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79" r:id="rId2"/>
    <p:sldId id="280" r:id="rId3"/>
    <p:sldId id="281" r:id="rId4"/>
    <p:sldId id="287" r:id="rId5"/>
    <p:sldId id="282" r:id="rId6"/>
    <p:sldId id="283" r:id="rId7"/>
    <p:sldId id="284" r:id="rId8"/>
    <p:sldId id="285" r:id="rId9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cef bouchemoua" initials="yb" lastIdx="1" clrIdx="0">
    <p:extLst>
      <p:ext uri="{19B8F6BF-5375-455C-9EA6-DF929625EA0E}">
        <p15:presenceInfo xmlns:p15="http://schemas.microsoft.com/office/powerpoint/2012/main" userId="b68ee96439cdd5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>
      <p:cViewPr>
        <p:scale>
          <a:sx n="80" d="100"/>
          <a:sy n="80" d="100"/>
        </p:scale>
        <p:origin x="744" y="-112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5:55.85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126 92,'11'-10,"-8"8,-1-1,1 1,-1-1,1 1,-1-1,0 0,3-5,-4 6,-1 1,0 0,1-1,-1 1,0 0,0-1,0 1,0-1,0 1,-1 0,1-1,0 1,0 0,-1-1,1 1,-1 0,1 0,-1-1,0 1,0 0,1 0,-1 0,0 0,0 0,-1-1,0 0,-1-1,1 2,-1-1,1 0,-1 0,1 1,-1-1,0 1,0 0,0 0,1 0,-1 0,0 1,0-1,0 1,-1-1,1 1,0 0,0 1,0-1,0 0,0 1,0-1,0 1,0 0,-5 3,4-3,0 1,0 0,0 0,1 0,-1 1,1-1,-1 1,1 0,0 0,0 0,0 0,0 1,0-1,1 1,0-1,0 1,0 0,-3 6,3 1,0 0,1 0,0 0,0 0,2 0,-1 0,4 20,-3-27,0-1,0 1,0 0,0-1,1 1,0-1,-1 0,1 1,0-1,1 0,3 4,-4-5,0-1,0 1,-1-1,1 0,0 0,1 0,-1 0,0 0,0-1,0 1,0 0,1-1,-1 0,0 1,1-1,-1 0,0 0,0-1,1 1,3-1,1-1,-1 0,1-1,-1 0,0 0,1 0,-2 0,1-1,0 0,-1-1,1 1,-1-1,0 0,-1 0,1 0,-1-1,5-8,-2 2,0-1,-1 0,0 0,-1 0,-1-1,6-27,-13 23,1 16,0 10,2 11,1-1,1 1,4 22,-4-33,0 0,1 0,-1 0,2 0,-1-1,1 1,0-1,0 0,10 11,-12-16,0 0,0 1,1-1,-1 0,1-1,0 1,0 0,-1-1,1 1,0-1,0 0,0 0,1 0,-1 0,0-1,0 1,0-1,0 0,1 0,-1 0,0 0,0-1,1 1,-1-1,0 0,0 0,0 0,0 0,3-3,10-6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6:53.14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5 157,'0'-31,"0"25,0 21,0 36,2 0,11 63,-8-83,1 51,-8-78,-3-10,-3-11,2-11,2 1,1-1,1 0,1 0,4-34,-1-2,-2 54,0 1,1-1,0 0,1 1,0-1,0 1,5-12,-7 20,1 1,-1 0,0-1,0 1,0 0,0 0,1-1,-1 1,0 0,0 0,1-1,-1 1,0 0,0 0,1-1,-1 1,0 0,1 0,-1 0,0 0,1 0,-1-1,0 1,1 0,-1 0,1 0,-1 0,0 0,1 0,-1 0,0 0,1 0,-1 0,0 1,1-1,-1 0,0 0,1 0,-1 0,0 0,1 1,-1-1,0 0,0 0,1 0,-1 1,0-1,0 0,1 1,-1-1,0 0,0 0,1 1,12 18,-13-18,41 71,-25-40,3-1,0 0,38 44,8-10,-58-58,0-2,1 1,0-1,0 0,0-1,0 1,16 4,-22-8,0-1,1 0,-1 1,0-1,0 0,0 0,0 0,0 0,0 0,0 0,0-1,0 1,0-1,0 0,0 1,0-1,0 0,0 0,2-2,-1 1,0-1,0 1,0-1,-1 0,1-1,-1 1,0 0,0 0,3-7,0-3,0 1,-1-2,-1 1,4-26,-3-10,-5-70,0 55,-3 30,3 28,0 0,0-1,1 1,0 0,0-1,0 1,2-8,-2 13,0 1,0 0,0 0,1-1,-1 1,0 0,0 0,0 0,0-1,0 1,0 0,1 0,-1 0,0 0,0-1,0 1,1 0,-1 0,0 0,0 0,0 0,1 0,-1-1,0 1,0 0,1 0,-1 0,0 0,0 0,1 0,-1 0,0 0,0 0,0 0,1 0,-1 0,0 0,0 0,1 1,-1-1,0 0,0 0,1 0,9 7,-7-5,7 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50.63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16,'0'-15,"0"25,0 17,0 525,0-552,0 0,0 0,0 0,0 0,1 0,-1 0,0 0,0 0,0 0,0 0,0 0,0 0,0 0,1 0,-1 0,0 0,0 0,0 0,0 0,0 0,0 0,0 0,0 0,1 0,-1 0,0 0,0 0,0 0,0 1,0-1,0 0,0 0,0 0,0 0,0 0,1 0,-1-1,6-9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04.00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42 0,'-1'10,"1"-10,0 1,-1-1,1 0,0 0,0 1,0-1,0 0,-1 1,1-1,0 0,0 1,0-1,0 0,0 1,0-1,0 0,0 1,0-1,0 0,0 1,0-1,0 0,1 1,-1-1,0 0,0 1,0-1,0 0,0 1,1-1,-1 0,0 0,0 1,1-1,-1 0,0 0,0 1,1-1,-1 0,0 0,1 0,-1 0,0 1,1-1,-1 0,0 0,1 0,-1 0,0 0,1 0,-1 0,0 0,1 0,-1 0,0 0,1 0,-1 0,1-1,0 1,1 0,-1 0,1 0,-1 0,0 0,1 0,-1 0,1 0,-1 0,1 0,-1 1,0-1,1 1,-1-1,1 1,-1 0,0-1,0 1,1 0,-1 0,1 1,-1-1,-1 0,1 0,-1 1,0-1,1 0,-1 0,0 0,0 0,0 1,0-1,0 0,0 0,0 0,0 1,-1-1,1 0,0 0,-1 0,0 2,-3 5,0 0,-1 0,0-1,0 0,-10 11,4-7,7-9,1 1,0 0,0 0,0 1,0-1,1 0,0 1,-1-1,-2 9,5-12,0 1,0 0,0-1,0 1,0 0,1-1,-1 1,0 0,1-1,-1 1,0-1,1 1,-1-1,0 1,1 0,-1-1,1 1,-1-1,1 0,0 1,-1-1,1 1,-1-1,1 0,0 0,-1 1,1-1,0 0,-1 0,1 0,0 0,-1 1,1-1,0 0,-1 0,2-1,30 3,-28-2,1 0,0 0,0 0,-1 0,1 1,0 0,0 0,-1 1,1-1,-1 1,6 3,-9-5,1 1,-1 0,0 0,0 0,0 0,0 0,0 0,0 1,-1-1,1 0,0 0,0 1,-1-1,1 0,-1 1,1-1,-1 0,0 1,0-1,1 1,-1-1,0 1,0-1,0 0,0 1,-1-1,1 1,0-1,-1 1,1-1,-1 0,1 1,-1-1,0 0,1 0,-1 1,0-1,-1 1,-1 3,0 0,-1-1,0 1,0-1,0 0,0 0,-1 0,-6 3,9-5,1-1,-1 0,0 0,0 0,0 0,1 0,-1-1,0 1,0 0,0-1,0 0,-1 1,1-1,0 0,0 0,0 0,0 0,0 0,0-1,0 1,0-1,0 1,0-1,0 0,0 0,-2-1,3 1,0 0,0 1,0-1,1 0,-1 0,0 0,1 0,-1 0,0 0,1 0,-1-1,1 1,0 0,-1 0,1 0,0 0,0-1,-1-1,2-10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04.6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1,'0'3,"3"1,4 0,3-1,4-1,2-1,1 0,2-1,-1 0,0 0,1 0,-1 0,-6 0,-8 0,-5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05.72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1 518,'0'-1,"0"0,1 0,-1 0,0 0,1 1,-1-1,1 0,-1 1,1-1,-1 0,1 1,0-1,-1 0,1 1,0-1,-1 1,1-1,0 1,0 0,-1-1,1 1,0 0,0 0,0-1,0 1,-1 0,1 0,0 0,0 0,1 0,28 0,-14 3,0-2,0 1,27-3,-36 0,0 0,0 0,0-1,0 1,0-2,-1 1,1-1,-1 0,0-1,12-7,-12 6,0 0,0 0,-1-1,1 0,-1 0,-1 0,5-8,-8 13,0 0,0-1,0 1,-1-1,1 1,0-1,-1 1,1-1,-1 0,0 1,1-1,-1 1,0-1,0 0,0 1,0-1,0 0,-1 1,1-1,0 0,-1 1,1-1,-1 1,0-1,1 1,-1-1,0 1,0-1,0 1,0 0,0-1,0 1,0 0,-1 0,1 0,0 0,-1 0,1 0,-3-1,1 1,-1-1,0 1,0 0,0 0,0 1,0-1,0 1,0 0,0 0,0 0,0 0,0 1,0 0,0 0,0 0,0 0,1 0,-1 1,0 0,1 0,-1 0,1 0,0 0,-1 1,-3 3,2-2,1 0,-1 1,1-1,0 1,1-1,-1 1,1 0,0 1,0-1,0 1,1-1,0 1,0 0,0-1,1 1,-2 10,3-13,1 0,-1 0,1 1,-1-1,1 0,0 0,0 0,0 1,1-1,-1 0,1-1,-1 1,1 0,0 0,0-1,0 1,1-1,-1 0,1 1,-1-1,1 0,4 2,-2-1,0-1,0 1,0-1,0-1,1 1,-1-1,0 0,1 0,-1 0,0-1,1 0,-1 0,6-1,1 0,0-2,-1 0,1 0,-1-1,0 0,0-1,0 0,-1-1,0 0,0 0,10-10,-8 6,-2-1,1-1,-1 1,-1-2,0 1,-1-1,12-25,-8 9,-1 0,-2-1,-1 0,-1-1,-2 0,-1 1,-1-63,-2 76,-1 9,0 0,0 1,-1-1,0 1,-2-10,3 17,0-1,0 1,0 0,0-1,0 1,0 0,0 0,0-1,0 1,0 0,0 0,0 0,-1-1,1 1,0 0,0 0,0-1,0 1,0 0,-1 0,1 0,0 0,0-1,0 1,-1 0,1 0,0 0,0 0,-1 0,1 0,0-1,0 1,-1 0,1 0,0 0,0 0,-1 0,1 0,0 0,0 0,-1 0,-7 11,-2 17,5 5,2 0,1 0,3 52,0-31,-1-26,1-1,2 0,0 0,2 0,1 0,1-1,11 28,-17-52,0 0,0 1,1-1,-1 0,1 0,0 0,-1 0,1-1,0 1,0 0,0-1,0 1,5 1,-7-2,1-1,0 0,0 1,0-1,0 0,0 0,0 0,0 0,0 0,0 0,0 0,0 0,0 0,0 0,0 0,0 0,0-1,0 1,0 0,-1-1,1 1,0-1,0 1,0-1,0 1,-1-1,1 0,0 1,-1-1,1 0,0 0,-1 1,1-1,-1 0,1 0,-1 0,1-1,3-9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06.08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87 102,'-10'0,"3"-1,0 1,0 0,0 1,0-1,0 1,0 1,0-1,-12 6,19-7,0 0,0 0,0 0,0 0,0 0,0 0,0 0,0 0,0 0,0 0,0 0,0 0,-1 0,1 0,0 0,0 0,0 0,0 0,0 0,0 0,0 1,0-1,0 0,0 0,0 0,0 0,0 0,0 0,0 0,0 0,0 0,0 0,0 0,0 0,0 0,0 0,0 1,0-1,0 0,0 0,0 0,0 0,0 0,0 0,0 0,0 0,0 0,0 0,0 0,0 0,0 0,1 0,-1 0,0 0,0 0,0 1,0-1,0 0,0 0,0 0,0 0,0 0,0 0,0 0,0 0,0 0,0 0,0 0,1 0,8 2,11 0,9-3,1-2,-1-1,58-15,-38 7,22-6,76-30,-108 33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11.2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47 11,'0'0,"0"-1,0 1,0 0,0-1,0 1,0-1,0 1,0 0,0-1,0 1,0 0,0-1,-1 1,1-1,0 1,0 0,0-1,-1 1,1 0,0 0,0-1,-1 1,1 0,0-1,-1 1,1 0,0 0,-1 0,1-1,0 1,-1 0,1 0,0 0,-1 0,1 0,0 0,-1 0,1 0,-1 0,1 0,0 0,-1 0,1 0,-1 0,1 0,0 0,-1 0,1 0,0 0,-1 1,0-1,0 1,-1-1,1 1,0-1,0 1,0-1,0 1,0 0,0 0,0 0,1 0,-1-1,0 1,0 0,-1 2,-1 11,0-1,1 1,0-1,2 1,0 25,0-19,2 41,0-41,-1 0,-1 0,-1 0,-5 28,5-44,0-1,0-1,1 0,-1 0,1 0,0 1,0-1,-1 0,1 1,1-1,-1 0,0 0,1 1,0 1,0-5,0 0,0 0,1 0,-1-1,0 1,0 0,0-1,0 1,-1-1,1 1,0-1,0-1,14-49,-10 36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11.65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 19,'4'-5,"-3"4,1-1,-1 1,0-1,1 1,-1 0,1 0,0 0,-1 0,4-2,2 7,-2 11,-2 15,-1 0,-4 57,0-21,3-20,-2 50,1-95,0 0,0 0,-1 0,1 0,0 0,0 1,0-1,-1 0,1 0,-1 0,1 0,-1 0,1 0,-1 0,1 0,-1-1,0 1,-1 1,1-1,0-1,0 0,0 0,1 0,-1 1,0-1,0 0,0-1,0 1,0 0,0 0,0 0,1 0,-1-1,0 1,0 0,0-1,0 1,1 0,-1-1,0 1,-1-2,-6-4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11.99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47 52,'0'-1,"0"0,-1 0,1 0,0 0,-1 0,1 1,0-1,-1 0,1 0,-1 0,1 1,-1-1,0 0,1 0,-1 1,0-1,0 1,1-1,-3 0,-19-11,9 6,17 3,15 3,38 1,-17 0,1-2,75-12,-101 11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12.38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315 16,'0'0,"0"0,1 0,-1 0,0 0,0 0,0 0,0 0,1 0,-1 1,0-1,0 0,0 0,0 0,1 0,-1 0,0 0,0 0,0-1,1 1,-1 0,0 0,0 0,0 0,0 0,1 0,-1 0,0 0,0 0,0 0,0-1,0 1,1 0,-1 0,0 0,0 0,0 0,0-1,0 1,0 0,0 0,0 0,1 0,-1-1,0 1,0 0,0 0,0 0,0 0,0-1,0 1,0 0,0 0,0 0,0-1,0 1,0 0,-1 0,1 0,0 0,0-1,0 1,0 0,0 0,0 0,-12-8,7 7,-1 1,0-1,1 1,-1 1,0-1,0 1,1 0,-1 0,1 1,-1 0,-8 4,1-1,0 2,0 0,-18 14,12-5,1 0,0 2,2 0,0 1,1 1,1 0,-12 24,23-38,0 1,0-1,1 0,-1 0,2 1,-1 0,1-1,0 1,0 0,1-1,0 1,0 0,0 0,2 8,-1-11,1 1,-1-1,1 0,0 1,0-1,0 0,0 0,1 0,-1 0,1-1,0 1,1-1,-1 0,0 0,1 0,0 0,0 0,-1-1,2 1,-1-1,7 2,4 2,1-1,0-1,0 0,0-2,0 1,0-2,0 0,0-1,1-1,-1 0,0-1,0-1,31-10,-11 1,68-34,-85 36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12.74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258 56,'0'-1,"0"0,-1 0,1 1,0-1,-1 0,1 1,0-1,-1 0,1 1,-1-1,1 0,-1 1,1-1,-1 1,0-1,1 1,-1 0,1-1,-1 1,0-1,0 1,1 0,-1 0,0-1,0 1,1 0,-1 0,0 0,0 0,1 0,-1 0,0 0,0 0,0 0,-29 4,20-1,-1 1,1 0,0 1,0 0,1 0,0 1,-1 0,2 1,-1 0,1 0,0 1,1 0,-9 11,6-5,1-1,1 2,0-1,1 1,1 0,0 0,1 1,-4 20,8-32,0-1,0 1,1 0,0-1,0 1,0 0,0 0,0-1,1 1,-1 0,1-1,0 1,0 0,1-1,-1 1,1-1,0 0,2 5,-1-6,-1 1,1-1,0 1,0-1,0 0,0 0,1 0,-1-1,0 1,1-1,-1 1,1-1,0 0,-1-1,1 1,0-1,7 1,-1-2,0 1,0-1,0-1,0 0,0 0,0-1,-1-1,11-4,-4 0,1 0,-1-1,23-19,-27 18,-1 0,-1 0,0-1,0-1,-1 0,0 0,-1 0,7-18,-11 24,-1 0,-1 0,1-1,-1 1,0-1,-1 0,0 0,0 1,0-1,-1 0,0 0,0 0,0 0,-1 0,0 1,-1-1,0 0,0 1,-5-13,4 15,1 0,-1 1,0-1,0 0,0 1,-1 0,1 0,-1 0,0 0,0 1,0-1,0 1,0 0,-1 0,1 0,-1 1,1 0,-1 0,1 0,-10-1,7 2,-1 0,0 0,1 1,-1 0,0 0,1 0,-1 1,1 0,0 1,0 0,0 0,-8 4,14-6,0-1,0 1,0 0,1-1,-1 1,0 0,0 0,0-1,1 1,-1 0,0 0,1 0,-1 0,1 0,-1 0,1 0,-1 0,1 0,0 0,-1 0,1 0,0 0,0 0,0 0,0 0,0 0,0 1,0-1,0 0,1 0,-1 0,0 0,1 0,-1 0,1 2,1 1,1-1,-1 1,1-1,0 1,0-1,0 0,6 5,2 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13.21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12,'0'0,"0"0,0 1,0-1,1 0,-1 1,0-1,0 0,1 0,-1 1,0-1,1 0,-1 0,0 1,0-1,1 0,-1 0,0 0,1 0,-1 0,1 0,-1 0,0 1,1-1,-1 0,0 0,1 0,-1 0,0 0,1-1,-1 1,1 0,-1 0,0 0,1 0,-1 0,0 0,1-1,-1 1,0 0,0 0,1 0,-1-1,1 1,8-5,-7 3,1 1,0 0,-1 0,1 0,0 0,0 1,0-1,0 1,0 0,0-1,0 1,-1 1,1-1,0 0,0 1,0-1,0 1,0 0,4 2,-5-2,0 1,-1-1,1 0,-1 1,1 0,-1-1,1 1,-1 0,0 0,0-1,0 1,0 0,0 0,0 0,0 1,-1-1,1 0,-1 0,1 0,-1 0,0 0,0 1,0-1,0 0,-1 0,1 0,-1 3,0 2,0 0,-1 0,0 0,0 0,-1 0,0 0,0-1,-1 1,1-1,-1 0,-1 0,-9 11,5-3,9-14,0 0,0 0,0 1,0-1,0 0,0 0,0 1,0-1,0 0,0 0,1 0,-1 1,0-1,0 0,0 0,0 0,1 1,-1-1,0 0,0 0,1 0,-1 0,0 0,0 0,0 1,1-1,-1 0,0 0,0 0,1 0,-1 0,0 0,1 0,33-3,-21 1,-11 2,1-1,-1 1,0 0,1 0,-1 0,1 0,-1 1,1-1,-1 1,1-1,-1 1,0 0,1 0,-1 0,3 2,-4-2,-1-1,1 1,0 0,-1-1,0 1,1-1,-1 1,1 0,-1 0,0-1,1 1,-1 0,0 0,0-1,0 1,0 0,1 0,-1 0,0 0,-1 2,1-1,-1 0,1 0,-1 0,0 0,1 0,-1 0,0 0,0 0,-2 1,-5 8,0-1,-1 0,0-1,-1 0,0 0,-19 12,28-20,-1 0,0 0,1-1,-1 1,1 0,-1-1,0 1,1-1,-1 0,-3 1,5-1,-1 0,1 0,-1 0,1 0,-1-1,1 1,-1 0,1 0,-1 0,1 0,-1-1,1 1,-1 0,1-1,-1 1,1 0,-1-1,1 1,0-1,-1 1,1 0,0-1,-1 1,1-1,0 1,0-1,-1 1,1-1,0 1,0-1,0 1,0-1,0 1,0-1,0 0,0 0,0-9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50.98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25 0,'1'0,"0"1,0-1,-1 0,1 1,0-1,0 0,0 1,-1-1,1 1,0-1,0 1,-1-1,1 1,0 0,-1-1,1 1,-1 0,1-1,-1 1,1 0,-1 0,0 0,1-1,-1 1,0 0,1 2,4 25,-5-25,2 29,-1 1,-2 0,-1 0,-9 42,6-40,2-4,1 37,0 5,2-71,-1 1,1-1,-1 1,1-1,-1 1,0-1,0 0,0 1,0-1,0 0,0 0,-3 4,-6 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13.56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61,'0'0,"0"0,0 0,-1 1,1-1,0 0,0 0,-1 0,1 0,0 0,0 0,-1 0,1 0,0 0,0 0,-1-1,1 1,0 0,0 0,-1 0,1 0,0 0,0 0,0 0,-1-1,1 1,0 0,0 0,0 0,-1 0,1-1,0 1,0 0,0-1,6-5,13-4,16-1,0 2,54-7,-53 11,-18 5,-15 3,-9 4,-3-1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14.08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358 0,'-1'7,"0"1,-1-1,0 0,0 0,-1 0,-4 9,0 1,-155 325,-1-71,156-258,7-9,2-5,0 0,-1 0,0 0,1 0,-1 0,1 0,-1-1,0 1,0 0,2-3,6-8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15.5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332 52,'3'-3,"1"-1,-1 1,0-1,0 1,-1-1,3-5,-4 9,-1-1,0 1,0-1,0 1,1-1,-1 1,0-1,0 0,0 1,0-1,0 1,0-1,0 1,0-1,0 1,0-1,-1 1,1-1,0 0,0 1,0-1,-1 1,0-1,0 0,0 0,0 0,0 0,0 1,0-1,0 1,-1-1,1 1,0-1,-1 1,1 0,0-1,-1 1,-1 0,-4 0,0 0,1 1,-1 0,0 0,1 0,-1 1,1 0,0 0,-1 0,-9 7,-2 1,0 1,-19 16,12-8,1 2,-29 33,43-42,0 0,1 0,1 1,0 1,0-1,-10 29,16-38,1 0,0 0,1 0,-1-1,0 1,1 0,0 0,0 0,0 0,1 0,-1 0,1 0,0-1,0 1,0 0,1 0,-1-1,1 1,0-1,0 1,0-1,0 0,1 0,-1 0,1 0,0 0,5 3,-2-1,1 0,0-1,0 0,0-1,1 1,-1-1,1-1,0 0,0 0,0 0,0-1,11 1,3-2,1-2,-1 0,0-1,0-1,0-1,-1-1,1-1,-1-1,-1-1,0 0,36-24,-40 23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16.07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300 72,'0'-2,"0"0,0 1,-1-1,1 0,-1 0,1 1,-1-1,0 0,1 0,-1 1,0-1,0 1,0-1,-1 1,1-1,0 1,0 0,-1 0,1-1,-1 1,1 0,-1 0,0 0,1 1,-1-1,0 0,1 1,-1-1,0 1,0-1,-3 1,-3-1,0 0,1 0,-1 1,0 0,0 1,-10 2,9-1,1 1,0 0,0 0,0 1,0 0,1 1,0 0,0 0,0 0,0 1,-10 12,4-4,1 1,1 0,0 1,-11 23,17-30,2 0,-1 0,1 0,0 1,1-1,0 1,1-1,0 1,0 0,1 0,1-1,-1 1,3 11,-2-17,0 1,0-1,1 1,0-1,-1 0,2 0,-1 1,0-1,1-1,-1 1,1 0,0-1,1 1,-1-1,0 0,1 0,0 0,0-1,0 1,0-1,0 0,0 0,0-1,1 1,-1-1,1 0,-1 0,1 0,6 0,2-1,-1 0,1-1,0 0,0-1,0 0,-1-1,1-1,-1 0,0-1,0 0,-1 0,1-2,-1 1,0-1,15-14,-14 11,0-1,-1 0,-1-1,0 0,0 0,-1-1,-1 0,0-1,-1 0,-1 0,0-1,6-23,-11 33,0-1,-1 0,1 0,-1 0,-1 1,1-1,-1 0,0 0,0 1,-1-1,0 0,0 1,0-1,-1 1,1 0,-1 0,-1 0,1 0,-1 1,1-1,-9-6,8 7,0 0,-1 0,1 1,-1 0,1 0,-1 0,0 1,0-1,-1 1,1 0,0 1,-1-1,1 1,-1 0,1 1,-1-1,1 1,-1 0,1 0,-1 1,0 0,-9 2,13-3,1 1,0-1,0 0,-1 1,1-1,0 1,0-1,0 1,-1 0,1-1,0 1,0 0,0 0,0 0,0 0,0 0,1 0,-1 0,0 0,0 0,1 0,-1 1,1-1,-1 0,1 0,-1 1,1-1,0 0,-1 2,2-1,-1 0,1 0,0 0,-1 0,1 0,0 0,0 0,0 0,1-1,-1 1,0 0,1-1,-1 1,1-1,-1 1,1-1,2 2,9 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16.76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16,'0'0,"0"0,0 1,1-1,-1 0,0 0,0 1,0-1,1 0,-1 0,0 0,1 0,-1 1,0-1,0 0,1 0,-1 0,0 0,1 0,-1 0,0 0,1 0,-1 0,0 0,1 0,-1 0,0 0,1 0,-1 0,0 0,0 0,1 0,-1 0,0-1,1 1,-1 0,0 0,0 0,1-1,19-6,-11 3,-4 3,0-1,0 1,0 1,0-1,1 1,-1 0,0 0,0 0,1 1,-1 0,9 2,-13-2,1-1,-1 1,0 0,1-1,-1 1,1 0,-1 0,0 0,0 0,1 0,-1 0,0 1,0-1,0 0,0 1,1 2,-2-2,1 0,-1 0,1 0,-1 0,0 0,0 0,0 0,0 1,0-1,0 0,-1 0,1 0,-1 0,0 0,1 0,-2 2,-8 15,7-15,0 0,1 1,-1-1,1 1,-2 8,3-12,1 0,0-1,0 1,0 0,0 0,0 0,0 0,0-1,1 1,-1 0,0 0,0 0,1-1,-1 1,0 0,1 0,-1-1,1 1,-1 0,1-1,-1 1,1-1,-1 1,1 0,0-1,-1 1,1-1,0 0,-1 1,1-1,0 1,0-1,-1 0,1 0,0 0,0 1,0-1,0 0,-1 0,2 0,33 3,-24-3,-1 1,1 0,-1 1,20 5,-28-6,0-1,0 1,0 0,-1 0,1 0,0 0,0 0,-1 1,1-1,-1 0,1 1,-1-1,1 1,-1 0,0-1,0 1,0 0,0 0,0 0,0 0,-1 0,1 0,0 0,-1 0,0 0,1 0,-1 0,0 0,0 0,0 2,-1 0,0 0,0 0,-1 0,1-1,-1 1,0 0,0-1,0 1,0-1,0 0,-1 0,0 0,0 0,-5 4,-4 4,-2-1,-15 10,23-16,0 0,-1 0,1-1,-1 0,-10 3,16-6,0 1,0-1,-1 0,1 0,0 0,0 0,0 0,-1 0,1 0,0 0,0 0,0 0,-1-1,1 1,0 0,0-1,0 1,0-1,0 1,0-1,0 0,0 1,0-1,0 0,0 0,0 0,0 0,1 0,-1 0,0 0,1 0,-1 0,0 0,1 0,-1 0,1 0,0 0,-1 0,1-1,0 1,0-2,-2-15,1-1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17.30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54,'3'-1,"0"0,-1 0,0 0,1-1,-1 1,1 0,-1-1,0 0,0 1,0-1,0 0,0 0,2-3,11-9,-12 12,0 0,1 0,-1 0,0 1,1 0,-1-1,1 1,0 1,-1-1,1 0,0 1,0 0,-1 0,1 0,6 1,-9-1,1 1,-1-1,0 1,1-1,-1 1,1-1,-1 1,0 0,0 0,1 0,-1-1,0 1,0 0,0 1,0-1,0 0,0 0,0 0,-1 0,1 1,0-1,-1 0,1 1,-1-1,1 1,-1-1,1 1,-1-1,0 0,0 1,0-1,0 1,0-1,0 1,0-1,-1 1,1-1,0 1,-1-1,0 2,-2 5,-1 0,1 0,-2 0,1 0,-1-1,0 0,0 0,-10 9,10-11,0 0,0 1,0 0,1 0,0 0,0 0,1 1,-1 0,1-1,1 1,-4 12,6-17,0 0,0 0,-1 0,1 0,1 0,-1 0,0 0,0 0,1-1,-1 1,1 0,-1 0,1 0,0 0,0 0,0-1,0 1,0 0,0-1,1 1,-1-1,0 1,1-1,-1 0,1 0,-1 1,1-1,0 0,-1 0,1-1,0 1,0 0,0-1,0 1,0-1,0 1,0-1,0 0,-1 0,1 0,0 0,3 0,-1 0,1 0,-1-1,0 1,0-1,0 0,0 0,0 0,0-1,0 1,0-1,-1 0,1 0,-1 0,1-1,-1 1,0-1,1 0,-2 0,6-5,-2-4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17.6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0,'0'3,"3"1,4 0,4-1,3 0,2-2,1 0,1-1,1 0,-7 0,-8 0,-7-1,-4 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25.11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163 14,'0'-1,"0"1,0-1,-1 0,1 1,0-1,-1 0,1 0,-1 1,1-1,-1 1,1-1,-1 1,1-1,-1 0,1 1,-1 0,0-1,1 1,-1-1,0 1,0 0,1 0,-1-1,0 1,0 0,1 0,-1 0,0 0,0 0,1 0,-1 0,0 0,0 0,0 0,-28 4,21-2,1 1,0 1,0-1,0 1,1 0,-1 1,1 0,0 0,0 0,1 0,-1 1,1 0,0 0,-4 9,7-12,0 0,0 0,0 0,1 0,0 0,-1 1,1-1,0 0,1 1,-1-1,1 1,-1-1,1 1,0-1,0 1,0-1,1 1,0-1,-1 1,1-1,0 0,0 1,1-1,-1 0,1 0,0 0,-1 0,1 0,1 0,-1 0,0-1,1 1,3 2,-2-2,0 0,0-1,1 0,-1 0,1 0,-1-1,1 1,-1-1,1 0,0 0,0-1,-1 0,1 1,0-2,0 1,0 0,-1-1,6-1,-1 0,0 0,-1-1,1 0,-1-1,0 0,0 0,0 0,12-10,1-8,-12 11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25.49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3,'0'0,"0"0,0 0,0 0,0-1,0 1,0 0,0 0,-1 0,1 0,0 0,0 0,0 0,1 0,-1 0,0 0,0-1,0 1,0 0,0 0,0 0,0 0,0 0,0 0,0 0,0 0,0 0,0 0,0 0,0 0,0 0,0-1,0 1,0 0,0 0,0 0,1 0,-1 0,0 0,0 0,0 0,0 0,0 0,0 0,0 0,0 0,0 0,0 0,1 0,-1 0,0 0,0 0,0 0,0 0,0 0,0 0,0 0,0 0,0 0,0 0,0 0,1 0,5 7,6 9,29 50,-10-20,-3 2,40 90,-63-123,-1 1,0-1,-1 1,0-1,-1 1,-1 0,-1 0,0 0,-1 0,-1 0,0-1,-7 21,3-15,-1-1,-1 0,-1 0,0-1,-2-1,0 1,-1-2,-23 27,19-27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28.21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147 47,'0'-1,"0"0,1 0,-1 0,0 0,0 1,0-1,0 0,0 0,0 0,-1 0,1 0,0 0,0 1,-1-1,1 0,0 0,-1 0,1 1,-1-1,1 0,-1 0,1 1,-1-1,1 1,-1-1,0 0,1 1,-1-1,0 1,0-1,1 1,-1 0,0-1,0 1,0 0,0-1,1 1,-1 0,0 0,0 0,0 0,0 0,0 0,0 0,1 0,-1 0,0 0,0 1,0-1,0 0,0 1,1-1,-2 1,-3 1,1 0,-1 0,1 1,0 0,0-1,0 2,0-1,-4 5,-2 5,2 0,-1 1,2 0,0 0,1 1,0 0,1 0,0 0,2 1,0-1,0 1,2 0,0 0,0 0,2 0,0-1,5 26,-4-33,0 0,1 0,0 0,0-1,1 1,0-1,0 1,1-1,-1-1,2 1,8 8,-12-12,0-1,1 0,-1 0,1 0,-1-1,1 1,0-1,0 1,-1-1,1 0,0 0,0 0,0 0,1-1,-1 1,0-1,0 0,0 0,0 0,0 0,1 0,-1-1,0 1,0-1,0 0,0 0,0 0,0-1,-1 1,1-1,0 1,4-5,2-1,0-1,-1-1,0 0,-1 0,0 0,0-1,-1 0,0 0,-1 0,7-20,-1-1,-2 0,8-53,-13 63,-2 1,0-33,-2 48,0 0,0 0,-1 0,1 0,-1 1,0-1,-1 0,1 1,-1-1,0 1,0-1,-1 1,1 0,-1 0,0 0,-6-7,8 11,1-1,-1 0,0 1,0-1,0 1,0-1,0 1,0-1,0 1,0 0,-1 0,1-1,0 1,0 0,0 0,0 0,0 0,0 0,0 0,-1 1,1-1,0 0,0 1,0-1,0 0,0 1,0-1,0 1,0 0,0-1,1 1,-1 0,0-1,0 1,0 0,1 0,-1 0,0 0,1 0,-1 0,0 1,-1 1,0 1,0-1,1 0,-1 0,1 1,0-1,0 1,0 0,0-1,1 1,-1 5,10 26,-2-19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51.35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26 162,'-21'-4,"21"4,-1-1,1 1,0 0,-1 0,1 0,0-1,0 1,-1 0,1 0,0-1,0 1,-1 0,1-1,0 1,0 0,0-1,0 1,0 0,-1-1,1 1,0-1,0 1,0 0,0-1,0 1,0 0,0-1,0 0,1 0,0-1,0 0,0 0,0 1,0-1,1 1,-1-1,0 1,1 0,-1-1,1 1,0 0,-1 0,1 0,0 0,1 0,53-24,1 3,63-15,-12 4,-87 26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28.68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 78,'0'1,"0"-1,0 1,0 0,0-1,0 1,0 0,0-1,0 1,0 0,0-1,0 1,0 0,-1-1,1 1,0 0,0-1,-1 1,1 0,-1-1,1 1,0-1,-1 1,1-1,-1 1,1-1,-1 1,1-1,-2 1,2-1,-1-1,1 1,-1-1,1 1,0 0,-1-1,1 1,-1-1,1 1,0-1,-1 1,1-1,0 1,0-1,-1 1,1-1,0 0,0 1,0-1,0 1,0-1,0 1,0-1,0 0,0 1,0-1,0 1,0-1,0 0,1 1,-1-1,0 0,1-4,1-1,-1 1,1 0,0-1,0 1,1 0,-1 0,1 1,0-1,8-8,-10 12,0 0,0 0,0 0,0 0,1 0,-1 0,0 0,1 0,-1 0,1 1,-1-1,1 1,-1-1,1 1,-1 0,1-1,2 1,-3 0,1 1,-1-1,1 1,-1-1,1 1,-1-1,0 1,1 0,-1 0,0 0,1 0,-1 0,0 0,0 0,0 0,0 0,0 1,0-1,0 0,0 1,0 1,2 2,-1 0,0 1,0 0,-1-1,0 1,0 0,0 0,0 0,-1 6,0-7,0 1,1-1,-1 1,1-1,0 1,1-1,-1 1,5 9,-5-15,-1 1,1 0,0 0,-1 0,1-1,0 1,-1 0,1-1,0 1,0 0,-1-1,1 1,0-1,0 0,0 1,0-1,0 0,0 1,0-1,0 0,0 0,0 0,-1 0,1 0,0 0,0 0,0 0,0 0,0 0,0 0,0-1,0 1,0 0,0-1,0 1,0-1,-1 1,1-1,1 0,5-4,0-1,-1 1,11-12,-6 6,-9 9,1 0,-1 0,0 0,1 0,-1 1,1-1,0 1,0 0,-1-1,1 2,0-1,0 0,0 0,0 1,0-1,4 1,-2 1,1 0,-1 0,0 0,0 1,0 0,0 0,-1 0,8 5,-2-2,0-1,0 0,0-1,1 0,-1 0,1-1,0-1,0 0,0 0,-1-1,1-1,0 1,0-2,10-2,3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30.30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0 348,'1'4,"0"1,0-1,0 1,1-1,-1 1,1-1,4 7,6 18,-4 9,-1 1,2 51,-7 78,-2-166,-3 26,-3-16,5-12,1 0,0 1,-1-1,1 0,0 0,-1 0,1 0,0 0,-1 0,1 0,-1 0,1 0,0 0,-1 0,1 0,0 0,-1 0,1 0,-1-1,1 1,0 0,-1 0,1 0,0 0,-1-1,1 1,0 0,0 0,-1-1,1 1,-1-1,0-1,-1 0,1 0,-1 0,1-1,0 1,-1 0,1-1,0 1,1-1,-1 1,0-1,1 0,-1-4,0-39,1 32,2-21,2 1,0 0,3 0,1 0,1 1,2 0,1 1,28-53,-35 75,1 0,0 1,1-1,0 1,0 1,1 0,15-13,-17 17,0 0,0 0,0 0,1 1,0 0,-1 0,1 1,0 0,0 0,0 1,1 0,-1 0,7 0,-8 1,-1 0,0 0,1 1,-1 0,0-1,1 2,-1-1,0 1,0 0,0 0,0 0,7 5,-9-5,0 1,-1-1,0 1,1-1,-1 1,0 0,0 0,0 0,-1 0,1 1,-1-1,1 0,-1 0,0 1,-1-1,1 1,0-1,-1 1,0-1,0 6,-1-1,0 0,0 1,-1-1,0 0,-1 0,1 0,-2 0,1-1,-1 1,0-1,-1 0,1 0,-1 0,-1-1,1 1,-1-1,0-1,-12 9,14-12,1 0,-1 0,0-1,0 0,0 0,0 0,-7 1,10-2,0 0,-1 0,1 0,0 0,0 0,-1 0,1-1,0 1,0 0,0-1,-1 1,-1-2,3 2,-1 0,1-1,-1 1,1-1,0 1,-1-1,1 1,0-1,0 1,-1-1,1 1,0-1,0 1,0-1,0 0,-1 1,1-1,0 1,0-1,0 1,0-1,0 0,0 1,1-1,-1 1,0-1,0 1,1-2,0-1,1 0,0 0,-1 0,1 0,1 1,-1-1,0 1,1-1,-1 1,1 0,0 0,0 0,-1 0,1 0,1 1,-1-1,0 1,5-1,9-4,0 1,19-2,-36 6,26-4,-1-1,0-2,-1 0,1-2,-2-1,1 0,-2-2,30-21,-45 28,0 0,-1 0,8-10,-13 15,0-1,0 0,1 0,-1 0,0 1,-1-1,1 0,0 0,0-3,-1 5,0-1,0 0,0 1,0-1,0 1,0-1,0 0,0 1,0-1,-1 1,1-1,0 0,0 1,-1-1,1 1,0-1,-1 1,1-1,0 1,-1-1,1 1,-1 0,1-1,-1 1,1-1,-1 1,1 0,-1 0,1-1,-1 1,-1-1,1 1,0 0,-1 0,1 0,-1 0,1 0,0 0,-1 0,1 0,-1 1,1-1,0 0,-1 1,1-1,0 1,0 0,-1-1,1 1,0 0,0 0,0-1,0 1,0 0,0 0,-1 2,-2 1,0 0,1 1,0-1,-1 1,-1 5,2-5,1-1,0 1,1 0,-1 0,1 0,0 0,0 1,1-1,-1 0,1 0,1 0,-1 0,0 1,1-1,0 0,1 0,1 7,-1-9,0 0,0 0,-1 0,2 0,-1 0,0 0,1-1,-1 1,1-1,-1 0,1 1,0-1,0 0,0-1,1 1,-1-1,0 1,1-1,-1 0,0 0,1 0,-1-1,1 1,0-1,6 0,0-1,0 0,-1 0,1-1,0 0,-1-1,0 0,1 0,12-7,-8 2,1-1,-1 0,-1 0,14-14,-27 23,1 0,-1-1,0 1,0 0,1-1,-1 1,0 0,0 0,1-1,-1 1,0 0,0 0,1 0,-1 0,0-1,1 1,-1 0,0 0,1 0,-1 0,0 0,1 0,-1 0,0 0,1 0,-1 0,0 0,1 0,-1 0,1 0,-1 0,0 0,1 0,-1 1,0-1,0 0,1 0,-1 0,0 0,1 1,-1-1,1 1,5 16,0 0,-5-15,0 0,0 0,1 0,-1-1,1 1,-1-1,1 1,0-1,-1 0,1 0,0 1,0-1,0 0,0-1,0 1,0 0,0 0,0-1,4 1,-2-1,-1 0,1 0,-1-1,1 1,-1-1,1 0,-1 0,1 0,-1-1,7-3,0-2,1 0,-1-1,0 0,0 0,13-17,-11 8,-8 12,-6 21,1-13,0-1,1 1,-1 0,1 0,0 0,0 0,0 0,0 0,1 0,-1 0,1 0,0 0,0-1,0 1,0 0,0 0,0-1,1 1,-1-1,1 1,0-1,0 0,0 0,0 1,0-1,0-1,1 1,-1 0,1 0,-1-1,5 2,-3-1,0-1,0 0,0 0,0 0,1 0,-1-1,0 1,0-1,1 0,-1-1,0 1,1-1,-1 0,0 0,0 0,0 0,0-1,0 0,0 0,0 0,4-3,1-2,-1 0,0 0,-1-1,1 0,-1-1,-1 0,0 0,0 0,-1-1,0 1,-1-1,0 0,0-1,-1 1,3-19,-1-9,-1-1,-3-76,-1 105,0 30,1 14,0 1,8 37,-7-61,1 0,0-1,0 1,1-1,0 1,1-1,0-1,1 1,0-1,0 0,11 12,-16-20,0 0,1 0,-1 1,0-1,1 0,-1 0,1 0,0 0,-1-1,1 1,0 0,-1-1,1 1,0-1,0 1,-1-1,1 0,0 0,0 0,0 0,-1 0,1 0,3-1,5-2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30.6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 56,'-1'9,"1"-8,0 0,-1-1,1 1,0 0,0 0,0-1,0 1,0 0,0 0,0-1,1 1,-1 0,0 0,0-1,1 1,-1 0,0-1,1 1,-1 0,0-1,1 1,-1 0,1-1,-1 1,1-1,0 1,-1-1,1 1,0 0,3 0,-1 1,0 0,1-1,-1 0,1 0,-1 0,1 0,0 0,-1-1,1 0,0 1,0-1,4-1,52-8,-53 7,203-56,-156 42,-17 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31.06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9 141,'-8'0,"14"0,45-3,-37 0,6-1,0 0,30-11,-45 13,-1 0,1-1,0 1,-1-1,0 1,1-1,-1-1,0 1,-1 0,1-1,-1 0,1 0,-1 0,0 0,3-7,-5 10,0 0,-1-1,1 1,-1 0,1-1,-1 1,1 0,-1-1,0 1,1 0,-1-1,0 1,0-1,0 1,0-1,-1 1,1 0,0-1,0 1,-1 0,1-1,-1 1,0 0,1-1,-1 1,0 0,1 0,-1 0,0-1,0 1,0 0,0 0,0 0,0 1,-1-1,1 0,0 0,0 1,-3-2,1 1,0 0,0 0,0 0,-1 1,1-1,0 1,0 0,0 0,-1 0,1 0,0 1,0-1,0 1,-1 0,1 0,-5 2,4 0,1-1,-1 0,1 1,0 0,-1 0,1 0,0 0,1 0,-1 1,1-1,-1 1,1 0,0 0,1 0,-1-1,1 2,-1-1,1 0,0 0,1 0,-1 1,1 5,0-8,0 1,0 0,0 0,1 0,0 0,-1-1,1 1,0 0,0-1,0 1,1-1,-1 1,1-1,-1 1,1-1,0 0,0 0,0 0,0 0,0 0,0 0,1-1,-1 1,1-1,-1 0,1 1,-1-1,1 0,0-1,-1 1,1 0,0-1,0 1,3-1,3 1,-1 0,0 0,0-1,1-1,-1 1,0-1,0 0,0-1,0 0,0 0,0-1,0 0,-1-1,1 1,-1-1,0-1,11-8,-6 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31.4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249 1,'-3'1,"-1"0,1 0,-1 1,1-1,0 1,0 0,0 0,0 0,0 0,-4 5,-7 3,-16 14,0 1,2 1,1 2,-27 33,39-43,4-5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32.5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219 54,'-1'1,"1"1,-1 0,1 0,-1-1,0 1,0 0,0-1,0 1,0-1,0 1,0-1,-1 1,1-1,0 0,-3 2,-26 19,25-18,-24 15,10-7,-1 2,2 0,-20 19,34-29,0 0,1 0,-1 0,1 1,0 0,0-1,0 1,1 0,-1 0,1 1,1-1,-1 0,1 1,0-1,0 1,0 0,1-1,0 8,0-10,0-1,0 0,1 1,-1-1,1 0,-1 0,1 0,0 1,0-1,0 0,0 0,0 0,0 0,1 0,-1-1,0 1,1 0,0-1,-1 1,1-1,2 2,-1-2,0 1,0-1,0 0,1-1,-1 1,0-1,0 1,0-1,1 0,-1 0,0 0,0-1,5 0,9-3,0-1,-1-1,1-1,20-11,-32 16,16-9,-1-1,-1 0,1-2,-2 0,21-20,-29 23,0 1,-1-1,0 0,-1-1,0 0,-1 0,0-1,-1 0,8-24,-13 34,-1 0,1-1,-1 1,0 0,0-1,0 1,0 0,-1-1,1 1,-1 0,0 0,-2-6,3 7,-1 1,1 0,-1 0,0 0,1 0,-1 0,0-1,0 1,0 1,0-1,0 0,0 0,0 0,0 0,0 1,0-1,0 0,-1 1,1-1,0 1,0-1,-1 1,1 0,0 0,-1-1,1 1,0 0,-1 0,1 0,0 1,-1-1,1 0,0 0,-2 1,2-1,0 1,0-1,1 0,-1 0,0 1,0-1,0 0,1 1,-1-1,0 1,1-1,-1 1,0-1,1 1,-1-1,1 1,-1 0,1-1,-1 1,1 0,0-1,-1 1,1 0,-1 1,1 0,0-1,0 0,0 1,0-1,1 0,-1 1,0-1,1 1,-1-1,1 0,-1 0,1 1,1 1,4 5,0 0,0-1,11 11,-9-11,5 9,-1 0,-1 1,10 18,12 19,-32-53,0 1,0-1,1 0,-1 1,0-1,0 0,1 0,-1 1,1-1,-1 0,1-1,-1 1,1 0,0 0,-1-1,1 1,0-1,0 1,-1-1,1 0,0 0,2 1,0-2,0 0,0 1,-1-1,1-1,0 1,-1 0,1-1,-1 0,1 0,2-2,8-6,-1-1,-1 0,20-22,8-18,-40 95,0-40,0 1,0-1,0 0,0 0,1 0,0 0,0 1,0-1,0 0,1 0,-1-1,1 1,0 0,0 0,0-1,1 1,4 4,-5-6,0 0,1-1,-1 1,1 0,-1-1,1 0,0 1,-1-1,1 0,0 0,0-1,0 1,0-1,0 1,0-1,0 0,0 0,0 0,0 0,-1-1,1 1,0-1,0 0,0 0,5-2,-1-1,1 1,-1-1,0-1,0 0,0 0,-1 0,1-1,-1 0,-1 0,1 0,7-12,-9 12,-1 0,0 0,0 0,0 0,-1 0,1-1,-2 1,1-1,-1 1,0-1,0 0,-1 1,0-1,-1-12,7 32,1-1,1 1,0-1,12 14,-14-19,0 0,1-1,-1 0,1 0,0 0,1-1,0 0,0 0,0-1,0 0,0-1,1 0,0 0,-1 0,19 1,-14-2,-1 0,1-1,0-1,0 0,0 0,24-6,-31 5,-1-1,1 1,-1-1,0-1,0 1,0-1,-1 1,1-2,0 1,-1 0,0-1,0 0,0 0,0 0,-1 0,1-1,-1 1,4-9,-6 11,0 1,0-1,-1 1,1-1,0 1,-1-1,1 1,-1-1,1 1,-1-1,0 0,0 1,0-1,0 0,0 1,0-1,0 0,0 1,-1-1,1 1,0-1,-1 0,0 1,1-1,-1 1,0 0,0-1,0 1,0-1,-2-1,1 1,-1 1,1 0,-1 0,1 0,-1 0,1 0,-1 0,0 1,1-1,-1 1,0 0,0-1,1 1,-1 1,0-1,0 0,1 1,-4 0,-2 2,1-1,-1 1,1 1,0-1,0 1,0 1,0-1,1 1,0 0,0 1,0-1,1 1,-1 0,2 1,-1-1,1 1,0 0,0 0,0 0,1 1,0-1,1 1,0 0,0 0,1-1,0 1,-1 13,3-18,-1-1,0 0,0 1,1-1,-1 0,1 1,0-1,0 0,0 0,0 0,0 1,0-1,0 0,1-1,-1 1,1 0,-1 0,1-1,2 3,-1-2,0-1,1 1,-1-1,0 0,0 1,1-2,-1 1,1 0,-1-1,0 1,8-1,-1-1,-1 0,1 0,0-1,0 0,-1-1,1 0,-1-1,11-5,-11 4,-1 0,1 0,-1-1,-1 0,1-1,6-7,-2 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32.92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70 0,'-3'0,"-4"3,-3 1,-4 0,1 2,0 0,4 0,8-3,6 0,6-5,1-1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33.84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20 179,'-7'-17,"-4"-5,11 22,0 0,0-1,-1 1,1 0,0-1,0 1,0 0,0 0,0-1,0 1,0 0,0-1,0 1,0 0,0 0,0-1,0 1,0 0,0-1,0 1,0 0,0 0,1-1,-1 1,0 0,0 0,0-1,0 1,1 0,-1 0,0-1,0 1,0 0,1 0,-1 0,0 0,0-1,1 1,-1 0,0 0,0 0,1 0,-1 0,0 0,1 0,-1 0,0 0,0 0,1 0,-1 0,0 0,1 0,-1 0,13 0,-1 0,1-1,-1 0,1-1,-1 0,0-1,0 0,0-1,0-1,-1 0,0 0,0-1,0-1,0 1,-1-2,0 1,-1-2,0 1,0-1,8-11,-17 19,1 1,-1-1,1 0,0 0,-1 0,1 0,0 1,0-1,0 0,-1 1,1-1,0 1,0-1,1 0,-1 1,-1 0,0 0,1 0,-1 1,0-1,0 0,1 0,-1 0,0 0,0 0,1 1,-1-1,0 0,0 0,0 0,1 1,-1-1,0 0,0 0,0 0,1 1,-1-1,0 0,0 1,0-1,0 0,0 0,0 1,0-1,0 0,0 0,0 1,1 36,-2-22,1-12,0-1,0 1,1-1,-1 0,1 1,-1-1,1 1,0-1,0 0,0 0,0 1,0-1,0 0,1 0,2 3,-3-4,1 0,-1 1,1-1,0-1,-1 1,1 0,0 0,-1-1,1 1,0 0,0-1,0 0,0 0,-1 1,1-1,3 0,1-1,0 0,0-1,1 1,-1-1,-1 0,1-1,0 1,0-1,-1 0,10-7,-6 1,0 1,0-1,7-10,-8 9,1 1,14-13,-23 22,0 0,1 0,-1-1,1 1,-1 0,0 0,1 0,-1 0,1 0,-1 0,0 0,1 0,-1 0,1 0,-1 0,1 0,-1 0,0 0,1 0,-1 0,1 0,-1 1,0-1,1 0,-1 0,0 0,1 1,-1-1,0 0,1 0,-1 1,0-1,1 0,-1 1,0-1,0 0,0 1,1-1,-1 1,0-1,0 0,0 1,0-1,0 1,0-1,1 1,5 22,-5-20,0 1,0 0,0 0,1 1,-1-1,1 0,0-1,0 1,1 0,-1 0,1-1,0 0,4 5,-5-7,0 1,-1-1,1 0,0 0,1 0,-1 0,0 0,0 0,0-1,0 1,1-1,-1 1,0-1,0 0,1 0,-1 0,0 0,0 0,1-1,-1 1,0-1,0 1,1-1,-1 0,3-1,31-21,-33 20,1 0,0 0,-1 1,2-1,-1 1,0 0,0 0,1 0,-1 0,1 1,-1 0,1 0,0 0,9 0,-2 3,0-1,1-1,-1 0,0 0,0-1,1-1,-1 0,13-4,-17 3,1 1,-1 0,1 0,-1 1,1 0,0 0,-1 1,1 0,0 1,-1 0,1 0,-1 1,1 0,12 5,-13-4,0-1,0 1,0-1,1-1,-1 1,0-1,1-1,-1 0,1 0,-1 0,1-1,-1-1,0 1,0-1,0-1,0 1,0-1,0-1,0 0,8-5,4-4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36.1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208 386,'1'0,"0"1,0-1,-1 0,1 0,0 0,0 0,0 0,0 0,0-1,-1 1,1 0,0 0,0-1,0 1,-1 0,1-1,0 1,0 0,-1-1,1 0,0 1,-1-1,1 1,0-1,-1 0,1 1,-1-1,1 0,-1 1,0-1,1 0,-1 0,0 0,1 0,-1 0,0 0,-1 0,1 0,0 0,-1 0,1 0,-1 0,1 0,-1 1,0-1,1 0,-1 0,0 0,1 1,-1-1,0 1,0-1,0 0,1 1,-1-1,0 1,0 0,0-1,0 1,0 0,0-1,0 1,0 0,-1 0,-6-1,1 1,0 0,0 0,0 0,0 1,0 0,0 0,0 1,0 0,0 1,1-1,-1 1,1 0,-1 1,1-1,0 1,-9 8,8-6,0 0,0 1,1 0,-1 0,1 0,1 1,0 0,0 0,0 0,1 1,0 0,1-1,-3 10,6-16,-1 0,1 0,0 0,-1 0,1 0,0 0,0 0,0 0,1 0,-1 0,0 0,1-1,-1 1,1 0,0 0,0 2,0-3,0 0,0 0,0 0,0-1,0 1,0 0,0 0,0 0,0-1,0 1,0-1,0 1,1-1,-1 1,0-1,0 0,1 1,1-1,2 0,0 0,0-1,0 1,1-1,-1 0,0 0,0-1,-1 0,1 0,7-3,10-7,0-2,-1 0,0-1,24-24,-35 29,0-1,0 0,-1 0,0-1,-1-1,0 1,-1-1,10-25,-13 26,-7 17,-5 21,6-14,1 0,0 0,1 0,0 0,0 1,5 21,-4-31,-1 0,1-1,0 1,0 0,0-1,0 1,1-1,-1 0,1 1,-1-1,1 0,0 0,0 0,0 0,0 0,0 0,0-1,1 1,-1-1,0 1,1-1,-1 0,1 0,0 0,-1 0,1-1,0 1,-1-1,1 0,0 1,0-1,0 0,-1-1,1 1,0 0,3-2,1 1,0-1,0 0,0-1,0 0,0 0,0 0,-1-1,0 0,1-1,-1 1,-1-1,1 0,-1 0,0-1,0 0,0 1,-1-2,0 1,0 0,4-11,-11 22,1 1,1 0,-1 0,1 0,0 0,0 0,0 0,2 12,-2-16,2 0,-1-1,0 1,0 0,0 0,1-1,-1 1,1 0,0 0,-1-1,1 1,0-1,0 1,0-1,0 1,0-1,0 1,1-1,-1 0,0 0,1 0,-1 0,0 0,1 0,0 0,-1 0,1 0,0-1,-1 1,1-1,0 1,-1-1,1 0,0 1,0-1,0 0,-1 0,4-1,0 1,-1-1,1 0,0 0,-1-1,1 1,-1-1,1 0,-1 0,0 0,0-1,0 0,0 1,3-5,5-4,-1-1,14-19,-3 4,-23 29,0 0,0 0,0 0,1 0,-1 0,1 1,-1-1,1 0,0 0,0 1,0-1,0 0,0 3,1 0,-1 0,1 0,0 0,0-1,4 10,-3-12,-1 1,1-1,0 1,0-1,0 1,0-1,0 0,0 0,0 0,1 0,-1 0,1-1,0 1,-1-1,1 0,0 1,0-1,0 0,0-1,0 1,0-1,0 1,0-1,0 0,0 0,0 0,0 0,0-1,0 1,6-3,-1 1,-1 0,0-1,0 0,0 0,0-1,0 0,-1 0,0 0,0-1,0 0,8-8,9-16,-2-2,-1 0,-1-1,-1-1,-2-1,-2 0,-1-1,-1 0,8-47,-19 76,1-3,0 1,-1 0,0 0,-1-13,1 21,-1-1,0 1,0 0,0 0,0 0,0 0,0 0,0 0,0 0,0 0,0 0,0-1,0 1,0 0,0 0,0 0,0 0,0 0,0 0,0 0,-1 0,1 0,0-1,0 1,0 0,0 0,0 0,0 0,0 0,0 0,0 0,0 0,0 0,0 0,0 0,-1 0,1 0,0 0,0 0,0 0,0 0,0-1,0 1,0 0,0 0,0 0,-1 0,1 0,0 0,0 0,0 1,0-1,0 0,0 0,0 0,0 0,0 0,-1 0,1 0,0 0,0 0,0 0,0 0,-7 8,-4 13,-2 12,2 0,1 1,2 0,1 1,-3 53,10-70,0 0,1 0,6 29,-6-43,0 1,0 0,0-1,1 0,-1 1,1-1,0 0,1 0,-1 0,1 0,-1 0,1-1,0 1,1-1,-1 0,0 1,1-2,0 1,4 2,-4-3,0-1,-1-1,1 1,0-1,0 1,0-1,0 0,0 0,-1-1,1 1,0-1,0 0,0 0,-1 0,1-1,-1 1,1-1,6-4,1-1,-1 0,1 0,-1-1,12-14,-12 13,-2-1,1 0,-1-1,-1 0,0 0,0-1,-1 0,-1 0,0 0,5-20,-9 28,1-7,-1 15,6 20,-3-15,1 0,0 0,0 0,1 0,0-1,0 0,10 8,-12-12,0 0,0-1,1 1,0-1,-1-1,1 1,0-1,0 1,1-1,-1-1,0 1,1-1,-1 0,11 1,4-2,1-1,-1 0,0-2,0 0,0-1,0-1,-1-1,0-1,0-1,28-15,-28 13,-7 4,-1 0,0 0,0-1,0 0,-1-1,0 0,-1 0,17-20,-25 27,-1 0,1 0,0 0,0 0,-1-1,1 1,0 0,-1 0,0-1,1 1,-1 0,0-1,1 1,-1-1,0 1,0 0,0-2,-1 2,1 0,0 0,-1 0,1 1,-1-1,1 0,-1 1,1-1,-1 0,1 1,-1-1,1 1,-1-1,0 0,1 1,-1 0,0-1,0 1,1-1,-3 1,0-1,0 0,0 1,0-1,0 1,0 0,0 0,0 0,0 0,0 0,1 1,-1 0,0-1,0 1,-4 2,-6 4,0 1,1 1,0 0,1 0,0 1,1 1,0 0,0 0,1 1,1 0,0 1,0-1,-7 19,14-28,0 0,0-1,0 1,1 0,-1 0,1 0,0 0,-1 0,1 0,0 0,1 0,-1 0,0 0,1 0,0-1,0 1,0 0,0 0,0-1,0 1,2 2,-1-2,1-1,-1 1,0-1,1 0,0 0,-1 0,1 0,0-1,0 1,0-1,0 1,0-1,0 0,0 0,1-1,-1 1,0-1,4 1,8 0,-1-1,1 0,0 0,-1-2,0 0,1 0,-1-2,0 0,0 0,0-1,-1-1,0 0,0-1,0 0,-1-1,0-1,12-10,-14 6,-3 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36.5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37 68,'-6'0,"4"1,1-1,-1 0,0 0,1 0,-1 0,1 0,-1 0,0-1,1 1,-1 0,1-1,-1 1,1-1,-1 0,1 1,-1-1,1 0,-2-1,3 2,0-1,1 1,-1-1,0 1,0 0,0-1,0 1,1-1,-1 1,0 0,1-1,-1 1,0 0,0-1,1 1,-1 0,1 0,-1-1,0 1,1 0,-1 0,0 0,1-1,-1 1,1 0,-1 0,1 0,-1 0,0 0,1 0,-1 0,1 0,-1 0,1 0,0 0,19-2,174-17,130-9,-280 24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51.72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362 1,'-19'7,"5"0,-19 3,-143 47,167-53,0 0,1 0,0 1,0 0,0 0,1 1,-1 0,1 1,1-1,-1 1,1 1,-6 8,10-13,0 1,0 0,0 0,1 0,-1 0,1 0,0 0,0 0,0 0,0 0,1 0,0 1,0-1,0 0,0 0,1 1,0-1,-1 0,2 0,-1 0,0 0,1 0,0 0,0 0,0-1,0 1,0-1,6 7,1-2,1 1,0-1,0 0,1-1,18 9,-16-9,-1 0,1 1,-1 1,17 16,-26-22,0 0,-1 0,1 0,-1 0,0 1,0-1,0 1,-1-1,1 1,-1 0,0 0,0-1,0 1,-1 0,1 0,-1 0,0 0,0 0,0 0,-1 0,0 6,-2-1,1-1,-2 1,1 0,-1-1,0 0,-1 0,1 0,-11 11,-5 4,-27 24,38-38,1-3,7-6,1 0,0 0,0-1,0 1,0 0,-1 0,1 0,0-1,0 1,0 0,0 0,0-1,0 1,0 0,0 0,0-1,-1 1,1 0,0 0,0-1,0 1,0 0,0 0,1-1,-1 1,0 0,0 0,0-1,0 1,0 0,0 0,0 0,0-1,1 1,-1 0,3-12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36.9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193 36,'-1'-2,"1"1,0-1,-1 1,1-1,-1 1,1 0,-1-1,0 1,0 0,0 0,1-1,-1 1,0 0,-1 0,1 0,0 0,0 0,0 0,0 1,-1-1,1 0,0 1,-1-1,1 1,-1-1,-1 0,-2 0,0-1,-1 1,1 0,-1 0,-8 0,9 2,0 0,-1 0,1 1,0-1,0 1,0 0,0 1,0-1,1 1,-1 0,1 0,0 0,0 1,0 0,-4 4,3-3,0 0,1 0,0 0,0 1,1 0,0 0,-1 0,2 0,-1 0,1 0,-3 12,5-15,0-1,-1 0,1 1,0-1,1 0,-1 1,0-1,1 1,-1-1,1 0,-1 0,1 1,0-1,0 0,0 0,1 0,-1 0,0 0,1 0,-1 0,1-1,0 1,-1 0,1-1,0 1,0-1,0 0,0 0,0 1,1-2,-1 1,0 0,0 0,1-1,-1 1,5 0,4 0,1 0,0 0,-1-1,1-1,0 0,11-3,27-6,-1-2,88-34,-112 35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38.5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195 345,'2'-1,"-1"0,1 0,0 0,-1 0,1 0,-1 0,1-1,-1 1,1-1,-1 1,0 0,0-1,0 0,0 1,0-1,0 0,1-3,-2 4,0 0,0 0,0 0,0 0,0 1,0-1,-1 0,1 0,0 0,-1 0,1 0,0 0,-1 0,1 1,-1-1,0 0,1 0,-1 0,1 1,-1-1,0 1,0-1,1 0,-1 1,0-1,0 1,0-1,0 1,0 0,1-1,-1 1,0 0,0 0,0 0,0 0,-2 0,-5-2,0 2,0 0,-1 0,1 0,0 1,0 0,0 0,0 1,0 0,0 1,1 0,-1 0,-11 7,14-8,0 1,0 0,1 0,-1 0,1 0,0 1,0 0,0 0,0 0,0 0,1 1,0-1,0 1,0 0,1 0,-1 0,1 0,0 1,1-1,-3 9,4-13,0 1,0-1,0 0,0 1,0-1,1 1,-1-1,0 0,1 1,-1-1,1 0,-1 1,1-1,-1 0,1 0,0 1,0-1,0 0,0 0,0 0,0 0,2 1,-1 0,1-1,0 0,-1 1,1-1,0 0,0-1,0 1,0-1,0 1,4-1,5 0,-1 0,1-1,0-1,16-4,-17 3,0-1,0 0,0 0,-1-1,12-8,-17 10,0 0,0-1,-1 1,1-1,-1 0,0 0,0-1,-1 1,1-1,-1 0,0 0,3-6,-6 9,1 0,0 0,0-1,-1 1,0 0,1-1,-1 1,0 0,0-1,0 1,0 0,-1 0,1-1,-1 1,1 0,-1 0,0-1,0 1,0 0,0 0,0 0,0 0,-1 0,1 0,0 1,-1-1,0 0,1 1,-1-1,0 1,0 0,0-1,0 1,0 0,0 0,0 0,0 1,-1-1,-2 0,2-1,-1 1,0 0,0 1,1-1,-1 0,0 1,0 0,0 0,0 0,0 1,1-1,-1 1,0 0,0 0,1 0,-1 0,0 1,1 0,-1 0,1-1,0 2,0-1,-4 4,5-5,0 1,1 0,0 0,-1-1,1 1,0 0,0 0,0 0,0 0,0 0,1 1,-1-1,1 0,-1 0,1 0,0 1,0-1,0 0,0 0,0 1,0-1,1 0,-1 0,1 0,0 0,-1 1,1-1,0 0,0 0,0 0,1-1,-1 1,2 3,0-2,0-1,0 1,0 0,0-1,1 0,-1 0,1 0,-1 0,1 0,0-1,0 0,-1 1,1-1,0-1,0 1,0-1,0 1,5-1,6-2,1 0,0-1,-1-1,27-9,56-31,-97 43,0 1,-1-1,1 1,0 0,-1-1,1 1,0 0,0 0,-1 0,1-1,0 1,0 0,-1 0,1 0,0 0,0 0,0 1,-1-1,1 0,0 0,0 0,-1 1,1-1,0 0,-1 1,1-1,0 0,-1 1,2 0,11 21,-12-19,0 0,0-1,1 1,-1 0,1 0,0-1,4 5,-2-5,1 1,-1 0,1-1,0 0,0 0,0-1,0 1,0-1,1 0,-1-1,0 1,0-1,1 0,-1 0,0-1,0 1,1-1,6-2,8-2,0-1,0-1,23-12,21-19,-63 38,-1 0,0-1,1 1,-1 0,0 0,1 0,-1 0,1 0,-1 0,0 0,1 0,-1 0,1 0,-1 0,0 0,1 1,-1-1,1 0,-1 0,0 0,1 0,-1 1,0-1,1 0,-1 0,0 1,1-1,-1 0,0 0,0 1,1-1,-1 0,0 1,11 16,-3-3,-5-12,0 1,0-1,0 1,1-1,-1 0,1 0,-1 0,1 0,0-1,0 0,0 0,-1 0,1 0,0 0,0-1,0 1,0-1,1-1,-1 1,0 0,0-1,0 0,-1 0,1 0,0 0,4-2,9-4,0-1,-1-1,0 0,18-15,-18 12,-1-1,0-1,20-26,-44 56,1 1,0 0,1 0,-7 30,7-15,1 0,2 0,0 1,3-1,4 66,0-73,7 29,0-1,-10-72,2-1,0 1,1 0,7-25,-3 11,0 5,2 0,0 1,2 0,0 0,2 1,1 1,2 1,0 0,1 0,1 2,1 0,2 1,27-22,-46 41,24-18,-1-2,-2-1,0 0,-1-2,25-37,-46 61,0-1,0 1,0 0,-1 0,1-1,-1 1,1-1,-1 1,1-1,-1 1,0-1,0 1,0-1,1 1,-2-1,1 1,0-3,-1 3,1 0,0 0,-1 0,1 1,-1-1,0 0,1 0,-1 1,1-1,-1 1,0-1,0 0,1 1,-1-1,0 1,0-1,0 1,0 0,0-1,1 1,-2 0,-1-1,0 1,0 0,0-1,0 1,0 1,0-1,0 0,0 1,0-1,0 1,0 0,1 0,-1 0,0 1,0-1,-4 4,-3 4,0 0,0 1,1 1,0-1,1 1,0 1,1 0,0 0,-9 24,11-25,1 0,1 0,0 1,0-1,2 1,-1 0,1-1,1 1,0 0,1-1,0 1,3 12,-3-18,1 0,0 0,0 1,1-1,0-1,0 1,0 0,1-1,0 1,0-1,0 0,1-1,-1 1,1-1,0 1,1-2,7 6,-6-6,-1 0,1-1,0 1,0-2,0 1,1-1,-1 0,0 0,1-1,-1 0,0 0,1 0,-1-1,0-1,8-1,-2-1,-1 0,0-1,0 0,-1-1,16-9,-22 11,0 1,0-1,0 0,-1 0,1 0,-1 0,0-1,0 0,-1 0,1 0,-1 0,0 0,3-9,-6 13,1 0,-1 0,1-1,-1 1,0-1,1 1,-1 0,0-1,0 1,0-1,0 1,0 0,0-1,-1 1,1-1,0 1,-1 0,1-1,-1 1,1 0,-1-1,0 1,1 0,-1 0,0 0,0 0,0-1,0 1,0 0,0 1,0-1,0 0,0 0,-1 0,1 1,0-1,0 1,-1-1,-1 0,-1 0,0 1,0-1,0 1,0 0,0 0,0 0,0 0,0 1,0 0,1 0,-1 0,0 0,-4 2,1 1,0 0,0 1,1 0,-1 0,1 0,0 1,1 0,0 0,-1 0,2 1,-6 8,9-12,-1 0,1 0,0 0,-1 0,1 0,1 1,-1-1,0 0,1 1,0-1,-1 0,2 7,-1-8,1 1,0-1,0 1,0-1,0 0,0 0,0 0,1 1,-1-1,1 0,-1-1,1 1,0 0,-1 0,1-1,0 1,0-1,1 1,2 1,7 2,-1-1,1 1,0-2,1 0,-1 0,0-1,1-1,0 0,18-1,8-2,68-12,-32-2,127-46,-114 30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39.93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281 54,'-38'-14,"28"13,1 0,-1 1,0 1,0-1,0 1,0 1,0 0,1 0,-1 1,1 1,0-1,0 1,0 1,0 0,1 0,-1 0,2 1,-1 1,0-1,1 1,0 0,1 1,0 0,0 0,1 0,0 0,-7 16,11-22,0 0,1-1,-1 1,0 0,1 0,-1 0,1 0,0 0,0 0,0 0,0 0,0 0,0 0,0 0,1 0,-1 0,1 0,0 0,-1 0,1 0,0-1,0 1,0 0,0 0,0-1,3 3,-2-2,0-1,0 1,1-1,-1 0,1 1,-1-1,1 0,0-1,-1 1,1 0,0-1,-1 1,1-1,0 0,0 0,-1 0,1 0,5-2,14-3,-1-2,1 0,-2-2,1 0,-1-1,-1-1,0-1,29-24,-40 29,-1 1,0-1,0-1,9-13,-14 18,0-1,0 1,0 0,0 0,-1-1,1 1,-1-1,0 1,0-1,0 0,-1 1,1-1,-1 0,0 1,-1-6,1 7,0 1,0 0,-1 0,1 0,0-1,-1 1,1 0,-1 0,0 0,1 0,-1 0,0 0,1 0,-1 0,0 0,0 1,0-1,0 0,0 0,0 1,0-1,0 1,-2-1,1 0,0 1,-1-1,1 1,0 0,-1 0,1 0,0 0,-1 0,1 1,0-1,-4 2,-2 0,0 1,1 1,-1-1,1 1,-13 9,15-8,0-1,-1 1,2 0,-1 1,1-1,-1 1,1 0,1 0,-1 0,1 0,-4 12,6-14,0-1,0 0,1 1,-1-1,1 1,0-1,-1 1,2-1,-1 1,0-1,1 1,-1-1,1 1,0-1,0 0,1 0,-1 1,1-1,-1 0,1 0,0 0,0 0,0-1,1 1,3 3,-2-3,0-1,0 0,-1 0,1 0,0-1,1 1,-1-1,0 0,0 0,1 0,-1-1,0 1,1-1,-1 0,0-1,1 1,-1-1,0 0,1 0,4-2,6-1,0-2,0 1,-1-2,18-10,-13 4,28-24,-31 25,-6 6,-6 7,-4 16,-1 0,2-11,-1 0,1 0,1 0,-1 0,1 0,0-1,0 1,6 9,-7-13,0 0,0-1,0 1,0-1,1 0,-1 1,1-1,-1 0,1 0,-1 0,1 0,0 0,-1 0,1 0,0-1,0 1,0-1,0 1,-1-1,1 0,0 1,0-1,0 0,0 0,0-1,0 1,0 0,0-1,-1 1,1-1,3-1,1 0,0-1,0 0,0 0,-1-1,0 0,1 0,-2 0,1 0,5-7,5-6,15-26,-17 24,-13 19,0-1,0 1,0 0,0 0,0-1,0 1,1 0,-1 0,0-1,0 1,0 0,1 0,-1-1,0 1,0 0,1 0,-1 0,0 0,1-1,-1 1,0 0,0 0,1 0,-1 0,0 0,1 0,-1 0,0 0,1 0,-1 0,1 0,3 10,0 27,-3-21,-1-9,2-1,-1 1,1-1,0 0,0 0,0 1,1-2,5 10,-6-13,1 1,-1-1,0 1,1-1,0 0,-1 0,1 0,0 0,0-1,0 1,0-1,0 0,0 1,1-2,-1 1,0 0,1-1,4 1,6-1,1 0,0-1,0-1,0-1,-1 0,1-1,-1 0,17-8,-13 6,8-3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40.41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34 1,'-11'147,"3"-72,1-34,5-34,0 0,1 0,0 0,0 0,1 0,0 0,0 0,0 0,4 13,-4-19,0-1,0 1,0-1,0 0,0 1,0-1,0 1,0-1,0 0,0 1,0-1,0 0,1 1,-1-1,0 0,0 1,0-1,1 0,-1 1,0-1,0 0,1 1,-1-1,0 0,1 0,-1 0,0 1,1-1,-1 0,0 0,1 0,-1 0,0 0,1 1,-1-1,0 0,1 0,-1 0,1 0,-1 0,0 0,1 0,-1 0,1 0,-1-1,0 1,1 0,-1 0,0 0,1 0,-1-1,0 1,1 0,-1 0,0 0,1-1,12-17,-6 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40.79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1,'-1'82,"3"95,4-142,-4-30,0 1,-1 0,0 0,-1-1,1 1,-1 0,-1 7,-1-5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41.1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0 177,'21'0,"-1"-1,1 0,-1-2,0 0,20-6,26-7,-49 14,0-2,22-8,-22 5</inkml:trace>
  <inkml:trace contextRef="#ctx0" brushRef="#br0" timeOffset="1">724 0,'-12'1,"0"0,1 0,-1 2,1-1,0 1,0 1,0 0,0 0,1 1,-1 1,1 0,0 0,-13 12,15-12,1 0,1 1,-1 0,1 0,1 0,-1 1,1 0,0 0,1 0,0 1,0-1,1 1,0 0,0 0,1 0,1 1,-1-1,1 11,1-16,0-1,0 1,1-1,-1 0,1 1,0-1,0 0,0 1,0-1,0 0,1 0,0 0,-1 0,1 0,0-1,0 1,6 4,-4-3,0-1,1 0,0 0,0-1,0 1,0-1,0 0,0 0,0-1,8 2,1-1,0-1,0 0,0-1,0-1,0 0,0 0,26-8,-19 3,38-19,-37 14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41.56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160 109,'1'0,"-1"0,0 0,0 0,0 0,0 0,1 0,-1 0,0 0,0 0,0 0,1 0,-1 0,0 0,0 0,0 0,1 0,-1 0,0 0,0 0,0 0,0 0,1 0,-1 0,0 0,0 0,0 0,0-1,1 1,-1 0,0 0,0 0,0 0,0 0,0-1,0 1,1 0,-1 0,0 0,0 0,0-1,0 1,0 0,0 0,0 0,0-1,0 1,0 0,0 0,0 0,0 0,0-1,0 1,0 0,0 0,0 0,0-1,0 1,-1 0,1-1,0 1,-1-1,1 1,-1-1,1 1,-1-1,1 1,-1-1,0 1,1 0,-1-1,0 1,1 0,-1 0,0-1,1 1,-2 0,-3 0,-1 0,1 1,0 0,-1 0,1 0,0 0,-1 1,1 0,0 0,0 0,1 1,-1 0,0 0,1 0,0 0,-6 6,4-3,-1 0,1 1,0 0,0 0,1 0,0 1,1 0,-1 0,-3 9,7-12,-1 0,1 0,0 0,0 1,1-1,-1 0,1 0,0 1,1-1,-1 0,1 0,0 1,3 6,-3-9,0-1,0 0,0 1,0-1,1 0,-1 0,1 0,-1 0,1 0,0 0,0-1,0 1,0 0,0-1,0 0,0 1,1-1,-1 0,0 0,1-1,-1 1,1 0,-1-1,1 1,-1-1,1 0,-1 0,1 0,3 0,3-1,0-1,0 0,-1 0,1-1,0 0,-1-1,0 1,0-2,0 1,12-10,-9 6,0-1,-1 0,0-1,-1 0,0-1,10-15,-14 19,0-2,0 1,-1 0,0-1,-1 0,0 0,0 0,2-17,-4 22,-1 0,0 0,0 0,-1 0,1 0,-1 0,0 0,0 0,0 0,-1 1,1-1,-1 0,0 1,0-1,0 1,0-1,-1 1,0 0,1 0,-1 0,0 1,-6-5,4 3,0 1,0 0,0 1,0-1,-1 1,1 0,-1 0,1 1,-1-1,0 1,1 0,-1 1,0 0,0 0,0 0,1 0,-1 1,0 0,0 0,1 1,-1-1,1 1,-8 4,12-6,1 1,-1-1,1 0,-1 0,1 1,-1-1,1 0,-1 1,1-1,0 1,-1-1,1 0,0 1,-1-1,1 1,0-1,-1 1,1-1,0 1,0-1,0 1,0-1,-1 1,1 0,0-1,0 1,0-1,0 1,0 0,4 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42.0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 1,'0'0,"0"1,0 0,1-1,-1 1,0 0,0-1,0 1,0 0,-1 0,1-1,0 1,0 0,0-1,-1 1,1 0,0-1,-1 1,1 0,0-1,-1 1,1-1,-1 1,1-1,-1 1,1-1,-1 1,1-1,-1 1,1-1,-1 0,0 1,1-1,-1 0,0 1,1-1,-1 0,-1 0,0 1,5-2,0 1,0 0,0 0,0 0,0 0,0 1,-1-1,1 1,0-1,0 1,0 0,0 0,-1 0,1 1,-1-1,5 4,-5-4,0 0,0 0,0 0,-1 1,1-1,-1 1,1-1,-1 1,1 0,-1 0,0-1,0 1,0 0,0 0,0 0,0 0,0 0,-1 1,1-1,-1 0,0 0,1 0,-1 3,-1 0,-1 0,0 0,0 0,0 0,0-1,-1 1,1-1,-1 1,0-1,-1 0,1 0,-7 6,4-5,1 0,0 1,1 0,-7 11,10-16,1-1,0 0,-1 1,1-1,0 1,0-1,-1 1,1-1,0 1,0-1,-1 1,1-1,0 1,0-1,0 1,0-1,0 1,0-1,0 1,0-1,0 1,0-1,0 1,0-1,1 1,-1-1,0 1,0-1,0 1,1-1,-1 1,0-1,0 0,1 1,-1-1,0 1,1-1,-1 0,1 1,-1-1,1 0,-1 1,0-1,1 0,-1 0,1 0,-1 1,1-1,-1 0,1 0,-1 0,1 0,0 0,-1 0,1 0,0 0,36-5,-26 3,-2 1,1 0,-1 1,0 0,0 0,0 1,12 3,-20-4,1 0,0 0,-1 1,1-1,-1 1,1 0,-1-1,1 1,-1 0,0 0,1 0,-1 0,0 0,0 0,0 0,0 0,1 1,-2-1,1 0,0 1,0-1,0 1,-1-1,1 1,0-1,-1 1,0-1,1 1,-1-1,0 1,0 0,0-1,0 1,0 0,0-1,0 1,-1-1,1 1,0 0,-1-1,1 1,-1-1,-1 2,-2 7,0-1,-1 0,-1 0,1 0,-2-1,1 0,-1 0,0 0,0-1,-15 11,21-18,1 1,-1-1,0 1,1-1,-1 1,0-1,1 1,-1-1,0 0,0 1,0-1,1 0,-1 0,0 1,0-1,0 0,0 0,1 0,-1 0,0 0,0 0,0 0,0-1,1 1,-1 0,0 0,0-1,0 1,1 0,-1-1,0 1,1-1,-1 1,-1-1,1-1,0 0,0 0,-1 0,1 0,0-1,1 1,-1 0,0 0,1-1,-1-4,-1-10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42.50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 1,'-3'0,"-1"3,-3 1,3 0,5-1,6-1,4-1,3 0,3-1,1 0,0-3,1-1,0 0,-1 1,0 1,0 0,0 2,-4-1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43.06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45 223,'-2'-1,"1"1,-1 0,0 0,0-1,0 1,0-1,1 0,-1 1,0-1,0 0,1 0,-1 0,1 0,-1-1,1 1,-1 0,1 0,0-1,-1 1,1-1,0 1,0-1,0 0,-1-2,1 2,0 0,1-1,-1 1,0 0,1-1,-1 1,1-1,0 1,-1-1,1 1,1 0,-1-1,0 1,0-1,1 1,0-1,-1 1,2-3,3-2,-1 0,1 0,0 0,1 1,0 0,11-10,46-30,-34 25,-25 18,0 0,0 1,1-1,-1 1,0 0,1 0,0 0,-1 0,7 0,-9 2,0 0,-1 0,1 0,-1 0,1 0,-1 0,1 1,-1-1,1 1,-1-1,1 1,-1 0,1-1,-1 1,0 0,1 0,-1 0,0 0,0 0,0 0,1 0,-1 0,0 1,-1-1,1 0,0 1,0-1,-1 1,1-1,0 1,-1-1,1 4,25 99,-8-31,-14-57,3 7,-1-1,-1 1,-2-1,3 44,-6-61,-1 1,1-1,-1 0,0 0,0 0,-1 1,0-1,0 0,0-1,0 1,-5 6,4-7,1-1,-1 0,-1 0,1 0,0 0,-1-1,1 0,-1 1,0-1,0 0,0-1,0 1,0-1,0 0,0 0,-5 1,1-1,0 0,0 0,0-1,0 0,0 0,0-1,1 0,-1 0,0-1,0 0,1 0,-9-4,12 4,1 0,-1 0,1-1,0 1,0 0,0-1,0 0,0 0,0 0,1 0,0 0,-1 0,1-1,0 1,1-1,-1 0,1 1,-1-1,1 0,0 0,1 0,-1 0,1 0,-1 0,2-7,-1 6,1-1,0 1,1 0,-1 0,1 0,0 0,0 0,0 1,1-1,0 0,0 1,0 0,0 0,1 0,0 0,0 0,4-3,10-7,1 1,32-17,-38 23,11-7,110-66,-112 66,0-2,-2-1,34-34,-44 38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52.11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281 52,'8'-6,"8"-7,-15 12,-1 1,1 0,-1-1,1 1,-1 0,0-1,1 1,-1-1,0 1,1-1,-1 1,0-1,0 1,1-1,-1 1,0-1,0 1,0-1,0 1,0-1,0 1,1-1,-1 1,0-1,-1 1,1-1,-1 0,-1 1,1 0,0 0,-1 0,1 0,-1 0,1 0,0 1,-1-1,1 0,-1 1,1-1,0 1,-1 0,1-1,0 1,0 0,-2 1,-14 8,1 2,0 0,1 0,1 2,0 0,0 1,-18 26,-52 103,71-117,1 0,2 0,-12 47,21-66,-1-1,2 0,-1 0,1 1,0-1,0 1,1-1,0 0,0 1,1-1,0 0,0 0,1 0,-1 0,7 10,-6-13,0 0,0 0,1 0,-1 0,1-1,0 1,0-1,0 0,0 0,1 0,-1-1,1 0,0 0,0 0,-1 0,1-1,0 1,0-1,1 0,-1-1,0 0,10 0,-7-1,1 0,0-1,0 0,0-1,-1 1,1-2,-1 1,0-1,0-1,0 1,-1-1,0-1,0 1,0-1,0 0,5-8,10-11,-2-2,33-55,-39 58,-1 0,-1-2,-1 1,-2-1,9-36,-15 49,-1-1,0 0,-1 1,-1-1,-2-20,1 26,0 0,-1 0,0 0,0 0,-1 0,0 1,-1-1,1 1,-10-14,9 17,0 0,0 0,0 0,0 0,-1 1,0 0,0 0,0 0,0 0,0 1,0 0,-1 0,1 0,-1 1,-6-2,8 2,0 1,1-1,-1 1,0 0,0 0,1 0,-1 1,0-1,0 1,1 0,-1 0,0 0,1 1,-1-1,1 1,0 0,-1 0,1 0,0 0,0 0,0 1,1-1,-5 6,6-7,0 0,0 0,1 1,-1-1,0 0,1 0,-1 1,1-1,-1 1,1-1,0 0,0 1,0-1,-1 1,1-1,0 0,1 1,-1-1,0 1,0-1,1 0,-1 1,0-1,1 1,0-1,-1 0,2 3,0-2,0 0,0 0,0 0,0 0,0 0,0-1,0 1,1 0,-1-1,1 0,-1 0,6 2,9 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43.46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49 15,'-3'0,"-4"0,-4 0,-3 0,4 0,7 0,6 0,7-3,3-1,4 0,1 1,1 4,-3 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44.3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248 54,'0'1,"0"0,0 0,0 0,0-1,0 1,0 0,-1 0,1 0,0 0,0-1,-1 1,1 0,0 0,-1 0,1-1,-1 1,1 0,-1-1,1 1,-1 0,0-1,1 1,-2 0,0 0,1-1,-1 1,1-1,-1 0,1 1,-1-1,0 0,1 0,-1 0,1 0,-1 0,-2-1,-7-1,1-1,-1-1,-13-6,7 4,11 4,0 1,1 0,-1 1,0-1,1 1,-1 1,0-1,0 1,1 0,-1 0,0 0,1 1,-1 0,1 0,0 0,0 1,-6 3,9-5,-1 1,1 0,-1-1,1 1,0 0,0 0,0 0,0 0,0 0,0 1,0-1,1 1,-1-1,1 1,0-1,0 1,0 0,0 0,0 0,1-1,-1 1,1 0,-1 0,1 0,0 0,1 0,-1 0,0 0,1 0,-1-1,1 1,0 0,0 0,2 4,-1-3,0-1,0 1,1-1,-1 0,0 0,1 0,0 0,0 0,0 0,0-1,0 1,1-1,-1 0,1 0,-1 0,1-1,7 3,-5-3,0 0,0 0,0-1,0 0,0 0,0 0,1-1,-1 0,0 0,11-4,-7 2,-1-1,1 0,-1-1,1 0,-1 0,-1-1,1 0,-1-1,0 0,-1 0,1 0,-1-1,9-14,-15 19,1 0,0 0,-1-1,1 1,-1-1,0 0,0 1,-1-1,1 0,-1 1,1-1,-1 0,-1 0,1 1,0-1,-1 0,0 1,0-1,-1-4,1 6,-1-1,1 1,0 0,-1 0,0 0,1 1,-1-1,0 0,0 1,0-1,0 1,0-1,0 1,0 0,-1 0,1 0,0 0,-1 0,1 1,-1-1,1 1,0 0,-1-1,1 1,-1 0,1 0,-1 1,1-1,-5 2,0-1,0 1,1 0,-1 1,1 0,0 0,0 0,0 1,0 0,1 0,-1 0,1 1,0 0,-7 8,10-11,0 0,0 0,1 1,-1-1,1 0,-1 1,1 0,0-1,0 1,0 0,0-1,0 1,1 0,-1 0,1 0,0 0,0-1,0 1,0 0,0 0,1 0,-1 0,1-1,0 1,0 0,0 0,0-1,0 1,1-1,-1 1,1-1,-1 1,1-1,3 3,-2-2,1 0,-1-1,1 1,0-1,-1 0,1 0,0 0,0-1,0 1,1-1,-1 0,0 0,0-1,1 1,-1-1,1 0,-1 0,0 0,6-1,8-3,1 0,-1-1,21-8,-14 4,70-30,-94 39,-1-1,1 1,0 0,-1-1,1 1,0 0,-1 0,1 0,0-1,0 1,-1 0,1 0,0 0,0 0,-1 0,1 0,0 1,-1-1,1 0,0 0,-1 0,1 1,0-1,-1 0,1 1,0-1,-1 1,1-1,-1 0,1 1,0 0,0 2,0-1,0 0,0 1,0-1,-1 1,0-1,1 5,-1-4,0-1,0 0,1 0,-1 1,1-1,-1 0,1 0,-1 0,1 0,0 1,0-1,0 0,1-1,-1 1,0 0,3 2,-2-3,1 1,-1-1,1-1,-1 1,1 0,0 0,0-1,-1 0,1 1,0-1,0 0,-1-1,1 1,0 0,-1-1,1 1,0-1,-1 0,1 0,-1 0,1 0,-1 0,1-1,-1 1,4-4,5-2,-1-1,0-1,17-18,-20 20,6-6,-8 15,-3 10,-2-9,0 0,0 0,0 0,1 0,-1 0,1 0,0-1,0 1,0 0,0 0,0-1,1 1,-1 0,1-1,-1 0,1 1,0-1,0 0,0 0,0 0,1 0,-1 0,1 0,-1-1,1 1,-1-1,1 0,0 0,0 0,-1 0,1 0,0 0,0-1,0 0,5 1,1-1,0-1,0 1,0-2,0 1,0-1,0 0,-1-1,1 0,-1-1,13-7,-15 7,0 0,0 0,0-1,-1 0,1 0,-1-1,5-8,-8 13,-1-1,0 0,0 0,0 0,0 0,0 0,-1 0,1 0,-1-1,1 1,-1 0,0-4,0 4,0 1,0 0,-1-1,1 1,-1 0,1-1,-1 1,0 0,1-1,-1 1,0 0,0 0,0 0,0 0,0 0,0 0,0 0,0 0,0 0,-1 0,-1 0,-1-1,0 1,1 0,-1-1,0 2,0-1,0 0,0 1,0 0,0 0,0 0,0 0,0 1,0-1,0 1,0 0,0 1,1-1,-1 0,0 1,1 0,-1 0,1 0,0 0,-1 1,1-1,0 1,-4 4,5-5,0 0,0 1,0-1,1 0,-1 0,0 1,1-1,0 1,-1-1,1 1,0 0,0-1,0 1,1 0,-1 0,1 0,0-1,-1 1,1 0,0 0,1 0,-1 0,1 0,-1-1,1 1,0 0,0 0,0-1,0 1,0-1,1 1,-1-1,1 1,-1-1,1 0,0 0,0 0,4 4,0-3,-1 1,1-1,0 0,0 0,0-1,0 1,1-1,-1-1,1 1,-1-1,1 0,0-1,-1 0,9 0,14-2,55-11,-67 10,212-49,-197 44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44.98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28 342,'-1'1,"0"0,0 0,-1 0,1 0,0 0,-1 0,1-1,-1 1,1 0,-1-1,1 1,-1-1,1 0,-1 1,1-1,-1 0,-2 0,29-16,4 2,0-1,-1-2,-1-1,34-29,-49 36,0 0,0-1,-1 0,0-1,-1 0,-1-1,0 0,-1 0,-1-1,9-23,-15 37,0-1,-1 0,1 1,-1-1,1 0,-1 0,0 1,0-1,0 0,0 0,0 0,0 1,0-1,0 0,-1 0,1 1,-1-1,1 0,-1 1,0-1,0 0,1 1,-1-1,0 1,0 0,-1-1,1 1,0 0,0-1,-1 1,1 0,-3-2,1 2,1 1,-1-1,0 0,1 1,-1-1,0 1,0 0,1 0,-1 0,0 0,0 0,1 1,-1-1,0 1,1 0,-1 0,1 0,-1 0,1 0,-5 3,-2 3,0 0,1 0,0 1,1 0,-1 1,2-1,-1 1,1 0,0 1,-5 12,4-7,1 0,0 1,1 0,1 0,1 0,-3 21,6-33,-1 1,1-1,0 1,1-1,-1 1,1-1,0 1,0-1,0 0,0 1,1-1,0 0,0 0,0 0,0 0,1 0,-1-1,1 1,0-1,0 0,4 4,-2-4,-1 0,1-1,-1 1,1-1,0 0,0 0,0-1,0 1,0-1,0 0,1-1,-1 1,0-1,0 0,1 0,-1-1,9-1,1-2,0 0,0-1,0-1,-1 0,0-1,0 0,0-1,-1-1,-1 0,1 0,-1-2,18-20,-27 28,-1 0,0 0,0-1,0 1,-1-1,1 1,-1-1,0 1,0-1,0 0,1-6,-2 9,0 0,0 0,0 0,0 0,0 0,0 0,-1 0,1 0,0 0,0 0,-1 0,1 0,-1 0,1 1,-1-1,1 0,-1 0,1 0,-2 0,1 0,0 0,0 1,0-1,-1 1,1 0,0-1,0 1,0 0,-1 0,1 0,0 0,0 0,0 0,-1 0,1 0,0 0,0 0,0 1,-1-1,0 1,-6 2,0 1,0 0,0 0,0 1,1 0,0 0,0 0,0 1,1 0,-1 1,1-1,-6 10,8-10,0-1,1 1,-1 0,1-1,0 1,0 1,1-1,0 0,0 1,1-1,-1 1,2-1,-1 1,1 0,-1-1,3 14,-1-16,1 0,-1-1,1 1,0 0,0 0,0-1,0 1,1-1,0 0,-1 1,1-1,0-1,1 1,-1 0,0-1,1 1,-1-1,1 0,0 0,0-1,0 1,0-1,0 0,4 1,7 1,0 0,1-2,-1 1,0-2,21-1,2-4,0-1,0-1,61-22,102-50,-113 41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47.06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46 489,'-2'0,"-2"0,0 1,1-1,-1-1,1 1,-1-1,1 1,-1-1,1 0,-7-3,10 4,0 0,0 0,0 0,0 0,0 0,0 0,-1 0,1 0,0-1,0 1,0 0,0 0,0 0,0 0,0 0,0 0,0 0,0-1,0 1,0 0,0 0,0 0,0 0,0 0,0 0,0-1,0 1,0 0,0 0,0 0,0 0,0 0,0 0,0-1,0 1,0 0,0 0,0 0,0 0,1 0,-1 0,0 0,0 0,0 0,0-1,0 1,0 0,0 0,1 0,9-7,15-4,-22 9,19-6,-1-2,0-1,-1 0,0-2,0 0,-2-1,0-1,25-26,-42 40,-1 1,1-1,-1 0,1 1,0-1,0 1,-1-1,1 1,0 0,0-1,0 1,-1 0,1 0,0-1,0 1,0 0,0 0,0 0,-1 0,1 0,0 0,0 0,0 0,0 0,0 1,0-1,1 1,25 14,-8-3,20 6,71 45,-100-56,-1 1,0 0,0 0,-1 1,8 11,-10-12,0 0,0-1,1 0,0 0,0 0,0-1,1 0,13 7,-16-12,-1 0,0 0,1 0,0 0,-1-1,1 0,-1 0,1 0,0 0,-1-1,1 0,7-2,4-1,0-2,17-8,200-102,-221 111,-8 4,-1 0,1 0,-1-1,0 1,1-1,-1 0,0 0,0 0,0-1,0 1,-1 0,6-7,-8 9,0-1,0 0,0 0,0 0,0 0,0 1,0-1,0 0,-1 0,1 0,0 0,0 1,-1-1,1 0,-1 0,1 1,0-1,-1 0,0 0,1 1,-1-1,1 1,-1-1,0 1,1-1,-1 1,0-1,1 1,-1-1,0 1,0 0,0-1,1 1,-1 0,0 0,0 0,-1 0,-32-7,21 7,0 1,1 0,-1 1,1 1,0 0,0 0,0 1,0 1,1 0,-12 7,18-10,0 1,0 0,0 1,1-1,-1 1,1 0,0 0,0 0,0 0,0 1,1 0,0 0,0 0,0 0,0 0,1 0,0 1,0-1,1 1,-1 0,1-1,1 1,-1 9,1-13,0 0,0 0,0 0,0 0,1 0,-1 0,1 0,-1 0,1 0,0 0,0-1,0 1,0 0,0 0,0-1,1 1,-1-1,0 1,4 2,-3-3,1 1,-1-1,1 0,0 0,-1 0,1-1,0 1,-1-1,1 1,0-1,0 0,5 0,3-2,0 0,0 0,0-1,0 0,20-10,-18 7,-1-1,1-1,-1 0,-1-1,20-18,-26 22,0 1,-1-1,0 0,0-1,0 1,-1 0,0-1,0 0,0 0,-1 0,1 0,-1 0,-1-1,0 1,1-9,-1 13,-1 0,0 0,0 0,-1 0,1 0,0 0,-1 0,1 0,-1 0,1 1,-1-1,0 0,0 0,0 0,0 1,0-1,-2-1,2 2,0 0,0 0,0 0,-1 1,1-1,0 1,0-1,-1 1,1-1,0 1,-1 0,1-1,-1 1,1 0,0 0,-1 0,1 0,-3 1,0-1,1 1,-1 0,1 1,-1-1,1 1,0-1,0 1,-1 0,1 0,0 1,1-1,-1 0,0 1,1 0,-1 0,1-1,-2 5,2-5,1 1,-1-1,1 1,0 0,0-1,0 1,0 0,0 0,1 0,-1-1,1 1,0 0,0 0,0 0,0 0,0 0,1 0,-1-1,1 1,0 0,0 0,0 0,0-1,0 1,1-1,-1 1,3 2,-1-2,0 0,0 0,1 0,-1-1,1 1,0-1,0 0,0 0,0 0,0 0,0-1,1 0,-1 1,0-2,1 1,8 0,1-1,1-1,-1 0,0-1,0-1,0 0,0-1,0-1,-1 0,1 0,-1-2,15-9,-9 4,-1 0,0-2,-1 0,-1-1,0-1,22-28,-24 24,0-1,-1 0,13-31,-21 40,0 0,-1 0,0-1,-1 1,-1-1,0 1,0-1,-1-17,-1 27,-1-1,1 1,-1-1,0 1,0-1,0 1,-1-1,1 1,-1 0,1 0,-4-4,5 7,-1-1,1 0,-1 0,0 1,0-1,1 1,-1-1,0 0,0 1,0-1,0 1,1 0,-1-1,0 1,0 0,0 0,0-1,0 1,0 0,0 0,0 0,0 0,0 0,0 0,0 0,0 1,0-1,0 0,1 1,-1-1,0 0,0 1,0-1,0 1,0-1,1 1,-1-1,0 1,0 0,1-1,-1 1,1 0,-1 0,0 0,0 1,-3 4,-1 0,1 1,1 0,-1 0,1 0,0 0,1 0,0 1,-2 7,-1 13,-2 31,7-44,-1 0,2 0,0 0,1-1,0 1,1 0,1-1,0 1,1-1,1 0,9 18,-12-26,1 0,0 0,0-1,0 0,0 1,1-1,0-1,0 1,0-1,1 0,-1 0,1 0,0-1,0 0,1 0,-1 0,0-1,1 0,0 0,-1-1,1 0,0 0,0 0,-1-1,1 0,0-1,7 0,-3-1,0-1,0 1,0-2,0 0,0 0,15-9,-21 10,0 0,-1 0,1 0,-1-1,0 0,0 0,0 0,0 0,-1 0,1-1,-1 0,0 0,-1 0,1 0,2-7,-5 11,1-1,-1 1,1-1,-1 1,0-1,1 1,-1-1,0 1,0-1,0 1,0-1,0 0,0 1,-1-1,1 1,0-1,-1 1,1-1,-1 1,0 0,1-1,-1 1,0 0,0-1,0 1,0 0,0 0,0 0,0 0,0 0,-1 0,1 0,0 0,-1 0,1 0,-1 1,1-1,0 1,-1-1,1 1,-1 0,0-1,-1 1,-3-1,-1 1,1 0,0 0,0 0,0 1,0-1,0 2,0-1,-11 5,10-3,1 0,1 0,-1 1,0 0,1 0,0 1,0 0,0-1,0 2,1-1,0 0,-5 9,7-10,0-1,0 1,0 0,1 0,-1 0,1 1,0-1,0 0,0 0,1 1,0-1,-1 0,1 1,1-1,-1 0,1 0,0 1,0-1,0 0,3 6,-3-8,0 0,1 0,-1 0,1-1,-1 1,1 0,0-1,-1 1,1-1,0 0,0 1,0-1,0 0,0 0,1-1,-1 1,0 0,0-1,1 1,3-1,6 2,0-2,21-1,-16 0,-6 1,1-1,-1-1,1 0,-1 0,0-1,0-1,0 0,0 0,-1-1,1 0,11-10,-7 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47.51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80,'14'-1,"0"-1,0 0,0-1,0 0,-1-1,1-1,-1 0,0 0,20-13,-25 13,-1 0,1 1,0 0,0 1,1 0,8-2,-15 4,0 1,0-1,0 1,0 0,0 0,0 0,0 0,0 0,0 0,0 1,0-1,0 1,0-1,0 1,-1 0,1-1,0 1,0 0,-1 0,1 1,0-1,-1 0,1 0,-1 1,0-1,1 1,-1-1,0 1,0 0,0 0,0-1,1 5,2 3,-4-7,0-1,1 1,-1-1,1 1,-1-1,1 1,0-1,-1 1,1-1,0 1,0-1,0 0,0 1,1-1,-1 0,0 0,0 0,1 0,-1 0,0 0,1-1,-1 1,3 1,6-2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48.51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284 258,'-2'-1,"-1"0,1 0,-1 0,1 0,-1-1,1 1,0-1,-1 0,1 0,0 1,-2-4,-7-5,6 7,1 0,-1 0,0 0,-1 1,1-1,0 1,-1 1,1-1,-1 1,1 0,-1 0,0 0,0 1,1 0,-1 0,0 0,0 1,1 0,-1 0,1 1,-1-1,1 1,-1 0,1 1,0-1,0 1,-8 6,5-3,2-1,-1 1,1 1,0-1,0 1,1 0,0 1,0-1,0 1,1 0,1 0,-1 0,1 1,1-1,-1 1,1 0,0 11,1-15,1 1,-1-1,2 1,-1-1,1 1,-1-1,1 0,1 1,-1-1,5 8,-5-11,0 0,0 0,0-1,1 1,-1 0,1-1,-1 0,1 1,-1-1,1 0,0 0,0 0,0 0,0 0,0 0,0 0,0-1,0 1,0-1,0 1,0-1,0 0,0 0,0 0,0 0,0 0,1 0,-1-1,0 1,2-2,4 0,0-1,-1 0,0 0,1-1,-2 0,1 0,0-1,-1 1,0-2,0 1,7-8,0-2,-1 0,0-1,14-24,-11 9,-2 0,-1-1,-1 0,-2-1,6-40,5-17,-23 137,-3-9,-2 76,8-96,1-1,1 1,0 0,1 0,1-1,9 26,-11-40,-1 0,0 0,1 0,-1 0,1 0,0 0,0-1,0 1,0 0,1-1,-1 0,1 1,0-1,-1 0,1-1,0 1,0 0,0-1,4 2,-3-2,0-1,0 1,0-1,0 0,0 0,0 0,0 0,0-1,0 1,0-1,0 0,0-1,0 1,0-1,5-2,-2 0,0-1,0 1,0-1,-1-1,0 1,0-1,0 0,-1-1,0 1,5-10,-8 14,0-1,-1 1,1-1,-1 0,0 0,1 1,-1-1,-1 0,1 0,0 0,-1 0,0 0,1 0,-1 0,0-1,-1 1,1 0,0 0,-1 0,0 0,0 0,0 1,0-1,0 0,0 0,-1 1,1-1,-1 0,0 1,-3-4,3 5,0-1,0 1,0 0,0 0,0 0,-1 0,1 0,0 0,0 1,-1-1,1 1,0-1,-1 1,1 0,-1 0,1 0,0 1,-1-1,1 0,0 1,-1-1,1 1,0 0,0 0,-1 0,1 0,0 0,-3 3,-2 0,0 1,1 0,-1 0,1 0,1 1,-1 0,-6 8,9-9,0 0,0 0,1 0,-1 0,1 0,0 0,0 1,1-1,0 0,0 1,0 0,0 8,1-11,1-1,-1 1,1 0,-1-1,1 1,0-1,0 1,0-1,0 1,0-1,1 1,-1-1,1 0,-1 0,1 0,0 0,0 0,0 0,0 0,0-1,0 1,1-1,-1 0,1 1,-1-1,1 0,-1 0,3 0,8 2,0 0,-1-1,1 0,0-1,0-1,0 0,14-2,92-19,-73 12,145-34,-159 34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50.16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0 442,'17'-1,"-1"-1,0-1,1 0,-1-1,-1 0,1-1,0-1,-1-1,0 0,-1-1,0 0,0-1,-1-1,0 0,0-1,-1-1,-1 1,0-2,0 0,12-20,-15 19,-1 0,0-1,-1 0,0 0,6-30,-11 39,0-1,0 0,-1 0,1 0,-1 0,-1 1,0-1,0 0,0 0,0 0,-1 1,0-1,-1 1,0 0,0-1,-4-6,5 11,1 0,0 1,-1-1,1 0,-1 1,1-1,-1 1,0 0,0-1,0 1,0 0,0 0,0 0,0 1,0-1,0 0,0 1,-3-1,1 1,0 0,0 0,1 0,-1 1,1-1,-1 1,0 0,1 0,-1 1,-3 1,-2 2,1 0,0 0,1 0,-1 1,1 0,0 1,-11 14,5-4,1 2,1-1,0 2,2-1,0 1,-7 25,13-34,0 0,0 0,2 1,-1-1,1 1,1 0,0-1,0 1,1-1,1 1,0-1,1 1,4 13,-4-19,0 0,0-1,0 1,0-1,1 1,0-1,0 0,1-1,-1 1,1-1,0 0,0 0,0 0,1-1,-1 0,1 0,0 0,0 0,0-1,0 0,0-1,0 1,8 0,-5-2,1 1,-1-1,1-1,-1 1,1-2,-1 1,0-1,1-1,-1 0,0 0,-1-1,1 0,-1 0,1-1,7-5,-7 2,0 1,13-14,-20 19,0 0,-1 1,1-1,0 0,-1 0,0-1,1 1,-1 0,0 0,0-1,0 1,-1 0,1-1,0 1,-1-1,0 1,1-1,-1-4,0 7,-1-1,1 0,0 1,0-1,0 1,0-1,-1 1,1-1,0 1,0-1,-1 1,1-1,0 1,-1 0,1-1,0 1,-1-1,1 1,-1 0,1-1,-1 1,1 0,-1 0,1-1,-1 1,1 0,-1 0,1 0,-2 0,1 0,-1 0,1 0,0 0,-1 1,1-1,-1 0,1 1,0-1,-1 1,1 0,-2 0,-1 2,-1 1,1-1,-1 1,1 0,-4 4,6-5,0 0,0 0,0 0,0 0,1 1,-1-1,1 0,0 1,0-1,0 1,0-1,1 1,-1-1,1 1,0 0,0-1,1 1,-1 0,0-1,1 1,0-1,0 1,2 2,-2-3,0-1,1 1,0-1,-1 1,1-1,0 0,0 0,0 0,0 0,1-1,-1 1,0 0,1-1,-1 0,1 1,0-1,-1 0,1 0,0-1,0 1,0-1,-1 1,1-1,0 0,0 0,0 0,0 0,0 0,3-2,20-5,-1 0,0-2,0-1,-1-1,27-16,-12 6,-31 17,1-1,-1 0,0-1,0 0,10-10,-16 15,-1 0,0-1,1 1,-1 0,0 0,0-1,0 1,0-1,-1 1,1-1,0 1,0-1,-1 1,1-1,-1 0,0 1,1-1,-1 0,0 0,0 1,0-1,0 0,0 1,0-1,-1 0,1 1,-1-1,1 0,-1 1,1-1,-1 0,0 1,0-1,0 1,0 0,0-1,0 1,0 0,-2-2,1 2,0-1,0 1,0 0,0 0,0 0,-1 0,1 0,0 0,-1 1,1-1,0 1,-1 0,1 0,-1 0,1 0,-1 0,1 0,0 0,-1 1,1-1,-1 1,1 0,0 0,0 0,-1 0,1 0,0 0,-4 3,-1 1,0 0,0 1,0-1,0 2,1-1,-9 12,12-13,0-1,0 1,1 0,0 0,0 0,0 0,1 0,0 0,-1 0,2 1,-1 9,1-14,0 1,0 0,0-1,0 1,0 0,1-1,-1 1,1-1,-1 1,1-1,0 1,0-1,-1 1,1-1,0 0,0 1,0-1,1 0,-1 0,0 0,0 0,1 0,-1 0,0 0,1 0,-1 0,1-1,-1 1,1-1,-1 1,1-1,0 1,-1-1,1 0,-1 0,1 0,0 0,-1 0,1 0,0 0,2-1,2-1,1 1,-1-1,0 0,0 0,0-1,0 1,0-1,-1-1,1 1,-1-1,0 0,0 0,0-1,-1 1,8-10,-4 3,1-1,-2 0,0-1,0 1,-1-1,5-15,-10 26,0 0,-1 0,1 0,0 0,-1 0,0-1,1 1,-1 0,0 0,0 0,0 0,0 0,-1 0,1 0,-1-4,0 6,1 0,-1 0,1 0,0 0,-1 0,1 0,-1 0,1 0,0 0,-1 0,1 0,0 0,-1 0,1 1,-1-1,1 0,0 0,-1 0,1 1,0-1,-1 0,1 0,0 1,-1-1,1 0,0 0,0 1,-1-1,1 0,0 1,0-1,0 1,0-1,-1 0,1 1,0 0,-8 14,6-9,0 0,1-1,-1 1,1 0,1 0,-1-1,1 1,0 0,1 0,-1 0,1 0,0-1,0 1,4 8,-4-11,1 0,-1-1,1 1,-1 0,1-1,0 0,0 1,0-1,0 0,0 0,1 0,-1 0,1 0,-1-1,1 1,0-1,0 0,-1 0,1 0,0 0,0 0,0 0,0-1,0 0,0 1,0-1,0 0,0 0,5-1,1-1,0 0,0 0,0-1,0 0,0 0,-1-1,1 0,9-7,9-8,26-23,9-6,-58 45,-1 1,1-1,0 1,0 0,0 0,0 0,0 1,0 0,5-2,-7 3,0 1,0-1,-1 0,1 0,0 1,0-1,0 1,0 0,-1-1,1 1,0 0,-1 0,1 0,-1 0,1 1,-1-1,1 0,-1 1,0-1,0 0,1 1,-1 0,1 1,1 2,0 0,-1 0,0 0,1 0,-2 0,1 1,0-1,-1 0,0 1,-1-1,1 1,-1-1,0 1,0 0,-1-1,1 1,-1-1,0 0,-1 1,0-1,1 0,-5 7,4-7,0-1,-1 0,1 1,-1-1,0 0,0-1,-1 1,1 0,-1-1,0 0,0 0,0 0,0 0,0-1,-1 1,1-1,-1 0,0-1,1 1,-1-1,0 0,0 0,0 0,0-1,-5 0,9 1,1-1,-1 0,0 0,0 0,0 0,0 0,0 0,1 0,-1 0,0 0,0-1,0 1,0 0,1-1,-1 1,0 0,0-1,1 1,-1-1,0 1,1-1,-1 1,0-1,1 1,-1-1,1 0,-1 1,1-1,-1 0,1 0,0 1,-1-1,1-1,0 1,0 0,1 0,-1 0,1-1,-1 1,1 0,-1 0,1 0,0 0,0 1,-1-1,1 0,0 0,0 0,0 0,0 1,0-1,0 0,0 1,0-1,0 1,0 0,2-1,125-40,-1 1,-100 30,71-32,-87 37,0-1,-1 0,0-1,-1 0,1-1,13-13,-22 20,0-1,0 1,-1 0,1 0,0 0,0-1,-1 1,1 0,0-1,-1 1,0 0,1-4,-1 5,0-1,0 1,0-1,0 1,0-1,0 0,0 1,0-1,-1 1,1-1,0 1,0-1,-1 0,1 1,0-1,-1 1,1 0,-1-1,1 1,0-1,-2 0,0 0,0 0,0 1,1-1,-1 0,-1 1,1-1,0 1,0 0,0 0,0-1,0 1,0 1,0-1,0 0,0 0,-3 2,-7 1,0 2,1-1,-1 2,1 0,0 0,0 1,-12 10,9-5,-1 0,2 1,0 1,-13 18,22-26,0-1,1 0,0 1,0-1,0 1,1 0,-3 8,5-12,-1 0,1 0,0 0,0 0,0 0,0-1,0 1,0 0,1 0,-1 0,0 0,1-1,0 1,-1 0,1 0,0-1,0 1,0 0,0-1,0 1,0-1,0 0,1 1,-1-1,0 0,1 0,-1 1,1-1,2 1,2 1,1 0,0-1,1 0,-1 0,0 0,0-1,1 0,-1 0,1-1,-1 0,1-1,-1 1,14-4,10-3,55-20,-83 26,140-57,-77 28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56.0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54 27,'0'-2,"0"0,0-1,0 1,-1 0,1 0,-1 0,1 0,-1 0,-1-3,-4 2,-2 14,4 2,0 0,0 0,2 1,-1-1,1 15,-3 11,-2 24,4 117,3-174,15-48,-11 24,2 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56.4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31 1,'0'10,"0"61,11 88,-7-120,0-1,-3 1,-4 47,3-84,1-1,-1 0,-1 1,1-1,0 1,0-1,0 0,-1 1,1-1,-1 0,1 0,-1 1,0-1,1 0,-1 0,0 0,0 0,0 1,1-1,-1-1,0 1,-1 0,1 0,0 0,0 0,0-1,0 1,-1-1,1 1,0-1,-1 1,1-1,0 0,-1 1,1-1,0 0,-1 0,-1 0,-10-3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56.86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 1,'-3'0,"2"0,5 0,3 0,5 0,3 0,1 0,5 0,2 0,-1 0,-1 0,0 0,1 0,1 0,-1 0,-1 0,-5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52.58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144 1,'-1'4,"0"-1,-1 1,0 0,1-1,-1 0,0 1,-1-1,1 0,-6 6,-5 7,-4 16,2 0,-20 59,9-21,23-62,1-1,0 1,0-1,0 1,1 0,0 0,0 0,1 0,0 0,2 11,-2-16,1-1,0 1,-1 0,1 0,1 0,-1-1,0 1,0-1,1 1,0-1,-1 1,1-1,0 0,0 0,0 0,1 0,-1 0,0 0,1-1,-1 1,1-1,0 1,-1-1,1 0,0 0,0-1,-1 1,1 0,0-1,5 1,2-1,-1 0,1-1,-1 0,1 0,-1-1,16-5,55-25,-14 6,-49 19,-4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57.25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 31,'0'0,"-1"1,1-1,0 1,-1-1,1 0,-1 1,1-1,-1 1,1-1,-1 0,1 1,-1-1,1 0,-1 1,1-1,-1 0,0 0,1 0,-1 0,1 0,-1 1,0-1,1 0,-1 0,0 0,1-1,-1 1,1 0,-1 0,0 0,1 0,-1 0,1-1,-1 1,0 0,1-1,-1 1,0-1,1 0,0 1,-1-1,1 1,0-1,0 0,0 1,0-1,0 0,-1 1,1-1,0 0,0 0,1 1,-1-1,0 0,0 1,0-1,0 0,1 1,-1-1,0 0,0 1,1-1,-1 1,1-1,-1 1,0-1,1 1,-1-1,1 1,-1-1,1 1,0-1,-1 1,2-1,0 0,-1 0,1-1,-1 1,1 0,0 0,0 0,-1 1,1-1,0 0,0 1,0-1,0 1,0 0,0-1,0 1,0 0,0 0,0 0,0 1,0-1,0 0,0 1,0-1,0 1,-1 0,1-1,0 1,0 0,0 0,-1 0,1 1,-1-1,3 3,-1-1,-1 0,1 0,-1 0,0 0,0 1,-1-1,1 1,-1-1,1 1,-1-1,0 1,-1 0,1 0,-1 0,1-1,-2 8,0-2,-2 0,1 0,-1-1,0 1,-1-1,0 0,-1 1,1-2,-12 14,8-9,0 0,-10 21,18-32,0-1,-1 1,1-1,0 1,-1 0,1-1,0 1,0-1,-1 1,1 0,0-1,0 1,0-1,0 1,0 0,0-1,0 1,0-1,0 1,0 0,1-1,-1 1,0-1,0 1,0 0,1-1,-1 1,0-1,1 1,-1-1,0 1,1-1,-1 1,1 0,1-1,0 1,-1-1,1 0,-1 0,1 1,0-1,-1 0,1 0,0-1,-1 1,1 0,2-1,7-2,1-1,15-7,10-5,-10 4,0 0,-1-2,38-27,-51 31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57.6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252 1,'-5'0,"-1"0,1 1,-1 0,1 1,-1-1,1 1,0 0,0 0,-7 4,1 1,0 0,1 0,-17 17,11-8,1 0,1 1,1 0,-20 35,26-38,1 0,0 1,0-1,-6 31,11-36,-1 0,1-1,1 1,0 0,0 0,0 0,1 0,1-1,-1 1,5 11,-5-17,0-1,1 1,-1 0,1-1,-1 1,1-1,0 1,0-1,0 0,0 0,0 0,1 0,-1 0,0-1,1 1,3 1,-1-1,0 0,1 0,-1-1,0 0,1 0,-1 0,1-1,7 0,1-1,0 0,-1-1,1-1,-1 0,1-1,15-7,-9 1,0 0,-1-1,0 0,-1-2,0 0,16-17,-20 16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58.0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247 63,'-16'0,"0"0,0 1,0 1,0 1,-19 5,28-6,1 1,-1 0,0 0,1 1,0-1,0 1,0 1,0-1,0 1,1 0,0 1,0-1,-7 12,6-7,0 1,1 0,0 0,1 0,0 0,1 1,0 0,1 0,0-1,1 1,0 0,2 19,-1-25,1 1,0-1,1 0,-1 0,1 0,0 0,1 0,-1 0,1-1,0 1,5 5,-5-7,1 0,-1-1,1 0,0 1,0-1,0-1,0 1,0-1,1 1,-1-1,1-1,-1 1,1 0,0-1,9 1,-7-1,-1-1,1 0,-1-1,1 0,-1 0,1 0,-1-1,1 1,-1-2,0 1,0-1,10-5,-6 2,0-1,-1 0,1 0,-2-1,1 0,10-12,-9 7,0-1,-1 0,-1-1,0 1,-1-1,0-1,5-20,-10 29,0-1,0-1,-1 1,0 0,0 0,-1 0,0-1,-1 1,0 0,0 0,0 0,-1 0,-1 0,1 0,-1 0,-6-11,6 15,0-1,0 1,0 0,0 0,-1 0,1 0,-1 1,0-1,0 1,-1 0,1 0,-1 0,1 1,-1 0,0 0,-7-2,8 3,-1 0,1 1,-1 0,1-1,-1 2,1-1,-1 0,1 1,-1 0,1 0,0 0,-1 1,1-1,0 1,0 0,0 1,0-1,0 0,-4 5,7-7,1 1,-1-1,0 1,1-1,-1 1,0-1,1 1,-1-1,1 1,-1 0,1-1,-1 1,1 0,-1-1,1 1,0 0,-1 0,1 0,0-1,0 1,0 0,-1 0,1 0,0 0,0-1,0 1,0 0,0 0,1 0,-1 0,0-1,0 1,0 0,1 0,-1 0,1-1,-1 1,0 0,1-1,-1 1,1 0,-1-1,1 1,0 0,-1-1,1 1,0-1,-1 1,1-1,0 0,1 1,3 2,0 0,0-1,1 1,-1-1,0-1,8 2,1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58.49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55 1,'0'1,"0"0,-1 0,1 1,-1-1,0 0,1 0,-1 0,0 0,0 1,0-1,0 0,0-1,0 1,0 0,0 0,0 0,0 0,0-1,-1 1,1-1,0 1,-2 0,1 0,0 0,0-1,-1 1,1 0,0-1,0 1,0-1,-1 0,1 0,0 0,-1 0,-2 0,5 0,0-1,0 1,0 0,0 0,0 0,0-1,0 1,0 0,0 0,-1 0,1-1,0 1,0 0,0 0,0 0,0-1,1 1,-1 0,0 0,0 0,0 0,0-1,0 1,0 0,0 0,0 0,0-1,0 1,1 0,-1 0,0 0,0 0,0 0,0-1,0 1,1 0,-1 0,0 0,0 0,0 0,1 0,6-7,-5 6,1 0,-1 0,1 0,-1 0,1 1,-1-1,1 1,-1-1,1 1,0 0,-1 0,1 0,-1 0,1 0,-1 1,1-1,0 1,-1 0,1 0,-1 0,0 0,1 0,-1 0,0 0,4 4,-4-4,1 1,-1 0,0 0,0 0,0 1,0-1,0 0,-1 1,1-1,-1 1,1 0,-1 0,0-1,0 1,0 0,-1 0,1 0,-1 0,1 0,-1 0,0 0,0 4,-2-1,0 23,2-29,0 1,0 0,0-1,0 1,0 0,0-1,1 1,-1-1,0 1,0-1,1 1,-1 0,0-1,1 1,-1-1,0 1,1-1,-1 1,1-1,-1 0,1 1,-1-1,1 0,-1 1,1-1,-1 0,1 1,0-1,-1 0,1 0,-1 0,1 0,0 1,-1-1,1 0,0 0,-1 0,2-1,4 1,1 0,-1 0,0 0,1 1,-1 0,0 0,0 0,9 4,-14-5,1 1,0 0,-1 0,1-1,-1 1,1 0,-1 0,1 1,-1-1,0 0,1 0,-1 1,0-1,0 1,0-1,0 1,0-1,-1 1,1 0,0-1,-1 1,1 0,-1-1,1 1,-1 0,0 0,0 0,0-1,0 1,0 0,0 0,-1 0,0 2,-1 5,-2-1,1 0,-1 0,0 0,-1 0,0-1,-7 10,-9 13,47-57,-13 13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58.8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379 1,'1'0,"0"0,-1 0,1 0,0 0,-1 0,1 0,0 0,-1 0,1 0,0 1,-1-1,1 0,-1 0,1 1,0-1,-1 0,1 1,-1-1,1 0,-1 1,1-1,-1 1,1-1,-1 1,0-1,1 1,-1-1,1 2,-1-1,0 1,1-1,-1 1,0-1,0 1,0-1,-1 1,1-1,0 0,-1 1,1-1,-1 3,-4 6,1-1,-12 18,11-20,-156 249,103-161,-73 136,128-226,2-3,-1 0,1 0,0 1,0-1,0 0,0 1,0-1,1 1,-1-1,1 1,-1-1,1 1,0-1,0 1,0-1,1 1,0 3,-1-6,0 0,1 1,-1-1,1 0,-1 1,1-1,-1 0,1 0,-1 0,1 1,-1-1,1 0,-1 0,1 0,0 0,-1 0,1 0,-1 0,1 0,-1 0,1 0,-1 0,1 0,0-1,-1 1,1 0,-1 0,1 0,-1-1,1 1,-1 0,0-1,1 0,20-12,-18 11,11-9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59.2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 0,'-1'0,"0"0,0 0,0 0,0 1,0-1,-1 0,1 1,0-1,0 0,0 1,0-1,0 1,1-1,-1 1,0 0,0-1,0 1,0 0,1 0,-1 0,0-1,1 1,-1 0,0 0,1 0,0 0,-1 0,1 0,-1 0,1 0,0 0,0 1,0-1,-1 2,1 4,0-1,0 1,1 0,1 9,-1-12,4 34,3 4,-3 1,-1 0,-4 73,-1-110,0 1,0-1,-1 0,0 1,-4 10,5-17,1 0,0 0,0 0,0 0,0 0,0 0,0 0,0 0,0 0,-1 0,1 0,0 0,0 0,0 0,0 0,0 0,0 0,0 0,-1 0,1 0,0 0,0 0,0 0,0 0,0 0,0 0,0 0,0 0,-1 0,1 0,0 0,0-1,0 1,0 0,0 0,0 0,0 0,0 0,0 0,0 0,0 0,0-1,0 1,0 0,0 0,0 0,0 0,0 0,0 0,0 0,0-1,0 1,0 0,0 0,0 0,0 0,0 0,0 0,0 0,0-1,0 1,0 0,0 0,0 0,0 0,-1-10,1-2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59.66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36 1,'1'0,"0"0,-1 0,1 0,0 1,-1-1,1 0,0 1,-1-1,1 1,-1-1,1 1,0-1,-1 1,1-1,-1 1,1 0,-1-1,0 1,1 0,-1-1,0 1,1 0,-1-1,0 1,0 0,0 0,1-1,-1 1,0 0,0 0,0-1,0 1,-1 0,1 1,-3 28,-10 20,4-20,2 0,1 0,2 0,-2 49,20 9,-13-87,-1-1,0 1,0-1,0 1,0-1,0 1,0-1,0 1,0 0,0-1,0 1,0-1,0 1,-1-1,1 1,0-1,0 1,-1-1,1 0,0 1,0-1,-1 1,1-1,0 1,-1-1,1 0,-1 1,1-1,0 0,-1 0,1 1,-2-1,-5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3:00.0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0 230,'135'-42,"-98"33,-10 3,0-2,30-13,-41 14</inkml:trace>
  <inkml:trace contextRef="#ctx0" brushRef="#br0" timeOffset="1">777 0,'0'1,"-1"0,1-1,0 1,0 0,-1-1,1 1,-1 0,1-1,0 1,-1-1,1 1,-1 0,1-1,-1 1,0-1,1 0,-1 1,1-1,-1 1,0-1,1 0,-1 0,0 1,0-1,1 0,-1 0,-1 0,-25 5,19-5,-5 2,0 1,1 0,-1 0,1 1,0 1,0 0,1 1,-1 0,1 0,1 1,-1 1,1 0,1 0,-1 1,1 0,1 1,-13 18,15-20,1 2,0-1,1 0,0 1,0 0,1 0,0 0,-1 12,3-19,1 0,0 0,0 0,0 0,0 1,0-1,1 0,-1 0,1 0,0 0,0 0,0 0,1 0,-1 0,0 0,1-1,0 1,0 0,0-1,0 0,0 1,0-1,1 0,-1 0,1 0,-1 0,1-1,0 1,0-1,5 2,1 0,0 0,0-1,0 0,0-1,0 0,1-1,-1 0,0 0,0-1,18-3,-8 0,1-2,-1 0,-1-1,19-10,-15 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3:00.49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250 39,'2'-1,"-8"0,-9 0,4 2,0 1,0 0,0 1,1 0,-1 1,1 0,0 1,0 0,1 0,-1 1,1 0,-12 12,13-11,0 0,0 0,1 1,1 1,-1-1,1 1,1 0,-1 0,2 1,-1-1,1 1,1 0,-3 12,5-19,0 0,1-1,-1 1,1 0,0 0,0 0,0 0,0 0,1 0,-1 0,1 0,0 0,-1-1,1 1,1 0,-1-1,0 1,1 0,-1-1,1 0,0 1,0-1,0 0,0 0,0 0,0 0,0 0,1 0,-1-1,1 1,0-1,-1 0,1 0,0 0,-1 0,1 0,0 0,3-1,4 2,0-1,0 0,-1-1,1 0,0-1,0 0,-1 0,1-1,0-1,12-4,-8 1,-1 0,0-2,-1 1,1-2,-1 1,19-20,-24 21,0 0,-1 0,0-1,0 0,0 0,-1 0,-1 0,1-1,-1 0,-1 0,4-13,-6 18,-1 0,1-1,-1 1,0 0,-1-1,1 1,-1 0,1 0,-1 0,0-1,-1 1,1 0,-1 0,0 1,0-1,0 0,0 1,-1-1,1 1,-1-1,0 1,0 0,0 0,-1 1,1-1,-8-3,6 3,0 0,0 0,-1 1,0 0,1 0,-1 0,0 1,0 0,0 0,0 0,0 1,0 0,0 0,0 1,0-1,1 1,-1 1,-10 2,16-4,-1 0,0 1,1-1,-1 0,0 0,1 1,-1-1,1 0,-1 1,0-1,1 1,-1-1,1 0,-1 1,1-1,0 1,-1 0,1-1,-1 1,1-1,-1 2,1-1,0-1,1 0,-1 1,0-1,0 1,0-1,1 1,-1-1,0 1,0-1,1 0,-1 1,0-1,1 0,-1 1,0-1,1 0,-1 1,1-1,-1 0,0 0,1 1,3 1,0-1,-1 1,1-1,0 0,7 2,24-1,-19-2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3:01.1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 15,'-3'-2,"9"-2,11-3,-13 6,0 1,0-1,0 1,0 0,0 1,0-1,0 1,0 0,0 0,0 0,-1 0,1 0,0 1,5 3,-8-4,1 0,-1 0,0 0,0 0,1 0,-1 0,0 0,0 0,0 1,0-1,0 0,-1 1,1-1,0 1,-1-1,1 1,-1-1,1 1,-1-1,0 1,1 0,-1-1,0 1,0 0,0-1,0 1,-1-1,1 1,0 0,-1-1,1 1,-1-1,1 1,-1-1,0 1,0-1,0 0,-1 2,-5 6,0 0,0 0,-1-1,-14 10,13-10,14-11,0 0,0 0,1 1,-1-1,1 1,0 0,-1 1,1-1,10 0,6-1,33 0,-51 3,0 0,0 0,-1 1,1-1,0 1,0 0,-1 0,1 0,0 0,-1 1,1 0,-1 0,5 3,-7-4,1 0,-1 1,0-1,0 0,0 1,0-1,0 1,0 0,-1-1,1 1,0 0,-1-1,1 1,-1 0,0-1,1 1,-1 0,0 0,0 0,0-1,-1 1,1 0,0 0,0-1,-1 1,0 0,1-1,-1 1,0 0,1-1,-2 2,-3 6,0-2,0 1,-1-1,1 1,-2-2,-13 13,18-16,-1-1,1 0,-1 0,1 0,-1 0,0 0,0-1,0 0,0 1,0-1,0 0,0 0,-1-1,1 1,0-1,-1 1,1-1,0 0,0 0,-1-1,1 1,-5-2,6 1,0 0,1 0,-1 0,1 0,0 0,-1 0,1 0,0-1,-1 1,1-1,0 1,0-1,0 1,1-1,-1 0,0 1,1-1,-1 0,0-2,-2-9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52.95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166 0,'-1'4,"0"0,-1-1,0 1,0-1,0 1,0-1,0 0,-1 1,-4 4,-6 8,-9 26,-32 82,16-33,30-74,2-7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3:01.5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 56,'-3'0,"2"0,4 0,2-3,3-1,3 0,2 1,3 1,1 1,1 0,0 1,0 0,0-3,0-1,-3-3,-1 0,-3-1,-3-1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4:52.86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279 400,'3'-3,"0"0,0-1,0 1,-1-1,0 0,1 0,-1 0,2-7,-4 10,1 0,-1 0,0 0,0 0,0 0,1 1,-1-1,0 0,0 0,0 0,-1 0,1 0,0 0,0 0,-1 0,1 0,0 0,-1 0,1 1,-1-1,1 0,-1 0,1 0,-1 1,1-1,-1 0,0 1,1-1,-1 1,0-1,0 1,0-1,1 1,-1-1,0 1,0 0,0-1,0 1,0 0,0 0,0-1,0 1,0 0,0 0,-1 1,-5-1,1 0,0 1,0-1,-1 2,1-1,0 1,0 0,0 0,0 0,1 1,-1 0,-9 7,-4 3,1 1,-19 18,19-14,0 0,-18 26,30-36,0 0,1 1,0-1,0 1,1 0,0 0,1 1,-4 17,7-24,-1-1,1 1,0 0,0 0,0-1,0 1,0 0,1-1,-1 1,1 0,0-1,0 1,0-1,0 1,0-1,1 1,-1-1,0 0,1 0,0 1,4 2,-5-3,1-1,1 0,-1 0,0 0,0 0,0 0,1 0,-1 0,0-1,1 1,-1-1,0 0,1 0,-1 0,1 0,-1 0,1 0,-1-1,0 1,1-1,-1 1,0-1,0 0,1 0,1-1,7-5,-1 1,0-1,0-1,-1 0,0 0,0-1,-1 0,0 0,-1-1,11-18,0-5,-1 0,14-43,-21 48,-2-1,-2 1,0-1,-2 0,-1-1,-1-42,-2 51,-2 0,0 0,-2 0,0 0,-13-36,17 57,0 0,0 0,0 1,0-1,0 0,0 0,0 0,0 0,0 0,0 0,0 0,0 0,0 0,0 0,0 0,0 0,0 0,-1 0,1 0,0 0,0 1,0-1,0 0,0 0,0 0,0 0,0 0,0 0,0 0,0 0,0 0,0 0,-1 0,1 0,0 0,0 0,0 0,0 0,0 0,0 0,0 0,0-1,0 1,0 0,0 0,0 0,-1 0,1 0,0 0,0 0,0 0,0 0,0 0,0 0,0 0,0 0,0 0,0 0,0 0,0-1,-2 14,0 15,4 134,-4 164,-2-275,3-46,0 0,0 0,0 0,0-1,-1 1,0 0,-4 7,6-12,0 0,0 0,0 0,0 1,0-1,0 0,0 0,0 0,0 0,-1 1,1-1,0 0,0 0,0 0,0 0,-1 0,1 1,0-1,0 0,0 0,0 0,-1 0,1 0,0 0,0 0,0 0,-1 0,1 0,0 0,0 0,0 0,-1 0,1 0,0 0,0 0,0 0,0 0,-1 0,1 0,-4-9,2-11,5 3,0 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4:53.39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0,'3'0,"-1"1,1-1,-1 1,1 0,-1 0,1 0,-1 0,0 0,0 0,1 0,-1 1,0-1,0 1,0 0,-1-1,1 1,0 0,-1 0,1 0,-1 0,1 1,0 1,4 8,0 0,7 24,-11-30,8 27,-1 0,6 57,-2 70,-14-65,-4 0,-25 143,29-222,-2-1,0 0,0-1,-2 1,0-1,0 1,-1-2,-9 15,7-17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4:54.19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54 1,'-14'53,"-2"50,-7 73,23-166,0 1,0-1,1 0,0 1,1-1,0 0,0 0,6 12,-8-22,0 0,0 0,0 0,0 1,0-1,0 0,0 0,0 0,0 0,0 0,0 0,0 1,0-1,0 0,1 0,-1 0,0 0,0 0,0 0,0 0,0 0,0 1,0-1,1 0,-1 0,0 0,0 0,0 0,0 0,0 0,1 0,-1 0,0 0,0 0,0 0,0 0,0 0,1 0,-1 0,0 0,0 0,0 0,0 0,0 0,1 0,-1-1,5-7,1-12,5-34,-7 38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4:54.5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39 7,'0'0,"0"0,-1 0,1 0,0-1,0 1,0 0,0 0,0 0,0-1,0 1,0 0,0 0,0 0,0 0,0-1,0 1,0 0,0 0,0 0,0-1,0 1,0 0,0 0,0 0,1 0,-1-1,0 1,0 0,0 0,0 0,0 0,0 0,1-1,-1 1,0 0,0 0,0 0,0 0,0 0,1 0,-1 0,0 0,0 0,0 0,1 0,-1 0,0-1,0 1,0 0,0 0,1 1,-1-1,0 0,0 0,0 0,1 0,-1 0,0 0,0 0,0 0,0 0,1 0,-1 0,8 12,-7 0,1 0,-1 0,-1 0,-1 0,1 0,-2 0,-3 17,-3 28,-1 40,-2 91,11-186,-2 22,2-23,1-1,-1 0,0 1,0-1,0 1,-1-1,1 1,0-1,0 1,0-1,0 1,0-1,0 0,-1 1,1-1,0 1,0-1,-1 0,1 1,0-1,-1 0,1 1,0-1,-1 0,1 1,0-1,-1 0,1 0,-1 1,1-1,-1 0,1 0,0 0,-1 0,1 0,-1 0,1 0,-1 0,1 0,-1 0,0 0,-6-3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4:55.01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28 37,'-13'8,"-2"3,16-8,10-2,9-5,1 0,30-11,14-3,8 1,-59 16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4:55.44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80 54,'-4'0,"-4"0,-1 0,1-1,-13-2,19 3,1 0,0-1,-1 1,1-1,-1 1,1-1,0 1,-1-1,1 0,0 1,0-1,0 0,0 0,-1 0,1 0,0 0,1 0,-1-1,0 1,0 0,0 0,1-1,-1 1,0 0,1-1,0 1,-1-3,1 3,0 0,0 0,0 0,1 0,-1 0,0 0,1 0,-1 1,0-1,1 0,0 0,-1 0,1 0,-1 1,1-1,0 0,-1 0,1 1,0-1,0 1,0-1,0 1,-1-1,1 1,0-1,0 1,0 0,0-1,0 1,0 0,0 0,0 0,0 0,0 0,0 0,0 0,1 0,3 0,0 0,0 0,-1 0,1 1,0 0,7 2,-10-2,0 0,-1-1,1 1,0 0,-1 1,1-1,-1 0,1 0,-1 1,0-1,0 1,0-1,1 1,-1-1,0 1,-1 0,1-1,0 1,0 0,-1 0,1 0,-1 0,0 0,0-1,1 1,-1 0,0 0,0 0,-1 0,1 0,-1 3,-2 8,-1-1,0 0,-11 23,3-7,1-1,-6 21,16-45,0 0,1 1,-1-1,1 0,0 0,0 1,0-1,0 0,1 0,-1 1,1-1,1 4,-1-5,1 0,-1 0,1 0,-1-1,1 1,0 0,-1-1,1 1,0-1,0 0,0 0,1 0,-1 0,0 0,0 0,0 0,1-1,-1 1,0-1,1 1,-1-1,0 0,1 0,4-1,3 1,0-1,0 0,-1-1,17-4,-2-3,-1-2,0 0,39-26,-43 25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4:55.86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351 1,'-8'0,"0"0,1 1,-1 0,1 1,-1 0,1 0,-1 0,1 1,0 0,-8 5,5-1,-1 0,1 1,0 0,1 1,-13 15,-2 6,2 1,2 1,-18 37,24-44,1 0,1 1,1 1,1 0,2 0,-7 37,14-58,1-1,-1 0,1 0,0 1,1-1,0 0,-1 0,1 1,1-1,-1 0,1 0,0 0,0 0,1-1,4 9,-4-10,0 1,1-1,-1 0,1 0,-1 0,1 0,0-1,0 1,0-1,1 0,-1 0,0-1,1 1,-1-1,1 0,0 0,7 0,0-1,-1 0,0 0,0-2,0 1,0-1,0-1,19-6,4-5,33-20,-9 5,-43 23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4:56.28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283 118,'0'-3,"0"1,0 0,-1 0,1 0,-1 0,1-1,-1 1,0 0,0 0,0 0,0 1,0-1,-1 0,1 0,0 1,-1-1,1 0,-1 1,0 0,0-1,1 1,-1 0,0 0,0 0,0 0,0 0,0 0,0 1,0-1,-1 1,1-1,-2 1,-2-1,0 0,0 1,0 0,0 0,0 0,1 1,-1 0,0 0,0 0,1 1,-7 2,3 1,1 0,0 1,0 0,0 0,1 1,0 0,0 1,1-1,-1 1,2 0,-7 12,0 2,1 0,1 1,-10 33,16-44,1 1,0 0,1 0,1 0,0 0,1 0,2 25,-2-35,0 0,1 1,0-1,-1 0,1 0,0 0,0 0,1-1,-1 1,0 0,1 0,0-1,0 1,0-1,0 0,0 1,0-1,0 0,1 0,-1 0,1-1,0 1,-1 0,1-1,0 0,0 0,0 0,0 0,0 0,0 0,0-1,0 0,0 1,0-1,1 0,-1-1,0 1,4-1,3-1,1-1,0 0,-1-1,0 0,1 0,-2-1,1 0,0-1,-1 0,0-1,-1 0,0 0,10-11,6-9,-1-1,32-52,-48 69,-1 1,0-1,-1 0,-1 0,0-1,0 1,-1-1,0 0,-1 0,1-14,-3 20,0 0,-1 0,1 0,-1 0,0 1,0-1,-1 0,0 0,0 1,0-1,-1 1,1-1,-1 1,-1 0,1 0,-1 0,0 1,0-1,0 1,0 0,-1 0,-5-3,7 5,-1 1,1-1,0 1,0 0,-1 0,1 1,-1-1,1 1,-1-1,1 1,-1 0,1 1,-1-1,1 0,-1 1,1 0,0 0,-1 0,1 0,0 0,0 1,0 0,0-1,0 1,0 0,0 0,-3 4,6-6,-1 1,1 0,-1-1,1 1,0-1,-1 1,1 0,0-1,-1 1,1 0,0 0,0-1,0 1,0 0,0 0,0-1,0 1,0 0,0 0,0-1,0 1,0 0,0 0,1-1,-1 1,0 0,0-1,1 1,0 1,0-1,0 0,0 1,0-1,1 0,-1 0,0 0,1 0,-1 0,1 0,0 0,2 0,9 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4:56.69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31 35,'-10'17,"10"-16,0 1,-1-1,1 0,-1 1,0-1,1 0,-1 0,0 1,0-1,0 0,0 0,0 0,0 0,-2 1,3-2,0 1,0-1,-1 0,1 0,0 0,0 0,0 0,0 0,-1 0,1 0,0 1,0-1,0 0,0 0,-1 0,1 0,0 0,0 0,0 0,-1 0,1 0,0 0,0 0,0 0,0-1,-1 1,1 0,0 0,0 0,0 0,0 0,-1 0,1 0,0 0,0-1,0 1,0 0,0 0,-1 0,1 0,0 0,0-1,0 1,0 0,0-12,7-11,-5 20,1 1,-1-1,0 0,1 1,0-1,-1 1,1 0,0 0,0 0,0 0,0 0,7-2,-9 4,1-1,-1 1,0-1,1 1,-1 0,0 0,1 0,-1-1,1 1,-1 0,0 1,1-1,-1 0,1 0,-1 1,0-1,1 0,-1 1,0 0,1-1,-1 1,0 0,0-1,0 1,0 0,0 0,0 0,0 0,0 0,0 0,0 0,0 1,-1-1,1 0,1 3,-1-1,0 1,-1-1,1 1,-1-1,0 1,1-1,-2 1,1-1,0 1,-1-1,1 1,-3 5,-16 44,13-38,-6 7,10-19,0 0,-1 1,2 0,-1-1,0 1,1 0,0 0,-1 0,2 0,-1 0,0 4,1-7,0 0,1 0,-1 0,0 0,1-1,-1 1,1 0,-1 0,1-1,-1 1,1 0,-1-1,1 1,0-1,-1 1,1-1,0 1,0-1,-1 1,1-1,0 1,0-1,0 0,0 1,27 3,-12-1,-13-2,-1-1,1 1,-1 0,1 0,-1 0,0 1,0-1,1 0,-1 1,0 0,0-1,-1 1,1 0,0 0,0 0,-1 0,1 0,-1 1,2 2,-2-1,0 0,0-1,-1 1,1 0,-1 0,0 0,0 0,0-1,0 1,-1 0,-1 7,-2 2,0 0,-2 0,1 0,-2 0,0-1,-9 13,2-4,7-9,-1-1,0 0,-15 15,14-18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53.32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25,'4'0,"6"0,4 0,5-4,3-2,2 1,1 1,0 1,1 1,-10 1,-6 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4:58.1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94 379,'-14'37,"11"-15,1 0,1 25,1-22,-5 33,4-49,-7 45,-23 79,31-132,0 0,-1 0,1 0,0 0,-1 0,1 0,0 0,-1-1,1 1,-1 0,0 0,1 0,-1 0,1-1,-1 1,0 0,0-1,0 1,1-1,-1 1,0-1,0 1,0-1,-1 1,1-1,0-1,0 1,1 0,-1-1,0 1,1-1,-1 1,0-1,1 0,-1 1,1-1,-1 0,1 1,-1-1,1 0,0 1,-1-1,1 0,0 0,0 0,-1 1,1-1,0 0,0 0,0 0,0 0,0 1,0-1,0 0,0 0,1-1,-1-29,1-1,2 1,2 0,0-1,2 2,1-1,2 1,25-54,-29 72,1 0,0 1,1 0,0 0,0 1,11-10,-14 16,0 0,0 0,0 0,0 1,1 0,-1 0,1 0,0 1,0 0,0 0,0 0,0 1,0 0,12-1,-9 2,0 0,-1 0,1 1,0 0,-1 0,17 6,-23-7,-1 1,1 0,0 0,-1 0,1 0,0 0,-1 0,0 0,1 1,-1-1,0 0,1 1,-1-1,0 1,0 0,0-1,0 1,0 0,-1 0,1-1,-1 1,1 0,-1 0,1 0,-1 0,0 0,0-1,0 1,0 0,0 0,-1 0,1 0,0 0,-1 0,0-1,1 1,-2 2,-1 3,0 1,-1-1,0 0,0 0,0-1,-1 1,0-1,0 0,-1 0,-8 6,11-9,0 0,0-1,-1 1,1-1,0 0,-1 0,0 0,1-1,-1 1,0-1,0 0,0 0,0 0,0-1,0 1,0-1,0 0,0 0,0 0,0-1,-8-1,11 2,0-1,1 1,-1 0,0-1,0 1,0 0,0-1,0 1,0-1,1 1,-1-1,0 0,0 1,1-1,-1 0,0 0,1 1,-1-1,1 0,-1 0,1 0,-1 0,1 0,0 1,-1-1,1 0,0 0,0 0,0 0,0 0,0 0,0 0,0-1,0 0,1 1,-1 0,1-1,0 1,0 0,-1 0,1 0,0 0,0 0,0 0,0 0,0 0,1 0,-1 1,0-1,0 0,0 1,1-1,-1 0,0 1,1 0,-1-1,2 1,17-3,-1 1,1 1,23 1,-24 0,1 0,-1-1,30-5,-26 1,-1-2,22-8,-36 12,-1-1,0 1,0-1,0 0,-1-1,1 1,-1-2,0 1,8-10,-12 13,-1 0,0 1,0-1,0 0,0 0,-1 0,1 0,0 0,-1 1,0-1,1 0,-1 0,0 0,0 0,0 0,0 0,0 0,0 0,-1 0,0-4,0 5,1 0,-1 0,1 0,-1 0,0 0,0 0,1 0,-1 0,0 0,0 1,0-1,0 0,0 0,0 1,0-1,0 1,0-1,0 1,-1-1,1 1,0 0,0 0,0 0,0-1,-1 1,1 0,0 0,0 0,0 1,-1-1,1 0,0 0,0 1,0-1,-3 2,-2 1,0 0,-1 0,1 1,0 0,1 0,-1 1,1 0,0 0,-8 10,11-13,-1 0,1 1,0-1,1 1,-1 0,0-1,1 1,0 0,-1 0,1 0,0 0,1 0,-1 0,0 0,1 0,0 1,0-1,0 0,0 0,0 0,0 0,1 0,0 1,0 2,1-4,-1 0,1 0,0 0,-1-1,1 1,0 0,0-1,0 1,0-1,0 0,0 1,1-1,-1 0,0 0,1-1,-1 1,1 0,-1-1,1 1,-1-1,1 0,-1 0,1 0,-1 0,1-1,4 0,0 0,1-1,-1 0,1 0,-1-1,0 0,0 0,11-7,-7 2,0-1,-1 0,12-14,3-2,-22 32,-3-3,1-1,-1 0,1 0,0 0,1 0,-1 0,0 0,1 0,0 0,-1 0,1-1,0 1,1-1,-1 1,3 2,-3-4,1-1,-1 1,1 0,-1 0,1-1,-1 0,1 1,-1-1,1 0,-1 0,1 0,-1-1,1 1,-1-1,1 1,-1-1,1 0,-1 0,0 0,1 0,-1 0,3-3,5-3,-1 0,0-1,13-16,-3 4,-18 20,-1-1,0 1,1 0,-1 0,0 0,1-1,-1 1,0 0,1 0,-1 0,0 0,1 0,-1-1,0 1,1 0,-1 0,1 0,-1 0,0 0,1 0,-1 0,0 0,1 1,-1-1,1 0,-1 0,0 0,1 0,-1 0,0 1,1-1,-1 0,0 0,0 0,1 1,-1-1,0 0,0 1,1-1,-1 0,0 1,0-1,0 0,1 1,-1-1,0 1,10 23,-7-15,-2-6,0-1,0 0,0 0,0 0,0 0,1 0,-1 0,1 0,-1-1,1 1,0-1,0 1,0-1,0 1,0-1,0 0,0 0,0 0,0 0,0 0,0-1,1 1,-1 0,0-1,1 0,-1 0,0 0,1 0,-1 0,0 0,1 0,-1-1,0 1,1-1,-1 0,3-1,1-1,0 0,0 0,-1 0,1-1,-1 0,0 0,-1-1,1 1,-1-1,1 0,-1-1,4-6,11-27,-2 0,-1 0,-2-2,-2 0,9-57,-14 56,-6 39,-6 26,-2 24,1 1,3 0,4 76,5-77,-6-44,1-1,-1 1,1 0,0 0,0-1,0 1,0-1,1 1,-1-1,1 0,-1 1,1-1,4 4,-6-6,1 1,0-1,-1 0,1 0,-1 0,1 0,0 1,-1-1,1 0,0 0,-1 0,1 0,0-1,-1 1,1 0,0 0,-1 0,1 0,0-1,-1 1,1 0,-1 0,1-1,-1 1,1-1,-1 1,1 0,-1-1,1 1,-1-1,1 1,-1-1,1 0,-1 1,0-1,0 1,1-1,-1 0,0 1,0-1,0 1,1-2,3-10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4:58.58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16 149,'-3'0,"-4"0,2 2,5 2,5 0,6-4,6-2,6 0,3-3,2-4,6 0,3-2,4-5,4-2,4-2,2-3,4-1,-6 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4:59.16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18 153,'-1'0,"0"0,0 0,0 0,0 0,0 0,0 0,0 0,0 0,0-1,0 1,0 0,0-1,0 1,0-1,-1 0,2 1,0-1,0 1,-1 0,1-1,0 1,0 0,0-1,0 1,0 0,0-1,1 1,-1 0,0-1,0 1,0 0,0-1,0 1,0 0,1-1,-1 1,0 0,0 0,0-1,1 1,-1 0,0 0,0-1,1 1,-1 0,0 0,33-22,-27 18,59-41,-40 27,50-28,-73 45,1 0,0 0,-1 1,1-1,0 1,0 0,-1-1,1 1,0 1,0-1,-1 0,1 1,0-1,-1 1,1 0,0 0,-1 0,1 0,-1 0,0 1,1-1,-1 1,0-1,0 1,0 0,0 0,0 0,2 2,0 1,0 0,0 0,-1 0,1 0,-1 1,0-1,0 1,-1 0,0-1,0 1,2 10,-4-9,0 0,-1 0,1 0,-1 0,-1 0,1 0,-1-1,0 1,-1-1,0 1,0-1,0 0,0 0,-1 0,0-1,-10 11,12-13,-1 0,0 0,0 0,0-1,-1 1,1-1,0 0,-1 0,0 0,1 0,-1-1,0 1,0-1,0 0,0 0,0-1,0 1,0-1,0 0,-1 0,1 0,0 0,0-1,0 0,0 1,0-2,0 1,0 0,-6-4,7 3,1 1,0-1,0 0,0 1,0-1,0 0,0 0,1 0,-1-1,1 1,-1 0,1-1,0 1,0-1,0 1,-1-4,0-2,1 0,0 0,0 0,1-10,0 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4:59.58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2,'20'0,"-11"-1,1 1,-1 0,0 1,0 0,12 3,-18-4,-1 1,0 0,0 0,0 0,0 0,0 0,0 0,-1 1,1-1,0 1,-1-1,1 1,0 0,-1-1,0 1,0 0,1 0,-1 0,0 0,0 0,-1 0,1 0,0 1,-1-1,1 0,-1 4,2 25,-1 0,-6 50,3-66,-2 1,-9 27,9-29,-1 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4:59.99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1 143,'2'3,"1"0,-1 0,1 0,-1 1,0-1,2 7,-3-7,0-1,0 0,0 1,0-1,1 0,-1 0,1 0,-1 0,1 0,-1 0,1 0,0-1,0 1,0-1,0 1,0-1,1 0,-1 1,5 0,-2-1,0 0,0-1,1 1,-1-1,0 0,0-1,1 0,-1 1,0-2,0 1,0 0,0-1,0 0,0-1,0 1,6-5,-1 1,-1 0,0-1,-1 0,0 0,0-1,0 0,6-10,-11 14,0-1,-1 1,1-1,-1 0,-1 0,1 0,-1 0,1-1,-1 1,-1 0,1 0,-1-10,0 13,0 0,0 0,-1 0,1 0,-1 0,1-1,-1 1,0 0,1 0,-1 1,0-1,0 0,-1 0,1 0,0 1,-1-1,1 0,-1 1,1 0,-1-1,0 1,1 0,-1 0,0-1,0 2,0-1,0 0,0 0,0 1,0-1,0 1,0-1,-4 1,2 0,0 0,1 0,-1 1,1 0,-1 0,1 0,-1 0,1 0,0 1,-1-1,1 1,0 0,0 0,0 0,0 0,1 1,-1-1,1 1,-1-1,1 1,0 0,0 0,0 0,0 0,-2 7,2-5,0-1,0 1,0 0,0 1,1-1,0 0,0 0,1 1,-1-1,1 0,0 1,1-1,-1 0,1 0,0 1,0-1,2 5,-1-7,0-1,0 0,0 0,0 1,0-1,0-1,1 1,-1 0,1 0,-1-1,1 0,-1 1,1-1,0 0,0 0,-1-1,1 1,0 0,0-1,0 0,0 0,5 0,9 0,0-1,25-4,-8-3,0-1,0-2,-1-1,0-2,43-25,-53 27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5:01.01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143 104,'-8'1,"0"1,1-1,0 1,-1 1,1-1,0 1,0 0,0 1,0 0,1 0,-11 9,13-9,-1 0,0 0,1 1,0 0,0-1,0 2,-3 6,5-9,1 0,-1 0,1 0,0 0,0 0,1 1,-1-1,1 0,-1 1,1-1,0 0,0 1,0-1,2 5,-1-5,-1 1,1-1,0 0,1 0,-1 0,1 0,-1-1,1 1,0 0,0-1,0 1,0-1,1 1,-1-1,0 0,6 3,-4-3,1 1,-1-1,1-1,0 1,0 0,0-1,0 0,0-1,10 1,-4-1,0 0,1-1,-1-1,0 0,0-1,0 0,0 0,20-10,-16 5,0-1,-1-1,0 0,0-1,18-19,-26 24,-1 0,0 0,-1 0,1 0,-1-1,0 0,0 0,-1 0,0 0,-1 0,1-1,-1 1,-1-1,2-12,-7-1,4 21,8 12,4 3,-4-5,-1-1,0 2,0-1,-1 1,8 20,-10-21,-2-3,1 1,0 0,0 0,9 13,-10-19,-1 0,0-1,1 1,-1-1,1 1,0-1,-1 0,1 0,0 1,0-1,0 0,0-1,0 1,0 0,0 0,0-1,0 1,0-1,0 0,0 0,0 0,0 0,0 0,3 0,1-1,-1-1,1 1,-1-1,0 0,0 0,0 0,0-1,0 0,0 0,8-7,1-3,23-27,-16 16,-20 24,-1-1,0 1,0 0,1-1,-1 1,0-1,0 1,1 0,-1-1,0 1,1 0,-1 0,1-1,-1 1,0 0,1 0,-1-1,1 1,-1 0,1 0,-1 0,0 0,1 0,-1 0,1 0,-1 0,1 0,-1 0,1 0,-1 0,1 0,-1 0,1 0,-1 0,0 0,1 1,-1-1,1 0,-1 0,0 1,1-1,-1 0,1 0,-1 1,1 0,8 23,-3-8,-4-13,-1 0,1-1,0 1,0 0,0-1,0 1,0-1,1 0,-1 0,1 1,0-2,-1 1,1 0,0-1,0 1,0-1,0 0,0 0,0 0,1 0,5 0,-5-1,0 0,0 0,0-1,0 0,0 0,0 0,0 0,0-1,0 1,-1-1,1 0,0 0,-1 0,0-1,1 1,-1-1,4-4,2-4,0 0,0-1,-1 0,-1-1,0 0,8-20,-12 48,0-1,8 24,-9-33,0 0,1 0,-1 0,1-1,0 1,1 0,-1-1,1 0,0 0,0 0,0-1,0 1,1-1,0 0,-1 0,1 0,0-1,0 0,1 0,-1 0,0-1,1 1,-1-1,1 0,-1-1,1 0,-1 0,1 0,-1 0,1-1,-1 0,1 0,8-3,-5 1,0 0,-1 0,1-1,-1 0,0 0,0-1,-1-1,1 1,-1-1,0 0,0 0,-1-1,7-9,8-6,-12 12,1 1,-1-2,10-15,-17 24,-1 0,0 0,0 0,0 0,0 0,0 0,0-1,0 1,-1 0,1 0,-1-1,0 1,0 0,0-1,0 1,0 0,0-1,0 1,-1 0,1-1,-1 1,0 0,0 0,0-1,-1-2,1 4,0 0,0-1,0 1,0 0,0 0,-1-1,1 1,0 0,0 0,-1 0,1 0,-1 1,1-1,-1 0,1 1,-1-1,1 1,-1-1,0 1,1 0,-4-1,2 1,0 1,0-1,0 1,0 0,0 0,1 0,-1 0,0 0,0 1,1-1,-4 3,-1 2,0-1,0 2,0-1,1 1,0 0,1 0,-6 9,6-8,1 1,0 0,1 0,0 0,0 1,-2 12,4-19,1-1,0 1,-1-1,1 1,0-1,0 1,0-1,0 1,1-1,-1 1,1-1,-1 1,1-1,0 1,0-1,0 0,0 0,0 1,1-1,-1 0,1 0,-1 0,1 0,0-1,0 1,0 0,0-1,0 1,3 1,-1-2,-1 0,1 0,0-1,0 1,-1-1,1 0,0 0,0 0,0-1,0 1,-1-1,1 0,0 0,-1 0,7-3,6-3,-1-1,15-10,-27 16,4-2,0-1,0 0,0-1,-1 0,0 0,0 0,0 0,-1-1,0 0,0 0,5-13,-2 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5:01.44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112 0,'-3'3,"-4"4,-4 4,-2 0,-3 1,1-4,4-7,1-7,1-4,0-2,1 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5:01.8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199 1,'3'0,"-2"0,-1 3,-4 1,-4-1,-3 4,-4 2,-1 0,-2 1,0 3,-1-2,1 1,0-2,0-2,3-6,1-4,3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5:02.4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 1,'1'1,"0"0,-1 1,1 0,-1-1,1 1,-1-1,0 1,0 0,0-1,0 1,0 0,0-1,0 1,0-1,-2 4,2 2,-3 65,3 0,12 88,-5-64,10-194,-16 82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5:02.89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9,'1'-1,"-1"1,1-1,-1 0,1 1,0-1,0 1,-1-1,1 1,0-1,0 1,-1-1,1 1,0 0,0 0,0-1,0 1,0 0,0 0,-1 0,1 0,0 0,0 0,0 0,0 0,0 0,0 0,1 1,-1 0,1 0,-1 0,0 0,1 0,-1 1,0-1,0 0,0 1,0-1,0 0,0 1,0 0,0 1,2 4,0 1,-1-1,0 1,0-1,0 12,-1 38,-11 92,2-56,7-45,2-32,-1 0,-1 0,-3 16,4-31,0-1,0 1,0-1,0 1,0 0,-1-1,1 1,0-1,0 1,0-1,0 1,-1-1,1 1,0-1,-1 0,1 1,0-1,-1 1,1-1,0 1,-1-1,1 0,-1 1,1-1,-1 0,1 0,-1 1,1-1,-1 0,1 0,-1 0,0 1,0-2,1 1,-1 0,0-1,0 1,1-1,-1 1,0-1,1 1,-1-1,0 1,1-1,-1 0,1 1,-1-1,1 0,-1 1,1-1,0 0,-1-1,-4-10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55.65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50 1,'-19'112,"7"-11,-7 121,20-79,0-143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5:03.31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44 37,'-2'-2,"0"1,0-1,-1 1,1 0,0-1,-1 1,1 0,-1 1,0-1,1 0,-5 0,-3-1,88 0,44-7,-2 0,-102 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5:03.72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 61,'1'1,"-1"-1,0 1,0 0,0-1,0 1,0 0,0-1,0 1,0 0,0 0,-1-1,1 1,0 0,0-1,0 1,-1 0,1-1,0 1,-1-1,1 1,-1-1,1 1,-1 0,1-1,-1 0,0 2,0-3,1 1,0 0,-1-1,1 1,0-1,-1 1,1-1,0 1,-1-1,1 1,0-1,0 1,0-1,0 1,0-1,0 0,0 1,-1-1,1 1,1-1,-1 1,0-1,0 1,0-1,0 1,0-1,0 1,1-1,-1 0,0 1,0 0,1-1,17-36,-17 35,0 0,0 1,1-1,-1 0,0 0,1 1,0-1,-1 1,1-1,0 1,-1 0,1 0,0 0,0 0,4-2,-5 4,-1-1,1 0,0 0,0 1,-1-1,1 0,0 1,-1-1,1 0,0 1,-1-1,1 1,-1-1,1 1,0 0,-1-1,0 1,1 0,-1-1,1 1,-1 0,0-1,1 1,-1 0,0 0,0-1,0 1,1 0,-1 0,0-1,0 1,0 1,2 31,-2-30,-2 30,1-18,1-1,0 1,3 22,-2-34,-1 0,1 0,0 0,0 0,0 0,0 0,1 0,-1 0,1-1,-1 1,1-1,0 1,0-1,0 1,1-1,-1 0,0 0,1 0,0 0,-1-1,6 3,-5-3,1 0,0 0,-1 0,1-1,-1 1,1-1,0 0,0 0,-1-1,1 1,0-1,-1 0,1 0,-1 0,1 0,-1-1,0 1,1-1,3-2,3-3,0 0,-1 0,1-1,11-13,11-13,-18 18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5:04.1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180 31,'3'-11,"-3"11,1-1,-1 1,0-1,0 1,1 0,-1-1,0 1,0-1,1 1,-1-1,0 1,0-1,0 1,0-1,0 1,0-1,0 1,0-1,0 1,0-1,0 1,0 0,0-1,0 1,0-1,-1 1,1-1,0 1,0-1,0 1,-1 0,1-1,0 1,-1-1,1 1,0 0,-1-1,1 1,0 0,-1-1,1 1,-1 0,1 0,-1 0,1-1,-1 1,1 0,0 0,-1 0,1 0,-1 0,1 0,-2 0,-1 0,0 0,-1 0,1 0,0 1,0-1,0 1,0 0,0 0,0 0,0 0,0 1,0-1,0 1,1 0,-1 0,-4 4,-3 2,1 1,0-1,-7 12,6-7,0 1,1 1,1 0,0 0,-6 20,10-26,2 0,-1-1,1 1,0 1,1-1,0 0,1 0,0 1,0-1,1 0,2 11,-3-17,1 0,-1-1,1 1,0-1,0 1,0-1,1 1,-1-1,0 0,1 0,0 1,-1-1,1 0,0-1,0 1,0 0,0 0,1-1,-1 0,0 1,1-1,-1 0,1 0,-1 0,6 1,-3-1,-1-1,1 0,0 0,0-1,-1 1,1-1,0 0,-1 0,1-1,-1 1,1-1,-1 0,8-5,3-2,0 0,-1-2,0 0,20-20,-29 26,0-1,0 1,-1-1,0 0,0-1,-1 1,1-1,-1 1,-1-1,1 0,-1 0,-1 0,3-13,-4 15,-1 1,1 0,0 0,-1 0,0 0,0 0,0 0,-1 0,1 0,-1 0,0 0,0 1,0-1,-1 1,1-1,-1 1,0 0,-6-5,5 4,0 1,0 0,0 0,0 1,0-1,-1 1,0 0,1 0,-1 1,0 0,0-1,0 1,0 1,0-1,-6 1,11 0,-1 0,1 0,0-1,0 1,0 0,0 0,-1 0,1 0,0 0,0 0,0 0,-1 0,1 0,0 0,0 0,0 0,0 0,-1 0,1 0,0 1,0-1,0 0,0 0,-1 0,1 0,0 0,0 0,0 0,0 0,0 1,-1-1,1 0,0 0,0 0,0 0,0 0,0 1,0-1,0 0,0 0,0 0,0 1,0-1,-1 0,1 0,0 0,0 0,0 1,0-1,0 0,1 0,8 10,18 5,-13-8,0-1</inkml:trace>
  <inkml:trace contextRef="#ctx0" brushRef="#br0" timeOffset="1">673 419,'1'21,"-1"0,-1 0,-1 0,-1-1,-1 1,-10 32,4-27,0-1,-2 0,-1-1,-1-1,-31 41,44-63,1 0,-1 0,0 0,0 0,0 0,0 0,1-1,-1 1,0 0,-1 0,1-1,0 1,0-1,0 1,0-1,0 1,-1-1,1 0,0 0,0 1,-3-1,3-1,0 1,1-1,-1 1,0-1,0 1,1-1,-1 0,1 1,-1-1,0 0,1 0,-1 1,1-1,-1 0,1 0,0 0,-1 0,1 1,0-1,0 0,-1 0,1 0,0 0,0 0,0 0,0 0,0 0,0 0,1 0,-1-12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5:17.05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297 52,'0'-2,"0"0,0-1,-1 1,1 0,-1 0,1 0,-1 0,0 0,0 0,0 0,0 0,0 0,0 0,-1 1,1-1,0 0,-1 1,0-1,1 1,-1 0,0-1,1 1,-1 0,0 0,0 0,0 0,0 1,0-1,0 0,-4 0,2 0,0 1,-1-1,1 1,0-1,-1 1,1 1,0-1,-1 1,1-1,0 1,0 0,-1 1,1-1,-5 4,-8 7,1 0,0 2,1 0,1 1,0 0,1 1,1 1,-19 32,26-39,0-1,0 1,1 0,0 1,1-1,0 1,0-1,1 1,-1 18,3-22,1-1,-1 1,1 0,0 0,0-1,1 1,0-1,0 1,1-1,0 0,0 0,0 0,1 0,-1-1,1 1,8 7,-3-4,0 0,1-1,-1 0,2-1,-1 0,1-1,12 6,-15-9,-1 0,1-1,0 0,0 0,0-1,0 0,0 0,0-1,0 0,0-1,16-2,2-3,0-1,-1-1,0-1,0-1,-1-1,0-1,27-19,-36 21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5:18.06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245 32,'-2'-1,"-1"1,1-1,0 1,-1-1,1 0,0 0,-1 0,1 0,0 0,-3-3,2 2,1 1,-1-1,1 1,-1-1,1 1,-1 0,0 0,0 1,-3-2,0 2,0 0,0 1,0-1,-1 1,1 1,0-1,0 1,1 0,-1 0,0 1,1 0,-1 0,1 0,0 0,0 1,0 0,0 0,1 0,-4 6,1-2,0 0,1 0,0 1,1 0,0 1,1-1,0 1,0 0,1 0,-4 15,4-9,-1 9,0-1,0 34,4-50,0 0,1 0,0 0,1-1,-1 1,2 0,-1-1,1 0,0 1,0-1,8 11,-9-14,1 0,0-1,0 0,0 1,0-1,0 0,1-1,-1 1,1 0,0-1,0 0,0 0,0 0,0-1,8 3,-5-3,-1 0,1-1,0 1,0-1,-1-1,1 1,0-1,-1-1,11-2,1-2,0-2,-1 0,0 0,0-2,-1 0,21-17,-29 20,1 0,-1-1,-1 0,1 0,-2 0,1-1,-1 0,0 0,-1-1,7-16,-9 18,0-1,-1 0,-1 0,1 0,-1 0,-1 0,0 0,0-1,-1 1,0 0,0 0,-1 0,-3-9,2 9,0 0,-1 1,1-1,-2 1,1-1,-1 1,-1 1,0-1,-9-10,12 16,1-1,-1 1,0 0,0 0,0 0,0 0,0 0,0 1,0 0,0-1,-1 1,1 0,-1 1,1-1,0 0,-1 1,1 0,-1 0,1 0,-1 0,1 1,-1-1,1 1,-1 0,1 0,0 0,-1 0,-3 3,6-4,0 0,1 1,-1-1,0 1,0-1,1 0,-1 1,0-1,1 1,-1 0,1-1,-1 1,1-1,-1 1,1 0,-1-1,1 1,-1 0,1 1,1 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5:29.17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7 107,'1'-7,"1"1,0 0,0 0,0 0,1 0,0 1,0-1,0 1,0 0,1-1,0 2,0-1,1 0,0 1,6-6,-6 8,0-1,1 1,-1 1,0-1,0 1,1 0,-1 0,1 0,-1 1,1-1,-1 2,10 0,-13-1,0 0,-1 0,1 1,-1-1,1 1,0-1,-1 1,1-1,-1 1,1 0,-1-1,0 1,1 0,-1 0,0 0,1 0,-1 1,0-1,0 0,0 0,0 1,0-1,0 1,-1-1,1 1,0-1,-1 1,1-1,-1 1,0-1,1 1,-1 0,0-1,0 1,0 0,0-1,0 1,0 0,-1-1,1 1,0-1,-1 1,1-1,-1 1,-1 1,-1 6,-1-1,0 0,-1 0,0 0,0-1,-10 11,-43 40,10-10,44-44,0 0,1-1,0 1,0 0,1-1,-5 9,7-11,-1-1,1 1,0-1,0 1,0-1,0 1,0 0,0-1,0 1,0-1,0 1,0-1,0 1,0-1,0 1,0-1,0 1,0-1,1 1,-1-1,0 1,0-1,1 1,0 0,0 0,0-1,0 1,0 0,0-1,0 1,1-1,-1 1,0-1,0 0,0 1,0-1,1 0,1 0,38 2,-30-3,-1 1,1 1,18 3,-26-3,-1 0,1-1,0 0,0 1,-1-1,1 0,4-1,-7 1,1 0,0 0,-1 0,1 0,-1-1,1 1,-1 0,1-1,-1 1,1 0,-1-1,1 1,-1 0,1-1,-1 1,0-1,1 1,-1-1,1 1,-1-1,0 1,0-1,1 1,-1-1,0 1,0-1,0 0,0 1,0-1,1 1,-1-1,0 0,0 1,-1-1,1 1,0-1,0 0,0 1,-1-2,-1-7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6:02.92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170 10,'-38'-5,"30"3,1 1,-1 0,1 1,-10 0,14 0,0 0,0 1,1-1,-1 1,1 0,-1 0,0 0,1 0,0 1,-1-1,1 1,0-1,0 1,0 0,-4 4,5-6,0 1,1 0,-1 0,0 0,0 0,1 0,-1 0,1 0,-1 0,1 0,-1 0,1 0,0 1,0-1,-1 0,1 0,0 0,0 0,0 1,0-1,0 0,1 0,-1 0,0 0,0 0,1 1,-1-1,1 0,-1 0,1 0,-1 0,1 0,0 0,-1 0,1 0,0-1,1 2,0 0,-1-1,1 0,0 0,0 1,0-1,0-1,-1 1,1 0,0 0,0-1,0 1,1-1,-1 0,0 1,0-1,0 0,0 0,0 0,0-1,4 0,-3 0,0 0,0-1,0 1,-1-1,1 0,0 1,-1-1,0-1,1 1,-1 0,0 0,0-1,0 1,2-5,2-2,-5 9,-1 0,0 0,0-1,0 1,0 0,0 0,0 0,1-1,-1 1,0 0,0 0,0-1,0 1,1 0,-1 0,0 0,0 0,1 0,-1-1,0 1,0 0,1 0,-1 0,0 0,0 0,1 0,-1 0,0 0,1 0,-1 0,0 0,0 0,1 0,-1 0,0 0,0 0,1 0,-1 0,0 0,0 1,1-1,-1 0,0 0,6 14,-2 19,-5 149,0-178,1 1,-1-1,0 1,0 0,-1-1,1 0,-1 1,0-1,0 0,-1 0,1 0,-1 0,0 0,0-1,0 1,-6 5,6-7,0-1,1 1,-1-1,0 1,0-1,0 0,0 0,0 0,0 0,0-1,0 1,0-1,0 0,0 0,-1 0,1 0,0 0,0-1,0 1,0-1,0 0,0 0,0 0,0-1,0 1,-2-2,3 2,0 0,0 0,1 0,-1 0,0 0,1-1,-1 1,1-1,-1 1,1-1,0 1,-1-1,1 1,0-1,0 0,0 0,0 0,1 0,-1 0,1 0,-1 0,1 0,-1 0,1 0,0 0,0-3,1 2,0-1,0 1,0 0,0 0,1-1,-1 1,1 0,0 1,0-1,0 0,0 0,0 1,1-1,-1 1,5-3,43-31,-38 28,0 1,-1-1,0-1,-1 0,1 0,-2-1,0-1,0 1,13-23,-14 19,-2 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6:05.02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103 0,'-2'1,"-1"-1,1 1,0 0,0 0,0-1,0 1,0 1,0-1,0 0,1 0,-1 1,0-1,1 1,-1 0,-2 3,-20 28,18-23,0 0,0 1,1 0,1 0,0 0,0 0,1 1,0-1,-1 15,4-20,0 0,0 0,0-1,1 1,0 0,0-1,0 1,1-1,0 1,0-1,0 0,1 0,-1 0,1 0,0 0,1 0,-1-1,1 1,0-1,9 7,-1-1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6:05.4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8,'0'0,"0"0,0-1,0 1,0 0,0 0,0-1,0 1,0 0,0-1,0 1,0 0,0 0,0-1,0 1,1 0,-1 0,0-1,0 1,0 0,0 0,0-1,1 1,-1 0,0 0,0 0,0 0,1-1,-1 1,0 0,0 0,1 0,-1 0,0 0,0 0,1-1,-1 1,12 4,9 12,-14-5,0 0,-1 1,-1 0,0 0,0 0,-1 0,-1 1,0-1,-1 1,0 0,-1 0,0 13,-2-16,0 0,-1-1,0 1,-1-1,0 1,0-1,-1 0,0 0,-1-1,0 1,0-1,0 0,-1 0,-13 12,9-9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35.55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 71,'1'18,"-1"46,-11 102,4-103,20-104,27-267,-40 305,1 1,-1 0,1-1,-1 1,1 0,0 0,0 0,0-1,0 1,0 0,3-3,-4 5,0-1,1 1,-1 0,0 0,1-1,-1 1,0 0,0 0,1 0,-1 0,1 0,-1-1,0 1,1 0,-1 0,0 0,1 0,-1 0,0 0,1 0,-1 0,1 0,-1 0,0 1,1-1,-1 0,1 0,0 1,0 0,0 0,1 0,-1 0,0 0,0 0,-1 0,1 0,0 1,0-1,0 2,8 17,-1 1,0 0,-2 0,4 27,-5-23,2-1,17 47,-20-61,-3-6,0-1,1 1,0 0,0-1,-1 1,2-1,-1 0,0 1,1-1,0 0,5 4,-7-6,-1-1,1 0,0 0,-1 0,1 0,0 0,0 0,-1 0,1 0,0 0,-1 0,1-1,0 1,-1 0,1 0,0-1,-1 1,1 0,0-1,-1 1,1 0,-1-1,1 1,-1-1,1 1,-1-1,1 0,-1 1,1-1,-1 1,0-1,1 0,-1 1,0-1,0 0,1 0,7-26,1-31,-3 0,-1-75,-5 131,0 1,0 0,0 0,0 0,0 0,0-1,0 1,0 0,1 0,-1 0,0 0,1 0,-1 0,1-1,3-2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56.00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9,'17'-4,"-17"3,1 1,-1-1,1 1,0 0,-1-1,1 1,-1 0,1-1,0 1,-1 0,1 0,0 0,-1 0,1 0,0 0,-1 0,1 0,0 0,-1 0,1 0,0 0,-1 0,1 0,0 1,-1-1,1 0,0 0,-1 1,1-1,-1 1,1-1,-1 0,1 1,-1-1,1 1,-1-1,1 1,-1-1,0 1,1 0,-1-1,0 1,1-1,-1 1,0 0,0-1,0 1,1 0,-1-1,0 1,0 1,3 9,-1 0,0 1,-1-1,0 1,-1 13,3 23,-2-37,7 49,-2 1,-3 103,-4-161,1 1,0 0,-1 0,0-1,0 1,0-1,0 1,0-1,-1 1,1-1,-1 0,0 1,0-1,-1 0,1 0,-6 5,-7 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35.99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0,'0'41,"-1"0,2 1,10 65,-7-85,-2 0,0 32,-2-50,0-7,0-4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36.40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 1,'-1'10,"0"1,0 0,-4 11,-4 29,9-15,2 1,2-1,1 1,10 36,-12-61,-3-10,2 6,-1 1,1 0,-1 15,-1-23,0 0,0 0,0 0,0 0,0 0,0 0,0 1,0-1,0 0,-1 0,1 0,0 0,-1 0,1 0,-1 0,1 0,-1-1,1 1,-1 0,0 0,1 0,-1 0,0-1,0 1,1 0,-1-1,0 1,0-1,0 1,0-1,0 1,0-1,0 0,0 1,0-1,0 0,0 0,0 0,0 0,0 0,-2 0,-7-2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36.85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37,'-3'0,"2"0,4-3,5-1,4-3,2 0,3 1,1 2,0 1,0 1,1 1,-1 1,-3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37.2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 49,'0'0,"-1"1,0-1,0 0,0 0,0 0,0 0,0 0,1 0,-1 0,0 0,0-1,0 1,0 0,1 0,-1-1,0 1,0-1,0 1,1 0,-1-1,0 0,1 1,-1-1,0 1,1-1,-1 0,1 1,-1-1,1 0,-1 0,1 1,0-1,-1 0,1 0,0 0,-1 1,1-1,0 0,0 0,0 0,0 0,0 0,0 1,0-1,0 0,0 0,1-1,0 0,-1 1,1-1,0 1,-1 0,1-1,0 1,0 0,0 0,0 0,0-1,1 1,-1 0,0 1,0-1,1 0,-1 0,0 0,1 1,-1-1,1 1,-1-1,1 1,-1 0,1-1,-1 1,1 0,-1 0,3 0,-2 0,-1 1,1-1,0 0,0 1,0-1,0 1,-1-1,1 1,0 0,-1 0,1 0,-1 0,1 0,-1 0,1 0,-1 1,0-1,1 0,-1 1,0-1,0 1,0-1,0 1,0 0,0-1,-1 1,1 0,-1 0,1 0,-1-1,0 1,1 0,-1 0,0 0,0 0,0-1,0 1,-1 3,-1 8,0-1,-1 1,0 0,-6 14,7-20,-15 34,-5 18,21-58,1 0,-1 1,1-1,0 1,-1-1,1 0,0 1,0-1,0 1,0-1,0 1,0-1,1 0,-1 1,0-1,1 0,-1 1,1-1,-1 0,1 1,0-1,-1 0,1 0,0 0,0 1,0-1,0 0,0 0,0 0,0-1,0 1,0 0,1 0,-1-1,0 1,0 0,1-1,-1 1,0-1,1 0,-1 1,1-1,1 0,3 1,0-1,0 0,0-1,0 1,1-1,-2 0,1 0,11-5,7-5,30-18,-17 8,-18 12,-1 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38.50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167 29,'4'-11,"-1"-1,-3 12,0 0,0-1,-1 1,1-1,0 1,-1 0,1-1,0 1,0 0,-1 0,1-1,0 1,-1 0,1 0,-1-1,1 1,0 0,-1 0,1 0,-1 0,1 0,0 0,-1-1,1 1,-1 0,1 0,-1 0,1 1,-1-1,0 0,-6 0,0 1,0 0,0 1,0-1,0 1,1 1,-1-1,1 1,-1 0,-9 7,8-5,-1 1,1 0,0 1,1 0,-1 0,-11 16,18-22,0 0,0 0,0 1,0-1,0 0,1 1,-1-1,0 1,1-1,-1 1,1-1,-1 1,1 0,0-1,0 1,-1-1,1 1,0 0,1-1,-1 1,0 0,0-1,1 1,-1-1,1 1,-1-1,1 1,0-1,-1 1,1-1,0 1,0-1,0 0,0 0,0 1,1-1,-1 0,0 0,0 0,1 0,1 1,7 3,0 0,1-1,0 0,-1 0,13 1,-5 0,-10-2,0-1,0 1,0 1,0-1,-1 1,1 1,-1 0,13 10,-18-12,1-1,-1 1,0-1,0 1,0 0,0 0,-1 0,1 0,-1 0,0 0,0 0,0 1,0-1,0 0,-1 1,0-1,1 0,-1 1,0-1,-1 1,1-1,-1 0,1 1,-1-1,-1 3,-11 24,12-29,1 1,-1-1,0 1,0-1,1 0,-1 1,0-1,0 0,-1 0,1 0,0 0,0 0,0 0,-1 0,1 0,-3 1,19-29,-7 13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39.00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177 84,'5'-18,"-4"18,-1-1,1 0,-1 1,1-1,-1 0,0 1,1-1,-1 0,0 1,1-1,-1 0,0 0,0 1,0-1,0 0,0 0,0 0,0 1,0-1,0 0,0 0,0 0,0 1,-1-1,1 0,0 0,0 1,-1-1,1 0,-1 1,1-1,-1 0,1 1,-1-1,1 1,-1-1,1 1,-1-1,0 1,1-1,-1 1,0-1,1 1,-1 0,0-1,-1 1,-2-2,-1 0,1 1,-1 0,1 0,-1 0,0 1,1-1,-1 1,1 0,-1 0,0 1,1-1,-1 1,1 0,-1 1,1-1,-1 1,1-1,0 1,0 1,0-1,0 0,0 1,0 0,1 0,-1 0,1 1,-6 6,4-4,1 0,-1 1,1 0,0 0,1 0,-1 0,1 0,1 1,0-1,0 1,0 0,1 0,0-1,0 1,1 0,1 11,1-3,1 0,0-1,1 1,1-1,6 15,-9-27,-1 0,1 0,0 0,-1-1,1 1,1 0,-1-1,0 0,1 1,-1-1,1 0,0 0,3 2,-3-3,-1-1,1 1,-1 0,1-1,-1 0,1 1,-1-1,1 0,-1 0,1-1,0 1,-1 0,1-1,-1 0,1 1,-1-1,0 0,1 0,3-3,1 0,-1-1,0 1,0-1,0-1,0 1,-1-1,0 0,0 0,-1 0,1-1,3-8,-1 2,-2 0,1 0,-2-1,0 1,3-19,-6 22,0 1,-1-1,0 1,0-1,-1 1,-1-1,0 1,0 0,-5-15,6 20,-1 1,1-1,-1 1,1 0,-1-1,0 1,0 0,0 0,-1 0,1 1,-1-1,1 1,-1-1,0 1,0 0,0 0,0 0,-1 0,1 0,0 1,-1 0,1 0,-1 0,1 0,-1 0,0 0,-4 1,7 0,0 0,-1-1,1 1,0 0,0 0,0 0,0 1,0-1,-1 0,1 0,0 1,0-1,0 0,0 1,0-1,0 1,0 0,0-1,0 1,0 0,0-1,1 1,-1 0,0 0,0 0,1 0,-1 0,1 0,-1 0,0 0,1 0,0 0,-1 0,1 0,-1 2,2-1,-1 0,0 0,1 0,-1-1,1 1,0 0,-1-1,1 1,0 0,0-1,0 1,0-1,0 1,1-1,-1 0,0 1,1-1,-1 0,1 0,-1 0,4 2,11 5,-1-1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39.51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25,'-5'18,"12"-28,-4 7,1 0,-1 0,1 0,0 0,-1 1,1-1,0 1,1 0,-1 0,0 1,1-1,-1 1,7-1,-10 2,1 0,-1-1,1 1,-1 0,1 0,-1 0,1 1,0-1,-1 0,1 1,-1-1,0 1,1-1,-1 1,1-1,-1 1,0 0,1 0,-1 0,0 0,0 0,0 0,0 0,0 0,0 0,0 1,0-1,0 0,-1 1,1-1,0 0,-1 1,1-1,-1 1,0-1,1 1,-1-1,0 1,0-1,0 1,0-1,0 3,-1 2,1-1,-1 1,-1-1,1 1,-1-1,-2 6,2-5,0 0,0 0,0 0,0 8,2-12,0 0,0 0,0-1,0 1,0 0,0 0,1 0,-1-1,1 1,-1 0,1 0,0-1,0 1,0-1,0 1,0-1,0 1,2 2,-1-2,0 0,0 0,0 1,0-1,-1 1,0-1,1 1,-1-1,0 1,0 0,0 0,-1-1,1 1,-1 0,1 0,-1 0,0 0,-1 5,1-3,-1-1,0 1,0-1,-1 1,1-1,-1 1,0-1,-1 0,1 0,-6 7,8-10,0-1,0 0,0 1,0-1,-1 1,1-1,0 0,0 1,0-1,-1 0,1 0,0 1,0-1,-1 0,1 1,0-1,-1 0,1 0,0 0,-1 1,1-1,0 0,-1 0,1 0,0 0,-1 0,1 0,-1 0,1 0,0 0,-1 0,1 0,0 0,-1 0,1 0,-1 0,1 0,0 0,-1 0,1 0,-1-1,1 0,-1 0,1 0,-1 0,1 0,0 0,0 0,0 0,-1 0,1 0,0 0,0 0,0 0,1 0,-1-1,2-11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39.9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 7,'0'0,"1"-1,-1 1,0-1,1 1,-1 0,0-1,1 1,-1 0,0-1,1 1,-1 0,1-1,-1 1,1 0,-1 0,1 0,-1-1,1 1,-1 0,1 0,-1 0,1 0,-1 0,1 0,-1 0,1 0,-1 0,1 0,-1 0,1 1,0-1,0 1,-1 0,1 0,-1-1,1 1,-1 0,1 0,-1 0,0 0,0 0,1 0,-1-1,0 1,0 0,0 1,-1 40,1-40,-8 64,-3 33,3 27,-2 54,18-221,-5 25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40.35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106 8,'0'-1,"0"1,0 0,0 0,0 0,0 0,-1-1,1 1,0 0,0 0,0 0,0 0,0-1,0 1,0 0,0 0,0 0,0-1,0 1,0 0,0 0,0 0,1 0,-1-1,0 1,0 0,0 0,0 0,0 0,0-1,0 1,0 0,0 0,1 0,-1 0,0 0,0 0,0 0,0-1,1 1,-1 0,0 0,0 0,0 0,0 0,1 0,-1 0,0 0,0 0,0 0,0 0,1 0,-1 0,0 0,0 0,0 0,1 0,-1 0,0 0,0 0,0 0,0 0,0 0,1 1,-1-1,8 11,-5 11,0 0,-2-1,0 1,-4 32,2 33,10-18,-6-50,0-1,-1 0,-1 33,-1-50,-1 1,1 0,0-1,0 1,-1 0,1-1,-1 1,1-1,-1 1,0-1,-1 3,-2-1</inkml:trace>
  <inkml:trace contextRef="#ctx0" brushRef="#br0" timeOffset="1">0 255,'4'0,"37"0,0-2,80-13,-24-17,-75 24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40.79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326 0,'2'2,"-1"0,0 0,0 0,1 1,-1-1,0 0,-1 0,1 1,0-1,-1 0,1 1,-1-1,0 1,0-1,0 1,0-1,0 1,0-1,-1 0,1 1,-1-1,0 1,-1 2,-3 8,0 0,-14 22,14-25,-60 109,-128 245,186-350,-1 0,-11 13,14-21,3-3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6:53.66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261 100,'-1'-1,"1"0,0-1,-1 1,1 0,-1-1,0 1,1 0,-1 0,0 0,0-1,0 1,0 0,0 0,0 0,0 1,0-1,0 0,0 0,-1 0,0 0,-28-12,26 11,-1 1,0-1,0 1,0 1,1-1,-1 1,0-1,0 2,0-1,0 0,0 1,0 0,0 0,0 0,1 1,-1 0,0 0,1 0,0 0,-1 1,1-1,0 1,-6 6,2-1,0 0,1 1,0 1,0-1,1 1,0 0,1 0,0 1,-4 12,3-8,1 1,1 1,0-1,2 0,0 1,0 0,2 22,0-32,1 1,0-1,0 0,1 1,0-1,0 0,1 0,0 0,0 0,0-1,1 1,0-1,1 0,-1 0,1 0,0-1,0 0,11 9,-10-11,-1 0,1 0,-1-1,1 0,0 0,0 0,0 0,0-1,0 0,0-1,0 1,1-1,-1 0,0-1,0 1,0-1,0 0,0-1,0 0,11-4,-1-1,0-1,0 0,0-1,-1 0,-1-2,16-13,-17 12,0-1,-1 0,-1-1,0 0,-1-1,0 0,-1 0,-1-1,8-21,-12 28,-1 1,-1-1,0 0,0 1,0-1,-1 0,-1 0,0 0,0 0,0 0,-1 0,-1 0,1 0,-1 0,-1 0,0 1,0 0,0-1,-1 1,-6-8,6 10,0 2,-1-1,1 0,-1 1,0 0,-1 0,1 1,0-1,-1 1,0 0,0 1,0-1,-6-1,8 3,0 0,0 0,0 0,0 0,0 1,-1 0,1 0,0 0,0 0,0 0,0 1,0 0,0 0,0 0,0 0,0 0,0 1,1 0,-1 0,0 0,-3 3,7-5,-1 0,1 1,0-1,-1 0,1 1,-1-1,1 0,0 1,-1-1,1 1,0-1,0 1,-1-1,1 1,0-1,0 0,-1 1,1-1,0 1,0 0,0-1,0 1,0-1,0 1,0-1,0 1,0-1,0 1,0-1,0 1,1-1,-1 1,0-1,0 1,0-1,1 1,-1-1,0 1,0-1,1 0,-1 1,1 0,21 11,-18-10,14 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56.36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 26,'-4'0,"-6"0,4 0,6 0,8 0,6 0,5 0,3-4,3-2,0 1,1 1,-1 1,1 1,-1 1,-1 0,1 1,-1 0,-4 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41.8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36 81,'-1'5,"1"0,-1 1,0-1,-1 1,-2 5,-4 21,5 51,2-54,-7 55,2-39,21-105,23-208,-37 265,-1-1,0 0,1 1,0-1,0 1,0-1,0 1,0-1,3-3,-4 7,0 0,0 0,1 0,-1 0,0 0,0 0,1 0,-1 0,0 0,0 0,1 0,-1 0,0 0,0 0,1 0,-1 0,0 0,0 1,0-1,1 0,-1 0,0 0,0 0,1 0,-1 1,0-1,0 0,0 0,0 0,0 1,1-1,-1 0,0 0,0 0,0 1,0-1,0 0,0 0,0 1,0-1,0 1,6 10,-1 8,0 0,2 29,4 16,-6-42,-3-13,-1 0,1 0,1-1,0 1,0-1,0 0,1 0,10 15,-14-22,1-1,-1 1,0-1,1 0,-1 1,1-1,-1 1,0-1,1 0,-1 1,1-1,-1 0,1 0,-1 1,1-1,-1 0,1 0,0 0,-1 0,1 1,-1-1,1 0,-1 0,1 0,-1 0,1 0,0-1,0 1,0-1,0 1,0-1,0 0,0 0,-1 1,1-1,0 0,0 0,-1 0,1 0,-1 0,1 0,0-2,11-43,-11 38,24-174,-22 147,-1 10,-3 30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42.2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37 1,'-2'22,"0"1,-1 0,-8 26,5-26,1 1,-2 42,7-51,0-1,4 24,-3-33,0 0,0-1,1 1,-1-1,1 1,0-1,0 1,0-1,1 0,-1 0,6 6,-7-9,-1-1,0 0,1 1,-1-1,1 0,-1 1,0-1,1 0,-1 1,1-1,-1 0,1 0,-1 1,1-1,-1 0,1 0,-1 0,1 0,-1 0,1 0,0 0,-1 0,1 0,-1 0,1 0,-1 0,1 0,-1 0,1-1,-1 1,1 0,0-1,0 0,0 0,0 0,0 0,1-1,-1 1,0 0,-1-1,1 1,0-1,1-2,0-2,1-1,-1 0,2-14,-3 4,-1 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42.70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121 1,'1'0,"0"0,-1 0,1 1,0-1,0 1,-1-1,1 0,0 1,-1 0,1-1,0 1,-1-1,1 1,-1 0,1-1,-1 1,1 0,-1 0,0-1,1 1,-1 0,0 0,1-1,-1 1,0 0,0 0,0 1,4 27,-4-25,2 46,7 61,11 85,-19-168,-1-28,0 1,0-1,0 1,0-1,0 1,0-1,0 0,0 1,0-1,0 1,0-1,0 1,-1-1,1 0,0 1,0-1,0 1,0-1,-1 0,1 1,0-1,0 0,-1 1,1-1,0 0,-1 1,1-1,0 0,-1 0,1 1,-1-1,1 0,0 0,-1 0,1 0,-1 1,1-1,0 0,-1 0,1 0,-1 0,1 0,-1 0,1 0,-1 0,1 0,0 0,-1-1,1 1,-1 0,1 0,0 0,-1 0,1-1,-1 1,1 0,-1-1,-5-4</inkml:trace>
  <inkml:trace contextRef="#ctx0" brushRef="#br0" timeOffset="1">15 265,'-3'0,"-4"0,2 0,5 0,6 0,4 0,4 0,3 0,1 0,0 0,1-3,0-1,-1 1,0 0,0 0,0-1,-1-1,-2 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43.15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57 0,'2'1,"1"0,0-1,0 1,0-1,-1 0,1 0,0 0,3 0,13 1,-17-1,0 0,0 1,-1-1,1 1,0-1,-1 1,1 0,-1-1,1 1,0 0,-1 0,0 0,1 0,-1 1,0-1,1 0,-1 0,0 1,0-1,0 1,0-1,1 3,-2-2,1 1,-1-1,0 1,0-1,0 1,0-1,0 0,0 1,-1-1,1 1,-1-1,0 0,1 1,-3 2,-3 8,-1 0,-1-1,0 0,-12 13,17-22,-19 27,-30 49,52-78,-1 0,0 1,0-1,1 0,-1 0,0 1,1-1,-1 0,1 1,0-1,0 1,-1-1,1 0,0 1,0-1,0 1,0-1,0 1,1-1,-1 0,1 3,0-3,0 0,0 0,-1 0,1 0,0 0,0-1,1 1,-1 0,0-1,0 1,0-1,0 1,0-1,1 1,-1-1,0 0,0 1,1-1,0 0,5 0,-1 0,0 0,1-1,-1 1,0-1,1-1,-1 1,8-4,22-12,42-26,-58 29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44.99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168 1,'-11'0,"1"1,-1 0,1 1,-1 0,1 1,0 0,-15 6,21-7,-1 0,1 1,-1-1,1 1,0 0,0 0,0 0,1 0,-1 1,1 0,0 0,0-1,0 2,0-1,1 0,-1 1,1-1,0 1,-2 9,4-12,-1 1,1-1,0 0,0 1,0-1,1 1,-1-1,1 0,-1 1,1-1,0 0,0 1,0-1,0 0,0 0,0 0,0 0,1 0,-1 0,1 0,0 0,0-1,-1 1,1-1,3 2,6 5,1-2,0 1,20 6,3 3,-32-14,-1-1,1 1,-1-1,1 1,-1 0,0 0,0 0,0 0,0 0,0 0,0 1,-1-1,1 1,-1-1,0 1,0 0,0-1,0 1,0 0,1 4,-2-3,0 1,-1-1,1 1,-1-1,0 0,0 0,0 1,0-1,-1 0,0 0,0 0,0 0,-3 3,-2 4,-1 0,0 0,0-1,-1 0,-1 0,-12 9,19-19,6-7,6-7,0 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45.4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161 51,'0'-1,"0"1,0 0,-1 0,1 0,0 0,0 0,0 0,-1 0,1 0,0-1,0 1,0 0,-1 0,1 0,0 0,0-1,0 1,0 0,-1 0,1 0,0-1,0 1,0 0,0 0,0-1,0 1,0 0,0 0,0-1,0 1,0 0,0 0,0-1,0 1,0 0,0 0,0-1,0 1,0 0,0 0,0 0,0-1,0 1,0 0,1 0,-1-1,0 1,0 0,0 0,0 0,1 0,-1-1,-7 3,1-1,-1 1,1 1,0-1,-1 1,1 0,0 1,1 0,-1-1,1 2,-1-1,1 1,1 0,-1 0,1 0,-1 0,-4 9,2-3,0 1,1 1,0-1,0 1,2 0,-1 0,-3 23,6-25,1-1,0 0,1 0,0 1,1-1,0 0,0 0,5 17,-5-23,1-1,-1 0,0 1,1-1,0 0,0 0,0 0,0 0,1 0,-1-1,1 1,-1-1,1 1,0-1,0 0,0 0,0 0,0-1,1 1,-1-1,0 1,1-1,-1 0,1-1,-1 1,1-1,5 1,-2-1,-1-1,1 0,0 0,-1 0,1-1,-1 0,1 0,-1-1,0 1,0-1,0-1,0 1,-1-1,1 0,-1 0,6-7,6-7,1-1,26-39,-37 48,-1 0,0-1,0 0,-1 0,-1 0,1 0,-2-1,0 0,0 0,1-21,-4 28,0 0,0 1,0-1,0 0,-1 0,0 1,0-1,0 0,-1 1,0-1,0 1,0 0,0-1,0 1,-1 0,0 0,0 1,0-1,0 1,-1-1,1 1,-1 0,0 0,0 1,0-1,0 1,0 0,-1 0,1 0,-5-1,5 2,0 0,0 0,-1 1,1-1,0 1,0 0,0 0,0 1,0-1,0 1,0 0,0 0,0 0,0 1,0-1,0 1,1 0,-1 0,1 0,-1 1,1-1,-5 5,8-6,0-1,-1 1,1-1,0 1,-1-1,1 1,0-1,0 1,-1 0,1-1,0 1,0 0,0-1,0 1,0-1,0 1,0 0,0-1,0 1,0 0,0-1,0 1,1-1,-1 1,0 0,0-1,1 1,-1-1,0 1,1-1,-1 1,1-1,-1 1,0-1,1 1,0 0,20 11,-9-8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46.02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0,'0'9,"-1"-4,1 0,0 0,1 0,1 9,-2-13,0-1,0 1,0 0,0-1,1 1,-1-1,0 1,1-1,-1 1,0-1,1 1,-1-1,1 1,-1-1,0 1,1-1,-1 0,1 1,-1-1,1 0,0 1,-1-1,1 0,-1 0,1 0,-1 1,1-1,0 0,-1 0,1 0,-1 0,1 0,0 0,-1 0,1 0,0 0,-1-1,1 1,-1 0,1 0,-1 0,1-1,0 1,-1 0,1-1,0 1,7-4,0 0,1 1,0 0,16-3,-24 5,1 1,0-1,0 1,0 0,-1 0,1 0,0 0,0 0,0 1,0-1,-1 1,1-1,0 1,0-1,-1 1,1 0,0 0,-1 0,1 0,-1 0,1 0,-1 0,0 1,1-1,-1 0,0 1,0-1,0 1,0-1,0 1,0 0,0 2,0-1,0 0,-1 0,1 0,-1 0,0 0,0 0,0 1,-1-1,1 0,-1 0,0 0,0 0,0 0,0 0,-2 5,-3 2,0 0,-12 16,19-22,7-3,14-2,-14 1,-5-1,0 2,1-1,-1 0,0 1,0-1,0 1,0 0,0 0,0 0,0 0,0 1,0-1,0 1,-1 0,1 0,-1 0,1 0,-1 0,0 0,4 6,-5-6,0 0,0 1,0-1,0 0,0 1,-1-1,1 1,-1-1,0 1,1-1,-1 1,-1 0,1-1,0 1,0-1,-1 1,0-1,1 1,-1-1,0 0,0 1,0-1,0 0,-1 0,1 1,-3 1,-26 29,28-31,1 0,-1-1,0 1,0-1,0 0,0 1,0-1,0 0,-1 0,1 0,0-1,0 1,-1 0,1-1,0 0,-4 1,5-1,0-1,0 1,0-1,0 1,0-1,0 1,1-1,-1 0,0 1,0-1,0 0,0 0,1 1,-1-1,0 0,1 0,-1 0,1 0,-1 0,1 0,0 0,-1 0,1 0,0 0,-1 0,1-2,-2-31,2 30,0-11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46.45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 1,'0'0,"0"0,0 0,-1 0,1 0,0 0,0 1,0-1,0 0,0 0,0 0,-1 0,1 1,0-1,0 0,0 0,0 0,0 1,0-1,0 0,0 0,0 1,0-1,0 0,0 0,0 0,0 1,0-1,0 0,0 0,0 0,0 1,1-1,-1 0,0 0,0 1,9 5,19 3,-21-7,7 2,1 0,-1-2,1 0,-1 0,1-1,0-1,-1-1,1 0,20-4,-33 5,0-1,-1 1,1 0,0-1,-1 1,1-1,-1 0,1 0,-1 1,1-1,-1 0,0 0,1 0,-1-1,0 1,0 0,0 0,2-3,-2-2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48.10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56 12,'0'0,"0"-1,0 1,0-1,0 1,0 0,0-1,0 1,0-1,0 1,0-1,0 1,-1 0,1-1,0 1,0-1,0 1,-1 0,1-1,0 1,-1 0,1-1,0 1,-1 0,1-1,0 1,-1 0,1 0,0 0,-1-1,1 1,-1 0,1 0,-1 0,1 0,0 0,-1 0,1 0,-1 0,1 0,-1 0,1 0,-1 0,1 0,0 0,-1 0,1 0,-1 0,1 1,0-1,-1 0,0 1,-1-1,0 1,0 0,0 0,1 0,-1 0,0 1,0-1,1 0,-3 3,1 1,0-1,1 1,0 0,0 0,0 1,0-1,1 0,0 1,0-1,0 8,2 61,1-41,-1 90,-1-123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48.53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7,'0'0,"0"0,0 0,0-1,0 1,0 0,0 0,0 0,0-1,0 1,0 0,0 0,0 0,0-1,0 1,0 0,0 0,0 0,0 0,0-1,0 1,0 0,0 0,0 0,0-1,0 1,1 0,-1 0,0 0,0 0,0 0,0-1,0 1,1 0,-1 0,0 0,0 0,0 0,0 0,1 0,-1 0,0 0,0 0,0 0,1-1,-1 1,9 8,6 14,-11-7,0 1,2 24,-1-11,-3-12,0-1,-2 1,0-1,0 0,-2 1,0-1,-1 0,-8 29,10-43,0 0,1 0,-1 0,0 1,0-1,0 0,-1 0,1 0,-1-1,1 1,-1 0,1 0,-1-1,-3 3,-5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56.75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30 19,'-20'-3,"12"-2,7 5,1 0,0 0,0 0,0 0,0-1,0 1,0 0,0 0,0 0,0-1,0 1,0 0,0 0,0 0,0 0,0-1,0 1,0 0,0 0,0 0,0-1,0 1,0 0,0 0,1 0,-1 0,0 0,0-1,0 1,0 0,0 0,0 0,1 0,-1 0,0-1,0 1,0 0,0 0,1 0,0-1,1 1,0-1,-1 0,1 1,0-1,-1 1,1 0,0-1,-1 1,1 0,0 0,0 0,-1 0,1 1,0-1,-1 0,1 1,0-1,-1 1,1 0,0-1,-1 1,1 0,-1 0,2 1,2 1,-1 0,0 0,0 1,0-1,0 1,-1 0,5 6,-5-5,0 0,0 1,-1 0,0-1,0 1,0 0,0 0,-1 0,0 0,0 1,-1-1,0 0,0 0,0 0,-1 1,-3 11,0-1,-2 0,-1-1,0 0,-14 25,20-40,0 0,0 0,1 0,-1 0,1 0,-1 0,1 1,-1-1,1 0,0 0,0 0,-1 0,1 1,0-1,0 0,0 0,0 1,0-1,1 0,-1 0,1 2,-1-3,1 1,0 0,-1-1,1 1,0 0,-1-1,1 1,0-1,0 1,0-1,0 0,0 1,0-1,-1 0,1 0,0 1,0-1,0 0,0 0,1 0,6 0,0-1,-1 0,1 0,-1-1,9-2,33-16,-27 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48.99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18,'1'0,"-1"0,0 0,0 0,1 1,-1-1,0 0,0 0,1 0,-1 0,0 0,0 0,0 1,0-1,1 0,-1 0,0 0,0 1,0-1,0 0,1 0,-1 0,0 1,0-1,0 0,0 0,0 1,0-1,0 0,0 0,0 1,0-1,0 0,0 0,0 1,0-1,0 0,0 0,0 1,0-1,0 0,0 0,0 1,-1-1,1 0,0 0,0 1,0-1,0 0,-1 0,1 0,0 0,0 1,-1-1,74-13,-46 7,-1 2,40-2,-51 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49.42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9 248,'-1'0,"1"0,0 0,-1 0,1 0,0 0,-1 0,1 0,0 0,-1-1,1 1,0 0,-1 0,1 0,0 0,-1-1,1 1,0 0,0 0,-1-1,1 1,0 0,0 0,0-1,-1 1,1 0,0-1,0 1,0 0,0-1,0 1,0 0,0-1,0 1,0 0,0-1,0 1,0-1,0 1,0 0,0-1,0 1,0 0,0-1,0 1,0 0,0-1,1 1,-1 0,0 0,0-1,0 1,1-1,10-16,-7 14,-1 0,1 0,0 0,0 1,0 0,0-1,0 2,0-1,0 0,1 1,-1 0,7-1,-9 2,-1-1,1 1,-1 0,1 1,0-1,-1 0,1 0,-1 0,1 1,-1-1,1 1,-1 0,1-1,-1 1,1 0,-1 0,0 0,0 0,1 0,-1 0,0 0,0 0,0 0,0 0,0 1,0-1,0 0,-1 1,1-1,0 1,-1-1,1 1,-1-1,0 1,1-1,-1 1,0 0,0 1,0 4,-1-1,1 1,-1 0,-1-1,1 1,-1-1,0 1,0-1,-1 0,0 0,-5 7,3-4,1 1,0-1,-4 14,8-22,-1 0,1 1,0-1,-1 1,1-1,0 1,0-1,0 1,0-1,0 1,1-1,-1 0,0 1,1-1,-1 1,1-1,-1 0,1 1,0-1,-1 0,1 0,0 1,1 0,0-1,0 1,0-1,0 0,0 1,1-1,-1 0,0 0,0-1,1 1,-1 0,1-1,3 1,4-1,1 0,-1 0,0-1,1 0,13-4,-16 3,1 0,-1-1,1-1,11-5,-5-1</inkml:trace>
  <inkml:trace contextRef="#ctx0" brushRef="#br0" timeOffset="1">697 1,'-2'0,"0"1,-1-1,1 1,0-1,0 1,1 0,-1 0,0 0,0 0,0 0,0 0,1 1,-3 1,-21 23,18-18,-2 3,0 0,0 1,1 0,1 0,0 1,1 0,0 0,-4 15,8-21,-1 0,2-1,-1 1,1 0,0 0,1 0,0 0,0 0,0 0,1 0,0 0,0 0,1 0,0 0,0 0,0-1,1 1,4 7,-4-11,-1 0,1-1,0 1,0-1,0 0,0 0,0 0,1 0,-1 0,0-1,1 0,-1 1,1-1,0 0,-1-1,1 1,0-1,0 0,-1 0,1 0,0 0,6-1,3-1,-1 0,1-1,0-1,-1 0,16-7,-11 2,-2 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49.90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143 35,'0'-1,"0"0,0 0,-1 0,1-1,0 1,0 0,-1 0,1 0,-1 0,1 0,-1 0,0 0,1 0,-1 0,0 0,0 0,1 0,-1 1,0-1,0 0,0 1,0-1,0 0,0 1,0-1,0 1,0-1,-1 1,1 0,0 0,0-1,0 1,-2 0,-1 0,0 0,0-1,0 2,1-1,-1 0,0 1,0 0,1 0,-5 1,3 1,0 0,0 0,0 0,1 1,-1 0,1 0,0 0,0 0,0 1,1-1,0 1,0 0,0 0,0 0,1 1,0-1,0 0,0 1,1 0,-1-1,1 1,1 0,-1 7,1-5,-1-1,1 0,1 1,-1-1,1 0,1 0,-1 0,1 0,1 0,-1 0,1 0,0 0,1-1,-1 0,1 0,1 0,-1 0,8 7,-10-11,1 0,0 0,-1-1,1 1,0-1,0 0,0 0,-1 0,2 0,-1 0,0 0,0-1,0 0,0 1,0-1,0 0,0-1,0 1,0-1,1 1,-1-1,0 0,0 0,-1 0,1 0,0-1,0 1,-1-1,5-2,0-1,-1-1,1 1,-1-1,0 0,0 0,-1-1,0 1,0-1,7-14,-8 12,0 1,-1-1,0 0,0 0,-1-1,0 1,-1 0,0-1,-1-17,0 23,-1 0,1 0,-1 0,0 1,0-1,-1 0,1 1,-1-1,0 0,0 1,0 0,0 0,-1-1,1 1,-1 1,0-1,0 0,0 1,0-1,0 1,-1 0,1 0,-1 0,1 1,-1-1,-4 0,5 1,1 0,-1 0,0 0,0 1,0-1,1 1,-1 0,0 0,0 0,0 0,0 0,0 1,0-1,1 1,-1 0,0 0,-4 2,7-3,-1 1,1-1,0 0,0 0,0 1,0-1,-1 0,1 1,0-1,0 0,0 1,0-1,0 0,0 1,0-1,0 0,0 1,0-1,0 0,0 1,0-1,0 0,0 1,1-1,-1 0,0 0,0 1,0-1,0 0,1 1,-1-1,0 0,0 0,1 1,-1-1,0 0,0 0,1 0,-1 0,0 1,0-1,1 0,-1 0,0 0,1 0,14 8,-7-6,0 0,0-1,16 2,-8-3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50.88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34,'3'-1,"0"0,0 0,0 0,0 0,0-1,0 1,0-1,4-3,7-3,-9 6,0 0,0 0,0 1,0 0,1 0,-1 0,0 1,0 0,7 0,-11 0,0 0,0 0,1 0,-1 0,0 1,0-1,0 0,1 1,-1-1,0 0,0 1,0 0,0-1,0 1,0 0,0-1,0 1,0 0,0 0,0 0,0 0,-1 0,1 0,0 0,-1 0,1 0,-1 0,1 0,-1 0,1 0,-1 1,0-1,1 0,-1 0,0 1,0-1,0 0,0 0,0 1,0-1,-1 0,1 0,-1 2,-3 9,0 0,0-1,-1 0,-1 0,0-1,-1 0,-12 17,19-27,0 0,0 0,0 0,1 0,-1-1,0 1,0 0,0 0,1 0,-1 0,0 0,0 0,1 0,-1 0,0 1,0-1,0 0,1 0,-1 0,0 0,0 0,1 0,-1 0,0 0,0 1,0-1,0 0,1 0,-1 0,0 0,0 0,0 1,0-1,0 0,0 0,1 0,-1 1,0-1,0 0,0 0,0 1,0-1,0 0,0 0,0 0,0 1,0-1,0 0,0 0,0 1,0-1,0 0,0 0,0 0,0 1,-1-1,1 0,0 0,0 0,0 1,0-1,0 0,0 0,-1 0,1 1,31-7,-5 1,-24 5,0 0,0 0,0 0,0 0,0 0,0 0,0 1,0-1,0 1,0-1,0 1,0 0,0 0,0 0,-1 0,1 0,0 0,-1 0,1 0,-1 1,1-1,-1 1,0-1,1 1,-1 0,0-1,1 4,-1-2,0 0,-1 0,1 0,-1 0,0 0,0 0,0 1,-1-1,1 0,-1 0,1 0,-1 0,0 0,0 0,-1 0,1-1,-2 4,-5 6,0-1,-1-1,0 0,-1 0,0 0,0-1,-1-1,0 0,-19 10,6-8,23-10,0 0,0 0,0 0,0 0,1 0,-1 0,0 0,0 0,0 0,1 0,-1 0,0-1,0 1,0 0,1-1,-1 1,0 0,1-1,-1 1,0-1,1 1,-1-1,0 1,1-1,-1 0,1 1,-1-1,1 0,-1 0,-2-9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51.97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259 1,'1'-1,"-1"2,0-1,1 0,-1 0,0 0,0 0,1 0,-1 0,0 0,0 0,1 0,-1 0,0 1,0-1,1 0,-1 0,0 0,0 0,1 1,-1-1,0 0,0 0,0 1,0-1,1 0,-1 0,0 1,0-1,0 0,0 0,0 1,0-1,0 0,0 1,-1 14,-10 14,11-27,-40 75,5-11,-65 123,27-59,67-116,7-12,4-8,2-2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52.93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1,'1'0,"0"0,0 1,0 0,0-1,0 1,0 0,0-1,0 1,0 0,0 0,0 0,0 0,-1 0,1 0,0 0,-1 0,2 2,9 21,-8-13,0 1,-1 0,0-1,-1 1,0 0,-2 16,-10 73,5-60,5-33,-1 4,0 0,1 0,1 0,1 17,-1-29,0 0,0 1,0-1,0 0,0 0,0 0,0 1,0-1,0 0,0 0,0 0,0 1,1-1,-1 0,0 0,0 0,0 1,0-1,0 0,0 0,0 0,0 0,1 1,-1-1,0 0,0 0,0 0,0 0,1 0,-1 0,0 1,0-1,0 0,0 0,1 0,-1 0,0 0,6-7,3-16,-9 21,6-12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53.37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 0,'1'34,"9"55,-10-86,9 57,-8-54,-1 0,0 0,0 0,0 0,-1 0,0 0,-3 11,3-16,1 0,0 0,-1-1,1 1,-1 0,1 0,-1 0,0-1,1 1,-1 0,0 0,1-1,-1 1,0-1,0 1,1-1,-1 1,0-1,-2 1,-4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53.80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0 265,'0'-3,"3"-1,4 0,4 1,3-2,2 0,1 0,1-1,1 0,-1 1,0-2,1 1,-2-3,1 2,-3 1</inkml:trace>
  <inkml:trace contextRef="#ctx0" brushRef="#br0" timeOffset="1">671 0,'-1'1,"1"0,0 0,-1-1,1 1,0 0,-1-1,1 1,-1 0,1-1,-1 1,0 0,1-1,-1 1,0-1,1 1,-1-1,0 1,0-1,1 0,-1 1,0-1,-1 0,-24 9,16-6,2 0,0 1,1 0,0 0,0 1,0 0,0 0,1 0,0 1,0 0,0 0,1 1,0-1,0 1,-4 10,4-8,1 1,0 0,0-1,1 1,1 0,-1 1,2-1,-1 0,2 1,-1-1,2 13,0-18,-1-1,1 0,1 1,-1-1,1 0,-1 0,1 0,0 0,1 0,-1 0,1-1,-1 1,1-1,0 0,0 0,1 0,-1 0,1 0,-1-1,1 1,0-1,0 0,0 0,0-1,0 1,0-1,1 0,-1 0,0 0,1-1,-1 1,1-1,-1 0,0-1,1 1,-1-1,0 0,1 0,4-1,3-3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54.24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157 19,'-10'0,"0"0,1 1,-1 0,1 0,-1 1,-15 5,21-5,-1 0,1 0,0 1,0 0,0-1,0 1,0 1,1-1,-1 1,1-1,0 1,0 0,1 0,-1 0,-2 5,2-2,1 0,0 0,0 0,0 0,1 0,0 0,0 0,1 1,-1-1,2 0,-1 0,1 1,0-1,1 0,2 7,-3-11,-1 1,2-1,-1 0,0-1,1 1,-1 0,1 0,0 0,0-1,0 1,0-1,0 0,0 1,1-1,-1 0,1-1,0 1,-1 0,1-1,0 1,0-1,0 0,0 0,0 0,0 0,0-1,1 1,-1-1,0 0,0 0,1 0,-1 0,0 0,0-1,5-1,-1 0,0-1,-1 0,0 0,0 0,1-1,-2 0,1 0,-1-1,1 1,-1-1,0 0,-1-1,1 1,-1-1,0 0,3-6,-4 7,-1 0,1 0,-1 0,0 0,0 0,-1 0,1-1,-1 1,-1-1,1 1,-1-1,1 1,-2-1,1 1,0-1,-1 1,0-1,-1 1,1 0,-5-10,3 10,-1 1,0-1,0 1,0 0,-1 0,0 0,1 1,-1 0,0 0,0 0,-10-4,-1-1,16 8,0 0,0 0,0 0,0 0,0 0,0 0,0 0,0 0,0 0,1 0,-1 0,0 0,0 0,0 0,0 0,0 0,0 0,0 0,0 0,0 0,1 0,-1 0,0 0,0-1,0 1,0 0,0 0,0 0,0 0,0 0,0 0,0 0,0 0,0 0,0 0,0 0,0-1,0 1,0 0,0 0,0 0,0 0,0 0,0 0,0 0,0 0,0 0,0-1,0 1,0 0,0 0,0 0,0 0,0 0,0 0,0 0,0 0,10-1,-10 1,11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54.7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0,'0'1,"-1"-1,1 1,0-1,0 1,0 0,0-1,0 1,0-1,0 1,0-1,1 1,-1 0,0-1,0 1,0-1,1 1,-1-1,0 1,0-1,1 1,-1-1,1 1,-1-1,0 0,1 1,-1-1,1 1,-1-1,2 1,15-5,-6 1,-7 2,0 0,0 0,0 1,1-1,-1 1,0 0,1 0,-1 1,0-1,0 1,1 0,-1 0,5 2,-8-2,1 0,0 0,-1 0,1 0,-1 1,0-1,1 0,-1 1,0-1,0 1,0-1,0 1,0-1,0 1,0 0,-1-1,1 1,0 0,-1 0,0 0,1 0,-1-1,0 1,0 0,0 0,0 0,0 0,0 0,-1-1,1 1,-1 0,0 2,-1 0,1-1,0 1,-1-1,0 0,0 1,0-1,-4 4,-8 16,14-23,0 0,0 0,0 1,0-1,0 0,0 0,0 0,0 1,0-1,0 0,0 0,0 0,0 0,1 1,-1-1,0 0,0 0,0 0,0 0,0 0,0 1,1-1,-1 0,0 0,0 0,0 0,0 0,1 0,-1 0,0 0,0 0,0 0,1 1,-1-1,0 0,0 0,0 0,1 0,-1 0,0 0,0-1,0 1,0 0,1 0,-1 0,0 0,0 0,0 0,1 0,-1 0,0 0,0 0,0-1,18-3,-11 2,-3 1,-1 1,0-1,0 1,1 0,-1 0,0 0,1 1,-1-1,0 1,1-1,-1 1,0 0,0 1,5 2,-6-3,-1 0,0 0,1 0,-1 0,0 1,0-1,1 1,-1-1,0 1,-1-1,1 1,0 0,0-1,-1 1,1 0,-1-1,1 1,-1 0,0 0,0 0,0-1,0 1,0 0,0 0,0 0,0-1,-1 1,0 2,-1 3,0-1,0 1,0-1,-1 0,0 0,0 0,-1 0,1-1,-1 1,-1-1,-4 6,8-11,1 0,0 1,-1-1,1 1,0-1,-1 0,1 1,-1-1,1 0,-1 0,1 1,0-1,-1 0,1 0,-1 0,0 1,1-1,-1 0,1 0,-1 0,1 0,-1 0,1 0,-1 0,1 0,-1 0,1 0,-1-1,1 1,-1 0,0 0,0-1,1 0,-1 0,0 0,1 0,0 0,-1 0,1 0,-1 0,1 0,0 0,0 0,-1 0,1 0,0-2,3-35,1 21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57.11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235 21,'0'-1,"-1"0,1 0,0 1,-1-1,1 0,-1 0,1 0,-1 0,1 1,-1-1,1 0,-1 1,0-1,1 0,-1 1,0-1,0 1,0-1,1 1,-1-1,0 1,0 0,0-1,0 1,0 0,0 0,0-1,-28-3,21 5,-1 0,1 0,0 0,0 1,0 0,0 1,0 0,0 0,1 0,-1 1,1 1,0-1,0 1,1 0,-1 0,1 1,0 0,1 0,0 1,-1-1,2 1,-5 8,5-9,1-1,0 1,1 0,-1 0,1 0,1 0,-1 0,1 0,0 1,0-1,0 1,1-1,0 0,1 1,-1-1,1 0,1 1,-1-1,1 0,0 0,0 0,1 0,0 0,0 0,0-1,0 0,1 1,8 8,1-4,0 0,0 0,1-1,0-1,1 0,0-1,19 6,43 23,-74-35,-1 0,0 0,0 1,0-1,0 1,-1-1,1 1,0 0,-1-1,1 1,-1 0,0 0,1 0,-1 1,0-1,0 0,0 0,-1 1,2 3,-2-2,0 0,0 0,0 0,0 0,-1 0,0-1,0 1,0 0,0 0,0-1,-3 5,-3 6,-1-1,-1-1,0 1,-1-1,-12 12,7-12,15-12,0 1,0-1,-1 0,1 1,0-1,-1 0,1 0,0 1,-1-1,1 0,-1 0,1 0,0 0,-1 1,1-1,-1 0,1 0,0 0,-1 0,1 0,-1 0,1 0,-1 0,1 0,0 0,-1 0,1 0,-1-1,1 1,0 0,-1 0,1 0,-1 0,1-1,0 1,-1 0,1 0,-1-1,0-6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7:55.22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37,'3'0,"4"0,4 0,3 0,2 0,2 0,0 0,0 0,1 0,-1 0,0 0,-3-3,-4-4,-7-1,-5-2,-1 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12.35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 82,'-1'7,"1"-7,0 0,0 1,0-1,0 1,0-1,0 1,0-1,0 0,0 1,0-1,0 1,0-1,0 0,0 1,0-1,1 1,-1-1,0 0,0 1,0-1,1 0,-1 1,0-1,0 0,1 0,-1 1,0-1,1 0,-1 0,0 1,1-1,-1 0,1 0,-1 0,0 0,1 1,-1-1,1 0,-1 0,11 4,-1-1,1 0,-1 0,1-1,0 0,0-1,0 0,0-1,17-1,41 2,58 13,-54-7,-1 2,130 35,-188-39,74 22,147 69,-159-54,-1 4,76 61,125 124,-230-191,-2 2,-1 3,-3 1,-2 2,34 54,-58-79,-1 0,-1 1,-1 0,13 44,-21-57,-1 0,0 0,-1 0,0 1,0-1,-2 1,1-1,-1 0,-1 1,0-1,-1 0,0 0,-7 16,3-12,0 0,-1-1,-1 0,-1 0,0-1,0 0,-1-1,-1 0,-18 14,9-11,0-1,-1 0,-1-2,0-1,-33 12,-195 55,198-66,0-2,-101 5,-132-20,249 1,0-1,1-2,0-1,0-2,-58-25,77 27,0-1,1-1,0-1,0 0,1 0,1-2,0 0,0 0,-11-17,19 23,1 0,1 0,-1 0,1-1,0 0,1 0,0 0,0 0,1 0,0-1,0 1,1-1,0 1,1-1,-1 1,2-1,-1 0,1 1,1-1,-1 1,1-1,4-7,3-4,1 1,0 0,1 0,2 2,0-1,0 2,21-20,118-95,-14 30,283-155,177-34,56 6,-521 227,-12 2,-75 33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16.87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55 231,'1'-28,"-1"18,1-1,-1 1,-1 0,0-1,-3-10,4 20,0 1,0-1,0 1,0 0,0-1,0 1,0-1,0 1,0 0,0-1,-1 1,1 0,0-1,0 1,-1-1,1 1,0 0,0 0,-1-1,1 1,0 0,-1-1,1 1,0 0,-1 0,-4 8,1 18,4 103,2-90,-2 1,-2-1,-9 57,5-83,6-13,0 0,-1 0,1 0,0 0,0 0,-1 0,1 0,0 0,0 0,-1 0,1 0,0 0,0 0,-1 0,1-1,0 1,0 0,0 0,-1 0,1 0,0-1,0 1,0 0,0 0,-1 0,1-1,0 1,0 0,0 0,0-1,0 1,-9-27,6-16,2-1,2 1,9-67,-3 36,-6 62,0-7,1 0,1 1,0-1,1 1,8-21,-12 38,1-1,-1 1,1 0,0-1,-1 1,1 0,0 0,0 0,0 0,0 0,0 0,0 0,0 0,0 0,0 0,0 0,1 1,-1-1,0 0,2 0,-2 1,0 0,0 1,0-1,0 0,1 0,-1 1,0-1,0 0,0 1,0-1,0 1,0 0,-1-1,1 1,0 0,0-1,0 1,-1 0,1 0,0 0,0 0,-1-1,1 1,-1 0,1 0,0 2,30 65,-2 0,36 130,-63-190,5 15,-2-21,1-13,1-20,-1 1,3-35,7-42,7 1,-20 91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18.22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 1,'1'0,"-1"0,1 1,-1-1,1 0,-1 0,1 1,-1-1,0 0,1 1,-1-1,0 1,1-1,-1 1,0-1,1 0,-1 1,0-1,0 1,1-1,-1 1,0-1,0 1,0 0,0-1,0 1,0-1,0 1,0-1,0 1,0-1,0 1,0-1,-1 2,-2 25,2-18,-3 252,5-149,1-98,3-20,3-23,2-23,-6 26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18.65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81 1,'-1'5,"1"1,-1-1,0 1,-1-1,-2 6,-4 21,-4 110,9-108,2 49,2-52,-2 0,-5 35,5-61,0 0,0 0,-1 0,-3 8,5-12,0-1,-1 1,1 0,0-1,0 1,-1-1,1 1,0-1,-1 0,1 1,-1-1,1 1,0-1,-1 0,1 1,-1-1,1 0,-1 1,1-1,-1 0,1 0,-1 1,1-1,-1 0,0 0,1 0,-1 0,1 0,-1 0,1 0,-1 0,0 0,1 0,-1 0,1 0,-1 0,1-1,-1 1,0 0,1 0,-1 0,1-1,-1 1,1 0,0-1,-1 1,1-1,-1 1,1 0,0-1,-1 1,1-1,-1 0,-6-8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19.10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29 42,'-8'7,"-12"9,20-9,12-3,3-5,-1 0,1-1,-1-1,0 0,19-6,-5 1,5-2,48-22,-66 26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19.53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22 34,'0'1,"0"-1,0 1,0-1,-1 1,1-1,0 1,0-1,0 0,-1 1,1-1,0 1,0-1,-1 1,1-1,-1 0,1 1,0-1,-1 0,1 0,-1 1,1-1,0 0,-1 0,1 1,-1-1,1 0,-1 0,1 0,-1 0,1 0,-1 0,1 0,-2 0,2 0,0 0,-1 0,1 0,0 0,-1 0,1 0,-1 0,1 0,0 0,0-1,-1 1,1 0,0 0,-1 0,1 0,0-1,-1 1,1 0,0 0,0-1,0 1,-1 0,1-1,0 1,0 0,0-1,-1 1,1 0,0-1,0 1,0 0,0-1,0 1,0 0,0-1,0 1,0 0,0-1,0 1,0 0,0-1,0 1,0-1,0 1,1 0,-1-1,0 1,0 0,0 0,0-1,1 0,0-1,0 0,1 0,-1 0,0 1,1-1,-1 0,1 0,0 1,0-1,-1 1,1 0,0-1,0 1,0 0,0 0,1 0,-1 0,0 1,0-1,0 1,1-1,-1 1,0 0,1-1,-1 1,0 1,1-1,-1 0,5 1,-4 0,0 0,0 0,0 0,0 0,0 0,0 0,0 1,-1 0,1-1,-1 1,1 0,-1 0,1 0,-1 1,0-1,0 1,0-1,-1 1,1-1,0 1,1 5,-1-1,-1-1,-1 0,1 1,-1-1,0 0,0 1,-1-1,0 1,-2 7,-3 7,-11 28,-1-10,13-30,0 1,1-1,0 1,1-1,0 1,-3 19,6-28,-1 0,1 1,0-1,0 0,0 1,0-1,1 0,-1 1,0-1,0 0,1 1,-1-1,1 0,-1 0,1 0,0 1,-1-1,1 0,0 0,0 0,0 0,0 0,0 0,1 1,0-1,0-1,0 1,0 0,0-1,0 1,0-1,0 0,1 0,-1 1,0-1,0-1,0 1,4-1,3-1,1-1,-1 0,0 0,0-1,13-7,15-12,51-43,-67 49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19.98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179 1,'6'0,"14"1,-21 3,-10 5,-26 11,17-10,1 1,0 1,0 1,-19 17,34-26,1-1,-1 1,1 0,0 0,0 0,0 0,1 0,-1 1,1-1,0 1,0 0,0-1,1 1,0 0,0 0,0 0,1 0,-1 0,1 0,0 0,1 0,-1 0,1 0,1 5,0-5,0-1,0 1,0-1,0 1,1-1,-1 0,1 0,1 0,-1 0,0-1,1 1,0-1,6 5,7 3,0-1,22 9,18 12,-52-28,0 1,-1-1,0 1,0 0,0 0,0 0,4 6,-7-8,0 0,0 0,0 0,0 0,0-1,-1 1,1 0,-1 0,1 1,-1-1,0 0,1 0,-1 0,0 0,-1 0,1 0,0 0,-1 0,1 0,-1 0,1 0,-1 0,-1 2,-4 6,0 0,-1-1,0 0,0 0,-1-1,0 1,0-2,-10 8,-9 3,-44 25,70-42,-1 0,0 0,1-1,-1 1,0 0,0 0,0-1,0 0,0 1,1-1,-1 0,0 0,-3 0,4 0,0 0,0-1,0 1,0-1,1 1,-1-1,0 0,0 1,0-1,1 0,-1 0,0 1,1-1,-1 0,0 0,1 0,-1 0,1 0,0 0,-1 0,1 0,0 0,0 0,-1 0,1 0,0-1,-2-16,0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21.36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282 38,'-1'1,"0"0,0 0,-1 0,1-1,-1 1,1 0,-1-1,1 1,-1-1,1 1,-1-1,1 0,-1 0,1 0,-4 0,-28-3,6 0,20 3,0 1,1 0,-1 0,0 1,1-1,-1 1,1 1,0 0,0-1,0 2,0-1,-6 5,5-2,-1 1,1 0,1 0,-1 0,1 1,0 0,-8 14,7-6,0-1,0 1,2 0,0 1,0-1,2 1,0 0,1 0,0 22,2-30,1 0,0 0,0-1,0 1,1 0,1 0,0-1,0 0,0 1,1-1,6 9,-7-12,0-1,1 1,0-1,0 0,0-1,0 1,0-1,1 1,0-2,-1 1,1 0,0-1,1 0,-1 0,0 0,0-1,1 0,-1 0,7 1,-1-2,0-1,1 1,-1-2,0 0,-1 0,1-1,0 0,-1-1,1 0,-1 0,0-1,0-1,-1 0,0 0,0-1,0 0,-1 0,8-10,-6 7,-1-1,1 0,-2-1,0 0,0 0,-1 0,-1-1,0 0,-1-1,0 1,-1-1,-1 0,4-25,-7 32,0 1,-1-1,0 0,0 0,0 0,-1 0,0 0,0 1,-1-1,1 1,-1 0,-1 0,1 0,-1 0,-1 0,1 1,-7-7,-1 1,0 0,0 1,-1 0,0 2,-1-1,-20-8,33 16,0 1,1 0,-1 0,0-1,0 1,1 0,-1-1,0 1,0-1,1 1,-1-1,1 1,-1-1,0 0,1 1,-1-1,0-1,1 2,1-1,-1 1,0 0,1-1,-1 1,0 0,1 0,-1-1,0 1,1 0,-1 0,1 0,-1-1,1 1,-1 0,0 0,1 0,-1 0,1 0,-1 0,1 0,-1 0,1 0,41 0,-34 1,10-1,-1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21.93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9 1,'0'0,"0"1,0 0,0 0,0-1,-1 1,1 0,0 0,0-1,-1 1,1 0,0-1,-1 1,1 0,-1-1,1 1,-2 0,0 4,11 1,17 3,-18-7,-1 0,1 1,-1 0,0 1,0-1,7 6,-12-8,-1 1,1-1,-1 1,1 0,-1 0,0-1,1 1,-1 0,0 0,0 0,0 0,-1 0,1 1,0-1,-1 0,0 0,1 0,-1 1,0-1,0 0,0 0,0 0,0 1,-1-1,1 0,-2 3,-13 45,23-55,1-1,0 1,1-1,11-4,-20 10,0 0,0 0,0 0,-1 0,1-1,0 1,0 0,-1 1,1-1,0 0,0 0,0 0,-1 0,1 1,0-1,0 0,-1 1,1-1,0 0,-1 1,1-1,0 1,-1-1,1 1,-1-1,1 1,-1 0,1 0,0 1,0 0,-1-1,1 1,-1 0,0 0,1 0,-1 0,0 0,0 0,0 0,-1 2,-1 8,-1-1,0 1,-5 10,7-19,-6 15,-1-1,0 0,-1 0,-13 16,22-33,0 0,0 0,0 0,0 0,0 0,0 0,0 0,0 0,0 0,0 0,0-1,0 1,0 0,0 0,0 0,0 0,0 0,0 0,0 0,0 0,-1 0,1 0,0 0,0 0,0 0,0 0,0 0,0 0,0 0,0 0,0 0,0 0,0 0,0 0,0 0,0 0,0 0,0 0,0 0,-1 0,1 0,0 0,0 0,0 0,0 0,0 0,0 0,0 0,0 0,0 0,0 0,0 0,0 0,0 0,0 0,1-10,5-14,10-26,-7 24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57.53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247 108,'-5'2,"-1"-1,1 1,-1-1,1 2,0-1,0 1,0-1,-6 6,-49 34,52-37,-4 4,1 0,0 1,1 1,0 0,1 0,0 1,0 0,-10 19,15-23,0 0,1 0,0 1,0-1,1 1,0 0,0-1,1 1,0 0,1 0,0 0,0 0,1 0,0 0,3 10,-4-16,1 0,0 0,0 1,0-1,1 0,-1 0,1 0,0 0,0 0,0 0,0-1,0 1,0-1,1 1,0-1,-1 0,1 0,0 0,0 0,0-1,0 1,0-1,0 0,0 0,1 0,-1 0,0 0,1-1,-1 1,1-1,-1 0,0 0,1 0,-1-1,1 1,5-3,2 0,-1 0,1-1,-1 0,0-1,0 0,0 0,-1-1,1-1,-2 0,11-9,-12 8,1-1,-2 1,1-1,-1-1,-1 1,1-1,-2 0,1 0,2-12,2-12,8-52,-16 73,0 1,-1 0,0 0,-1-1,0 1,-1 0,0 0,-1 0,-5-13,6 19,-1 1,0-1,0 0,0 1,-1-1,1 1,-1 0,-7-7,8 10,0-1,0 1,0 0,0 0,0 0,0 1,-1-1,1 1,0 0,-1 0,1 0,-1 0,0 0,1 1,-7 0,6 0,-1 1,1-1,0 1,0 0,0 1,0-1,0 1,0 0,0 0,1 0,-6 4,8-6,0 1,0 0,0 0,0 0,0 0,0 0,0 0,0 0,0 0,0 0,0 0,1 0,-1 1,0-1,1 0,-1 1,1-1,-1 0,1 1,0-1,0 0,0 1,-1-1,1 1,1-1,-1 0,0 1,0-1,0 1,1-1,-1 0,1 1,-1-1,1 0,-1 0,2 2,7 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22.38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40 0,'-1'3,"0"0,0 0,0 0,0 0,0 0,-1-1,-1 4,-3 5,1 2,1 0,0 0,1 0,0 0,1 0,1 0,0 21,12 96,0-18,-11-49,0-37,0-21,0-7,3-32,1 14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22.83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186 3,'7'-2,"-7"2,1 0,-1 0,0 0,0 0,1 0,-1 0,0 0,1 0,-1 0,0 0,1 0,-1 0,0 0,0 0,1 0,-1 0,0 0,0 0,1 0,-1 0,0 1,0-1,1 0,-1 0,0 0,0 0,1 1,-1-1,0 0,0 0,0 1,1-1,-1 0,0 0,0 1,0-1,0 0,0 0,0 1,0-1,0 0,1 0,-1 1,0-1,0 0,0 1,0-1,0 0,-1 0,1 1,0-1,0 0,0 1,3 26,-1 0,-4 52,1-21,2 11,-3 72,2-141,1 1,-1 0,0 0,0-1,0 1,0 0,0-1,0 1,-1 0,1 0,0-1,0 1,0 0,-1 0,1-1,0 1,-1-1,1 1,-1 0,1-1,-1 1,1-1,-1 1,1-1,-1 1,1-1,-1 1,0-1,1 1,-1-1,0 0,1 1,-1-1,0 0,1 0,-1 0,0 1,0-1,1 0,-2 0,-5-4</inkml:trace>
  <inkml:trace contextRef="#ctx0" brushRef="#br0" timeOffset="1">28 267,'-23'0,"18"0,16 0,10-2,0-1,0-1,-1-1,1 0,-1-2,36-16,25-9,-59 25,-1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23.58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54,'0'1,"0"0,0 0,0 1,1-1,-1 0,0 0,1 1,-1-1,1 0,-1 0,1 0,0 0,-1 1,1-1,0 0,0 0,0 0,0-1,0 1,0 0,0 0,0 0,0-1,0 1,0-1,0 1,0-1,1 1,-1-1,0 1,0-1,1 0,-1 0,0 0,1 0,1 0,8 0,-1 0,1-1,18-4,-8 2,56-7,-69 8,1 0,-1 0,1 0,-1-2,0 1,12-7,-19 9,0 0,0 1,0-1,-1 0,1 0,0 0,0 0,-1 0,1 0,-1 0,1 0,-1 0,1 0,-1 0,1 0,-1 0,0 0,0 0,0 0,1-1,-1 1,0 0,-1 0,1-2,-1-8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24.02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82 1,'-4'4,"1"0,0 0,0 0,0 0,0 1,1 0,-1-1,1 1,1 0,-1 0,0 0,0 6,0 5,1 1,0 24,-1 18,-5 9,-11 70,18-137,-1 0,1 0,0 0,0 1,-1-1,1 0,-1 0,1 0,-1 0,0 0,1 0,-1 0,0 0,0 0,1 0,-3 1,-2-4,3-11,4 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25.07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1,'14'37,"-10"-1,-2 0,-3 68,0-36,0 144,12-260,-7 28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25.51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74 0,'-7'31,"6"-28,0 1,0 0,0 0,0 0,0 0,1-1,0 8,13 226,-13-213,1-5,-4 36,2-51,1 1,-1-1,0 0,-1 0,1 1,-1-1,0 0,1 0,-2 0,1-1,0 1,-1 0,-5 4,7-7,0 0,0 0,0 0,-1 0,1 0,0-1,-1 1,1-1,-1 1,1-1,0 1,-1-1,1 0,-1 0,1 0,-1 0,1 0,-1 0,1 0,-1 0,-2-1,-6-2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25.98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17 336,'-14'6,"14"-6,-1 0,1 0,0 1,0-1,0 0,0 0,-1 0,1 0,0 1,0-1,0 0,0 0,0 0,0 0,0 1,-1-1,1 0,0 0,0 0,0 1,0-1,0 0,0 0,0 1,0-1,0 0,0 0,0 0,0 1,0-1,0 0,1 0,-1 0,0 1,0-1,0 0,0 0,0 0,0 1,0-1,1 0,-1 0,0 0,0 0,0 0,0 1,1-1,-1 0,0 0,0 0,0 0,1 0,-1 0,0 0,0 0,0 0,1 0,-1 0,0 0,0 0,1 0,-1 0,0 0,0 0,1 0,7 1,-1 0,1-1,0 0,0-1,-1 1,1-1,0-1,-1 0,1 0,6-3,15-6,30-18,-51 25,27-17,-20 10</inkml:trace>
  <inkml:trace contextRef="#ctx0" brushRef="#br0" timeOffset="1">722 0,'0'1,"-1"0,1 0,-1 0,1 0,-1 0,1 0,-1 0,0 0,0 0,1-1,-1 1,0 0,0 0,0-1,0 1,0-1,-2 2,-20 9,21-9,-17 8,0 2,1 1,0 0,-26 27,33-29,0 1,2 1,-1-1,2 2,-1-1,2 1,0 1,1-1,0 1,1 0,1 0,0 1,1-1,-1 21,4-27,0 0,1 0,0 0,1 1,0-1,0-1,1 1,0 0,1-1,-1 1,2-1,9 14,-12-19,0 0,0 0,1 0,-1-1,1 1,0 0,0-1,0 0,0 0,0 0,0 0,1 0,-1 0,0-1,1 0,0 0,-1 0,1 0,0 0,-1-1,1 0,0 1,0-1,-1-1,1 1,0-1,0 1,-1-1,1 0,-1 0,1-1,-1 1,5-3,4-3,-1-1,-1 0,1-1,16-18,-23 23,15-15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26.43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197 121,'1'0,"-1"0,0 0,0 0,1-1,-1 1,0 0,0 0,0 0,1-1,-1 1,0 0,0 0,0 0,0-1,1 1,-1 0,0 0,0-1,0 1,0 0,0-1,0 1,0 0,0 0,0-1,0 1,0 0,0 0,0-1,0 1,0 0,0-1,0 1,0 0,0 0,-1-1,1 1,0 0,0 0,0-1,0 1,-1 0,1 0,0 0,0-1,0 1,-1 0,1 0,0 0,0 0,-1-1,1 1,0 0,0 0,-1 0,1 0,0 0,0 0,-1 0,1 0,0 0,-1 0,1 0,0 0,0 0,-1 0,1 0,-1 0,-20 2,10 3,1 0,1 0,-1 1,1 0,0 1,0 0,1 0,0 1,0 0,1 0,0 1,0 0,1 0,0 1,1 0,-6 13,5-9,1 1,0 0,1 0,1 0,0 1,1-1,0 1,2-1,0 1,0 0,4 17,-4-29,1-1,0 1,0-1,0 0,0 0,0 1,1-1,-1 0,1 0,0 0,0 0,0 0,0-1,1 1,4 4,-5-6,0 0,0 0,0-1,0 1,0 0,0-1,0 1,0-1,1 0,-1 1,0-1,0 0,0 0,1-1,-1 1,0 0,0-1,0 1,0-1,0 0,0 0,0 0,0 0,0 0,0 0,2-2,9-6,0-1,-1-1,-1 1,1-2,-2 0,1 0,15-26,-15 20,-1-1,-1 0,0-1,-1 0,7-30,-12 37,-1-1,0 1,0-1,-2 0,0 1,-2-21,1 26,-1 1,1-1,-1 1,-1 0,1 0,-1 0,0 0,-1 0,0 1,0 0,0-1,-1 1,-6-6,-17-9,27 21,0-1,1 1,-1-1,0 1,1-1,-1 1,0 0,0-1,0 1,1 0,-1 0,0 0,0-1,0 1,1 0,-1 0,0 0,0 0,0 0,1 1,-1-1,0 0,0 0,0 0,1 1,-1-1,0 0,1 1,-1-1,0 1,1-1,-1 1,0-1,1 1,-1-1,1 1,-1 0,1-1,-1 2,0-1,1 1,0-1,0 0,0 0,0 1,0-1,0 0,1 0,-1 0,0 0,1 1,-1-1,1 0,-1 0,1 0,-1 0,1 0,0 0,-1 0,1 0,0 0,0 0,0 0,0-1,0 1,1 1,30 19,-30-20,16 9,-2-3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26.90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57 0,'-2'3,"-4"11,-1-1,0 0,-1 0,-17 21,24-31,7-4,15-6,-7 2,-12 4,0 1,0-1,1 1,-1-1,0 1,0 0,0 0,1 0,-1 0,0 1,0-1,0 1,0-1,0 1,0 0,0-1,0 1,0 0,0 0,0 1,0-1,0 0,-1 1,1-1,0 1,-1-1,1 1,0 2,0-1,-1-1,0 1,0 0,0 0,-1 0,1 0,-1 0,1-1,-1 1,0 0,0 0,-1 0,1 0,0 0,-1 0,0 0,0 0,0 0,0-1,-2 5,-34 55,37-61,0-1,0 1,0-1,-1 1,1 0,0-1,0 1,0 0,0-1,0 1,0 0,0-1,0 1,1 0,-1-1,0 1,0-1,0 1,1 0,-1-1,0 1,1-1,-1 1,0-1,1 1,-1-1,1 1,-1-1,1 1,-1-1,1 0,-1 1,1-1,-1 0,1 1,0-1,0 0,30 9,-11-4,-15-3,-1 0,0 0,1 1,-1 0,0-1,-1 1,1 0,0 1,-1-1,0 1,0-1,0 1,0 0,-1 0,1 0,-1 1,0-1,0 1,-1-1,1 1,-1-1,0 1,0 0,-1 0,1-1,-1 1,0 0,0 0,-1 0,1-1,-1 1,0 0,-1 0,-2 6,1-2,1-2,0 0,0 0,-1-1,0 1,0-1,-1 1,0-1,0 0,0 0,-1-1,-8 9,12-13,1-1,0 0,-1 0,1 1,0-1,-1 0,1 0,-1 0,1 0,0 0,-1 0,1 0,-1 0,1 0,-1 0,1 0,-1 0,1 0,0 0,-1 0,1 0,-1 0,1 0,0 0,-1-1,1 1,-1 0,1 0,0-1,-1 1,1-1,-11-15,1-21,6 12,2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27.35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24 1,'-1'-1,"0"1,0 0,0 0,0 0,-1 0,1 1,0-1,0 0,0 0,0 1,0-1,0 1,-1-1,1 1,0-1,0 1,1 0,-1-1,0 1,-2 1,3-1,0 0,0-1,0 1,0-1,1 1,-1 0,0-1,0 1,0 0,0-1,1 1,-1-1,0 1,0 0,1-1,-1 1,0-1,1 1,-1-1,1 1,-1-1,1 0,-1 1,1-1,-1 1,1-1,-1 0,1 0,0 1,-1-1,1 0,-1 0,1 0,0 1,-1-1,2 0,12 4,0-1,1-1,0 0,-1 0,1-2,0 0,15-2,7 1,-35 1,1 1,-1-1,0 0,0 0,0 0,0 0,0-1,0 1,0-1,0 1,0-1,0 1,0-1,0 0,0 0,0 0,0 0,-1-1,1 1,0 0,-1-1,1 1,-1-1,0 1,2-3,1-7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58.26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137 1,'-3'10,"0"0,-1 0,0 0,0-1,-1 1,-8 10,-15 31,0-2,18-33,-14 30,22-42,0 0,1 0,-1 1,1-1,0 0,1 0,-1 0,1 1,0-1,0 0,0 1,0-1,2 5,-2-7,1 0,0 0,0 0,1 0,-1 0,0 0,1 0,-1-1,1 1,0 0,-1-1,1 1,0-1,0 1,0-1,0 0,0 0,0 0,0 0,0 0,1-1,-1 1,0-1,0 1,4-1,7 2,1-1,-1-1,17-1,-16 0,1 1,-9 0,-1 1,0-1,0-1,1 1,-1-1,0 0,0 0,0 0,0-1,0 1,0-1,0-1,4-2,1-5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29.05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12 47,'-11'0,"24"-1,17-1,25-8,-26 6,44-14,-73 18,0 0,1 0,-1 0,0 0,0 0,1 0,-1 0,0 0,1 0,-1 0,0-1,0 1,1 0,-1 0,0 0,0-1,1 1,-1 0,0 0,0 0,0-1,1 1,-1 0,0 0,0-1,0 1,0 0,0-1,0 1,1 0,-1-1,0 1,0 0,0 0,0-1,0 1,0-1,-3-3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29.48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6 0,'-3'19,"3"-19,-1 1,1 0,0 0,-1 0,1 0,0 0,0 0,0 0,0 0,-1 0,1 0,0 0,1 0,-1 0,0 0,0 0,0-1,1 1,-1 0,0 0,1 0,-1 0,0 0,1 0,0-1,-1 1,1 0,-1 0,1-1,0 1,-1 0,1-1,0 1,0-1,0 1,0-1,-1 1,1-1,0 1,0-1,0 0,0 0,0 1,0-1,0 0,2 0,10 2,0 0,0-1,0 0,1-1,21-2,67-15,-93 15,-9 2,24-7,-24 7,1 0,0-1,-1 1,1 0,-1 0,1-1,0 1,-1 0,1-1,-1 1,1-1,-1 1,1-1,-1 1,1-1,-1 1,1-1,-1 1,0-1,1 0,-1 1,0-1,0 0,1 1,-1-1,0 0,0 1,0-1,0-1,-2-4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33.68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33,'1'0,"0"1,-1-1,1 0,0 1,0-1,-1 1,1-1,0 1,-1-1,1 1,-1-1,1 1,0 0,-1-1,1 1,-1 0,0-1,1 1,-1 0,0 0,1 0,-1-1,0 1,0 0,0 0,1 0,-1 1,3 27,-3-26,18 125,-11-90,-1 1,0 43,-9-57,0-21,-3-16,3-7,1 0,0 0,1 0,1-1,1 1,1 0,5-23,2-49,-9 63,-1 21,1-1,0 0,0 0,1 0,2-11,-3 18,0 1,0 0,0-1,1 1,-1 0,0-1,0 1,0 0,0 0,0-1,1 1,-1 0,0-1,0 1,0 0,1 0,-1 0,0-1,0 1,1 0,-1 0,0 0,1-1,-1 1,0 0,0 0,1 0,-1 0,0 0,1 0,-1 0,0 0,1 0,-1 0,0 0,1 0,12 9,7 17,30 59,32 50,-81-134,0 1,0-1,0 0,0 1,0-1,1 0,-1 0,0 0,0 0,1 0,-1 0,1 0,-1 0,3 0,-4-1,1 0,0 0,0 0,0 0,0-1,-1 1,1 0,0-1,0 1,-1-1,1 1,0 0,-1-1,1 0,0 1,-1-1,1 1,-1-1,1 0,-1 1,1-1,-1 0,0 0,1 1,-1-1,0 0,1 0,-1 1,0-1,0-1,4-12,0 0,-2 0,1 0,-2 0,0 0,-1-24,2-35,-2 44,-1 26,1 0,-1 0,1 0,0 0,0 0,0-1,1 1,-1 0,1 0,0 0,-1 0,1 0,1 0,-1 1,2-4,4-1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34.15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14 0,'-1'0,"0"1,1-1,-1 0,0 0,1 1,-1-1,0 0,1 1,-1-1,1 1,-1-1,0 1,1-1,-1 1,1-1,-1 1,1-1,0 1,-1 0,1-1,0 1,-1 0,1-1,0 1,0 0,0-1,-1 1,1 0,0 0,0-1,0 1,0 0,0 0,1 0,1 29,-1-29,10 68,-2 1,-1 76,-8-85,3-123,1 36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34.60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185 1,'0'0,"1"0,-1 0,1 0,-1 1,1-1,-1 0,1 1,-1-1,0 0,1 1,-1-1,0 1,1-1,-1 1,0-1,1 1,-1-1,0 1,0-1,1 1,-1-1,0 1,0-1,0 1,0-1,0 1,0-1,0 1,0 0,0-1,0 1,0-1,-1 2,-2 25,2-20,-4 271,7-165,-5-97,3-16,0 0,-1 1,1-1,0 0,0 0,-1 0,1 0,0 0,0 0,0 0,-1 0,1 0,0 0,0-1,0 1,-1 0,1 0,0 0,0 0,0 0,-1 0,1 0,0 0,0-1,0 1,0 0,-1 0,1 0,0 0,0-1,0 1,0 0,0 0,0 0,-1-1,1 1,-13-26,8 11</inkml:trace>
  <inkml:trace contextRef="#ctx0" brushRef="#br0" timeOffset="1">9 265,'-3'0,"-1"3,3 1,5 0,4-1,5-1,2-1,2 0,-2-4,0-1,0 1,-3-4,0 1,-2 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35.04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0,'1'1,"-1"-1,0 0,0 0,1 1,-1-1,0 0,1 1,-1-1,0 0,1 0,-1 1,0-1,1 0,-1 0,1 0,-1 0,0 0,1 0,-1 1,1-1,-1 0,0 0,1 0,-1 0,1 0,-1-1,1 1,18-1,-14 0,2 1,-1 0,0-1,0 2,1-1,-1 1,0 0,6 2,-10-2,0-1,-1 1,1 0,-1 0,1 0,-1 0,1 0,-1 0,0 0,0 0,1 1,-1-1,0 0,0 1,0-1,0 1,-1-1,1 1,0-1,-1 1,1 0,-1-1,1 1,-1 0,0 0,0-1,0 1,0 0,0-1,0 3,-2 7,0 1,-1-1,0 0,0 0,-7 12,6-13,0-1,0 1,1 0,1 0,-1 1,0 16,3-23,0-1,1 0,-1 0,1 1,0-1,0 0,0 0,1 0,-1 0,1 0,-1 0,1-1,0 1,0 0,0-1,1 1,-1-1,1 0,-1 0,1 0,-1 0,1 0,0-1,0 1,0-1,3 1,2 2,0-2,0 1,0-1,0 0,0 0,0-1,1 0,-1-1,0 0,9-1,-3-1,-1 0,0-1,0 0,0-1,20-10,-8 2,-1-2,0-1,-1-1,-1 0,28-28,-12 7,-6 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37.18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157 1,'-9'0,"0"2,-1 0,1 0,0 0,1 1,-1 1,0-1,1 1,-9 6,11-6,1-1,0 1,-1 1,1-1,1 1,-8 8,10-11,0 1,1 0,-1 0,0-1,1 1,0 0,0 1,0-1,0 0,0 0,1 0,-1 1,1-1,0 4,0-5,0 0,1 0,-1 0,1 0,0 0,-1 0,1-1,0 1,0 0,0 0,0-1,1 1,-1 0,0-1,1 1,-1-1,1 0,-1 1,1-1,0 0,-1 0,1 0,3 1,6 2,-1 0,1-1,15 3,6 2,-28-6,0-1,-1 0,1 1,0 0,-1 0,0 0,1 0,-1 0,0 1,0 0,-1-1,1 1,0 0,-1 0,0 1,3 4,-3-5,-1 1,0-1,0 1,-1 0,1-1,-1 1,0-1,0 1,0 0,0-1,0 1,-1 0,0-1,0 1,0-1,0 1,-3 5,-18 28,18-30,-1-1,1 1,1 0,-1 0,-2 10,7-16,4-7,6-8,9-28,-9 20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37.64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205 8,'0'0,"0"0,0 0,0 0,1 0,-1 0,0 0,0 0,0 0,0 0,1 0,-1 0,0 0,0 0,0 0,1 0,-1 0,0 0,0 0,0 0,0 0,1 0,-1 0,0 0,0 0,0-1,0 1,1 0,-1 0,0 0,0 0,0 0,0 0,0-1,0 1,0 0,0 0,1 0,-1 0,0-1,0 1,0 0,0 0,0 0,0-1,0 1,0 0,0 0,0 0,0-1,-1 1,1 0,0-1,-1 1,1 0,0 0,-1 0,1-1,-1 1,1 0,0 0,-1 0,1 0,-1 0,1 0,-1-1,1 1,-1 0,1 0,-1 1,1-1,0 0,-1 0,1 0,-1 0,0 0,-10 3,1 1,-1 0,1 0,0 1,0 0,1 0,-1 1,1 1,0 0,1 0,0 0,0 1,0 0,1 1,0 0,1 0,0 0,1 1,-1 0,2 0,-7 20,7-18,1 1,0-1,1 1,0 0,1 22,1-29,0-1,1 0,0 0,0 0,0 1,0-1,1 0,0-1,0 1,0 0,1 0,0-1,0 0,0 1,0-1,0 0,6 4,-6-6,-1 0,1 0,0 0,1-1,-1 1,0-1,0 1,1-1,-1 0,1-1,-1 1,1 0,-1-1,1 0,-1 0,1 0,-1 0,1-1,-1 1,1-1,-1 0,1 0,-1 0,0 0,6-3,-2 0,0-1,0 1,0-1,0 0,-1 0,1-1,-1 0,-1 0,9-12,-7 8,-1 0,-1 0,0-1,0 0,-1 1,0-2,-1 1,3-23,-5 29,-1 1,0-1,1 1,-2 0,1-1,0 1,-1-1,0 1,0 0,0 0,-1-1,1 1,-1 0,0 0,0 0,-1 1,1-1,-1 0,0 1,0 0,0 0,0 0,0 0,-1 0,1 0,-7-3,9 6,-6-4,7 4,0 0,0-1,0 1,0 0,0 0,0 0,0 0,0 0,0 0,0 0,0 0,0 0,0 0,0-1,0 1,0 0,0 0,0 0,0 0,0 0,0 0,0 0,0 0,0 0,0-1,0 1,0 0,0 0,0 0,0 0,0 0,0 0,0 0,0 0,0 0,0 0,0 0,1 0,-1 0,0-1,0 1,0 0,0 0,0 0,0 0,0 0,0 0,0 0,0 0,1 0,-1 0,0 0,0 0,0 0,0 0,0 0,0 0,0 0,0 0,0 0,0 0,1 0,-1 0,0 1,0-1,0 0,0 0,0 0,0 0,7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38.18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28 1,'-3'4,"-1"0,1 1,0 0,0 0,0 0,-3 8,5-11,1-2,0 1,0-1,0 0,0 0,-1 1,1-1,0 0,0 0,0 0,0 1,0-1,0 0,0 0,0 1,0-1,0 0,0 1,0-1,0 0,0 0,0 0,0 1,0-1,1 0,-1 0,0 1,0-1,0 0,0 0,0 0,1 1,-1-1,0 0,0 0,0 0,0 1,1-1,-1 0,0 0,0 0,1 0,-1 0,0 0,0 0,1 0,-1 0,0 1,0-1,1 0,-1 0,0 0,0 0,1 0,-1-1,0 1,1 0,20-3,-12 1,-2 2,-1 0,0 0,0 1,0 0,0 0,0 0,0 1,0-1,-1 1,8 4,-11-5,0 0,0 1,-1-1,1 0,0 1,-1-1,1 1,-1-1,1 1,-1 0,0 0,0 0,1 0,-1 0,-1 0,1 0,0 0,0 0,-1 0,0 0,1 0,-1 1,0-1,0 0,0 0,0 0,0 1,-1-1,1 0,-1 0,0 3,-10 20,9-22,0 0,1 1,-1-1,1 0,-1 1,1-1,0 1,1-1,-1 1,0 0,1 5,0-8,1-1,-1 1,0-1,1 0,-1 1,1-1,-1 0,1 1,-1-1,0 0,1 0,-1 0,1 1,-1-1,1 0,-1 0,1 0,0 0,-1 0,1 0,-1 0,1 0,-1 0,1 0,0 0,19-3,-15 3,-1-1,-1 1,1-1,-1 1,1 0,-1 1,1-1,-1 1,0-1,1 1,-1 0,0 0,1 0,-1 1,5 2,-6-2,-1-1,0 0,1 1,-1-1,0 1,0 0,0-1,0 1,0 0,0 0,-1-1,1 1,0 0,-1 0,1 0,-1 0,0 0,0 0,0 0,0 0,0 0,0 0,-1 0,1 0,0 0,-1-1,-1 4,-18 48,18-48,0-1,-1 1,0-1,1 0,-1 0,-1 0,1-1,0 1,-6 3,8-6,1-1,-1 0,1 1,-1-1,1 1,-1-1,1 0,-1 0,0 1,1-1,-1 0,1 0,-1 0,0 0,1 0,-1 0,0 0,1 0,-1 0,0 0,1 0,-1 0,0 0,1-1,-1 1,1 0,-1 0,0-1,0 0,0 0,0 0,0 0,0-1,0 1,1 0,-1 0,0-1,1 1,-1 0,1-1,-1-1,0-7,-1 1,2-1,-1-9,1 14,0-18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38.63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28 18,'-24'6,"20"-1,16 0,19-2,1-2,-1 0,33-5,-54 3,0 0,-1-1,1 0,-1-1,1 0,-1-1,12-5,-6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58.63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96 0,'0'4,"-4"2,-1 3,-4 5,-1 4,2 2,-2 3,0 2,3-1,2 2,1-1,3-1,-4-3,0-2,0 0,1 1,2 2,0-4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39.10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41 101,'-1'2,"0"0,-1-1,1 1,0 0,-1-1,0 1,1-1,-1 1,0-1,0 0,1 0,-1 0,0 0,0 0,0 0,0 0,-1-1,-2 1,5-1,0 0,0 0,0 1,-1-1,1 0,0 0,0 0,0 0,0 0,0 0,-1 0,1 0,0 0,0 0,0-1,0 1,0 0,0 0,-1 0,1 0,0 0,0 0,0 0,0 0,0 0,0 0,0 0,-1 0,1-1,0 1,0 0,0 0,0 0,0 0,0 0,0 0,0 0,0-1,0 1,0 0,0 0,0 0,0 0,0 0,0-1,5-4,12-5,10 2,2 2,-1 0,1 2,36-1,9-1,22 1,-18 3,-76 2,-1 0,0-1,1 1,-1 0,0 0,0-1,1 1,-1 0,0-1,0 0,1 1,-1-1,0 0,0 1,0-1,0 0,0 0,0 0,0 0,0 0,-1 0,1 0,1-2,-1 1,-1 0,1 0,-1-1,1 1,-1 0,0-1,0 1,0 0,0-1,0 1,0 0,-2-4,-1-8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39.56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89 1,'-31'26,"25"-21,-1 0,1 0,-11 13,15-16,1 1,-1-1,1 1,-1-1,1 1,0 0,0 0,0-1,0 1,1 0,-1 0,1 0,-1 0,1 0,1 3,0 19,2 21,-1 0,-8 71,-2-52,8-65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41.43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2,'7'-1,"-7"1,1 0,-1 0,0 0,1-1,-1 1,0 0,0 0,1 0,-1 0,0 0,1 0,-1 0,0 0,0 0,1 1,-1-1,0 0,0 0,1 0,-1 0,0 0,1 0,-1 0,0 1,0-1,0 0,1 0,-1 0,0 1,0-1,0 0,1 0,-1 0,0 1,0-1,0 0,0 1,0-1,0 0,0 0,1 1,-1-1,0 0,0 0,0 1,0-1,0 0,0 1,0-1,-1 0,1 0,0 1,0-1,0 1,9 99,-2-43,-3 0,-4 71,0-72,-2-43,-3-15,-2-21,10-16,0 19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41.90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1,'15'52,"-11"23,1 11,20 91,-24-171,2 22,-3-26,0-1,0 0,0 1,0-1,0 0,-1 1,1-1,0 0,-1 1,1-1,-1 0,1 0,-1 0,0 1,1-1,-2 1,1-1,0-1,1 0,-1 0,0 1,0-1,1 0,-1 0,0 0,0 0,1 0,-1 0,0 0,0 0,1-1,-1 1,0 0,0 0,1 0,-1-1,0 1,1 0,-1-1,0 1,1-1,-1 1,1-1,-2 0,0-1,-7-4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42.38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18 32,'0'0,"-1"0,0 0,1 0,-1-1,0 1,1 0,-1 0,0 0,1 1,-1-1,0 0,1 0,-1 0,0 0,1 1,-1-1,1 0,-1 0,0 1,1-1,-1 1,1-1,-1 0,1 1,-1-1,1 1,-1-1,1 1,-1 0,2 0,-1-1,0 1,1 0,-1-1,1 1,0-1,-1 1,1 0,-1-1,1 0,0 1,-1-1,1 1,0-1,-1 0,1 1,0-1,0 0,-1 0,1 0,0 0,0 0,0 0,1 0,19 2,1-2,-1-1,0 0,32-8,4 1,-39 5,0 0,21-9,-8 3,-16 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42.83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13,'29'-6,"-26"5,0-1,0 2,0-1,0 0,1 0,-1 1,0 0,0 0,1 0,3 0,-5 0,0 1,0-1,0 1,1-1,-1 1,0 0,0 0,0 0,0 0,0 0,0 0,-1 0,1 1,0-1,0 1,-1-1,1 1,-1 0,0-1,1 1,-1 0,0 0,0 0,0 0,0 0,0 4,0-2,-1 0,0 0,0 0,0 0,0 0,-1 0,1 0,-1 0,0-1,-1 1,1 0,0 0,-1-1,-3 6,-82 129,86-137,0 0,0 0,0 0,0 1,0-1,1 0,-1 0,1 1,-1-1,1 1,-1-1,1 0,0 1,-1-1,1 1,0-1,0 1,0-1,1 1,-1-1,0 1,0-1,1 1,-1-1,1 0,-1 1,1-1,0 2,1-2,0 1,0-1,0 1,0-1,0 0,0 1,0-1,1 0,-1-1,0 1,1 0,-1-1,0 1,1-1,-1 1,4-1,5 0,-1 1,1-1,-1-1,1 0,-1-1,0 0,0 0,1-1,-1 0,-1-1,1 0,-1-1,1 0,-1 0,-1-1,1 0,-1-1,14-14,-7 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43.81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227 13,'0'0,"0"0,0 0,0 1,1-1,-1 0,0 0,0 0,0 0,1 0,-1 0,0 0,0 0,0 0,0 0,1 0,-1 0,0 0,0 0,0 0,1 0,-1-1,0 1,0 0,0 0,0 0,1 0,-1 0,0 0,0 0,0 0,0-1,0 1,1 0,-1 0,0 0,0 0,0-1,0 1,0 0,0 0,0 0,0 0,0-1,0 1,0 0,0 0,0 0,0-1,0 1,0 0,0 0,0 0,0-1,0 1,0 0,0 0,0 0,0 0,0-1,0 1,-11-7,2 8,0 0,0 0,0 1,0 0,1 0,-1 1,0 0,1 1,-14 8,13-7,0 0,1 1,0 1,0-1,0 1,1 0,0 1,0 0,1 0,0 0,1 1,0 0,0 0,1 0,0 1,-4 14,6-17,0 1,1-1,0 1,0-1,1 0,0 1,0-1,1 1,0-1,0 1,1-1,0 0,0 0,1 1,-1-2,2 1,-1 0,1-1,0 1,0-1,1 0,10 10,-8-9,0 0,0-1,1-1,0 1,0-1,1 0,-1-1,1 0,0 0,1-1,-1 0,10 1,-12-3,1 0,-1-1,1 0,-1-1,0 1,1-1,-1-1,0 1,0-1,0 0,0-1,0 0,0 0,-1 0,1-1,7-6,20-19,-18 15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44.41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182 120,'1'0,"-1"0,1 0,0 0,0 0,0 0,0 0,0 0,0 0,-1 0,1 0,0-1,0 1,0 0,0 0,-1-1,1 1,0-1,0 1,-1-1,1 1,0-1,-1 1,1-1,-1 0,2-1,-2 1,0 0,0 0,0 0,0 0,0 0,0 0,0 0,0 0,-1 0,1 0,0 0,-1 0,1 0,0 0,-1 1,1-1,-1 0,0-1,-2-2,0 0,-1 0,1 1,-1-1,1 1,-1 0,0 0,-6-3,7 4,0 1,0-1,0 1,0 0,0 0,-1 1,1-1,0 1,0-1,-1 1,1 0,0 1,-1-1,1 0,0 1,-1 0,1-1,-6 4,5-2,0 1,0-1,0 1,1 0,-1 1,1-1,-1 0,1 1,1 0,-1 0,-4 8,0 3,0 1,1 0,1 0,0 0,1 1,-2 22,6-33,-7 73,7-71,0 0,0 0,1 0,0 0,1 0,0-1,4 13,-5-17,0-1,0 1,1-1,-1 0,1 0,-1 1,1-1,0 0,0 0,0 0,0-1,0 1,0 0,1-1,-1 0,0 1,1-1,-1 0,4 1,-2-2,0 1,0 0,1-1,-1 0,0 0,0-1,0 1,1-1,-1 0,0 0,5-2,1-1,0 0,0-1,0-1,-1 1,0-1,0-1,-1 0,15-15,-13 10,-1-1,0 0,-1-1,0 0,-1 0,10-30,-14 35,0-1,-1 0,0 0,0 0,-1 0,0 0,-1 0,0-1,-1 1,0 0,-5-19,3 22,0 0,-1 0,0 0,0 0,0 0,-1 1,0 0,0 0,-1 0,-10-8,12 11,1 1,-1 0,1 0,-1 0,0 0,0 0,0 1,0 0,-7-2,8 3,1 0,-1 0,1 0,-1 0,1 0,-1 0,1 1,-1 0,1-1,0 1,-1 0,1 0,0 0,0 0,-1 1,1-1,-2 3,3-3,0 0,0 0,0 0,0 0,0 0,0 0,0 1,1-1,-1 0,0 1,1-1,0 0,-1 1,1-1,0 0,-1 1,1-1,0 1,0-1,0 1,0-1,0 0,1 1,-1-1,0 1,1-1,-1 0,1 1,-1-1,1 0,0 0,-1 1,1-1,0 0,0 0,0 0,0 0,0 0,1 1,8 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45.00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130 38,'2'-1,"0"1,0-1,0 1,0-1,0 1,-1-1,1 0,0 0,0 0,-1 0,1 0,-1 0,2-2,9-4,-6 4,0 0,0 1,1 0,-1 0,1 0,0 1,0 0,-1 0,1 1,8 0,-11 0,0 1,0-1,-1 1,1 0,0 0,-1 0,1 1,0-1,-1 1,0 0,1 0,-1 0,0 0,0 0,0 1,0-1,-1 1,1 0,2 4,-2-4,-1 1,1 0,-1-1,0 1,0 0,-1 0,1 1,-1-1,0 0,0 0,0 1,-1-1,0 0,1 1,-2-1,1 0,0 1,-1-1,0 1,-2 6,3-10,-1 1,1-1,-1 0,1 1,0-1,0 0,-1 1,1-1,0 1,0-1,0 0,1 1,-1-1,0 1,0-1,1 0,-1 1,1-1,-1 0,1 0,0 1,-1-1,1 0,0 0,0 0,0 0,1 2,2-1,0-1,0 1,0 0,0-1,-1 0,2 0,6 1,1 0,-7-1,-1 0,1 0,-1 0,1 1,-1 0,0 0,0 0,0 0,0 1,0-1,6 7,-9-8,0 0,0 1,0-1,0 1,0-1,0 1,-1-1,1 1,-1 0,1-1,-1 1,1 0,-1-1,0 1,0 0,0 0,0-1,0 1,0 0,-1-1,1 1,-1 0,1-1,-1 1,1 0,-1-1,0 1,0-1,0 1,0-1,0 1,0-1,0 0,-3 3,-14 15,0 0,-2 0,0-2,-1-1,-1 0,-1-2,0 0,0-2,-1 0,-29 8,48-18,-1 0,0 0,-1-1,1 0,0 0,0-1,0 0,-1 0,1 0,0-1,0 0,-11-3,13 2,-1 0,1 0,0 0,-1-1,1 0,0 0,1 0,-1 0,1 0,-1-1,1 1,0-1,0 0,0 0,1 0,-4-9,-8-20,4 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48.10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13 609,'0'0,"1"0,-1 0,0 0,0 0,0 1,0-1,0 0,0 0,0 0,0 0,0 1,0-1,0 0,0 0,0 0,0 1,0-1,0 0,0 0,0 0,0 0,0 1,0-1,-1 0,1 0,0 0,0 0,0 1,0-1,0 0,0 0,0 0,-1 0,1 0,0 0,0 0,0 1,0-1,-1 0,1 0,0 0,0 0,0 0,0 0,-1 0,1 0,0 0,0 0,0 0,-1 0,1 0,0 0,0 0,0 0,0 0,-1 0,1 0,0 0,0 0,0-1,-1 1,-6-11,7 7,0-1,0 0,1 1,0-1,-1 1,1-1,1 1,-1-1,3-4,20-40,-14 30,4-7,2 0,1 1,0 1,36-36,-13 20,69-53,-83 74,2 1,-1 2,2 1,32-13,125-37,-184 64,14-4,1 0,-1 1,1 1,0 1,0 0,1 1,23 1,-23 6,-16-5,-11-4,-3-3,-1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59.66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171 2,'9'-1,"-1"1,-4 12,-2-1,-2 1,1-1,-1 0,-1 1,0-1,-1 0,0 0,-7 20,-2 0,-26 52,23-56,-30 57,39-75,-1 0,0-1,0 0,-1 0,0-1,-14 12,5-9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48.56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30 0,'0'2,"0"0,-1-1,0 1,1 0,-1-1,0 1,0-1,0 1,0-1,0 1,0-1,0 0,0 1,-1-1,-1 1,2-1,0 0,0 0,0-1,0 1,0 0,1 0,-1 0,0 0,0 0,1 0,-1 1,0-1,1 0,-1 0,1 0,0 1,-1-1,1 2,0-2,1-1,-1 1,0-1,1 0,-1 1,0-1,1 0,-1 1,1-1,-1 0,1 0,-1 0,1 1,-1-1,1 0,-1 0,1 0,-1 0,1 0,-1 0,1 0,-1 0,1 0,-1 0,1 0,-1 0,1 0,0-1,22-4,-17 4,12-2,1 0,-1 2,1 0,-1 1,1 1,-1 1,28 6,-20-2,0 2,-1 0,0 2,38 21,-60-30,0 0,0 1,-1 0,1-1,-1 1,1 0,-1 0,0 0,0 1,0-1,0 0,0 1,-1 0,1-1,-1 1,0 0,1 0,-1-1,0 1,-1 0,1 0,0 0,-1 4,0-3,-1 1,1 0,-1 0,0-1,-1 1,1-1,-1 1,0-1,0 1,0-1,-1 0,1 0,-1 0,-4 4,7-8,-7 9,0-1,0 0,-1-1,-11 9,18-15,0 0,-1 0,1 0,-1 0,1 0,-1 0,1-1,-1 1,1 0,-1-1,0 1,1-1,-1 0,0 0,1 1,-1-1,0 0,0 0,1-1,-1 1,0 0,1 0,-1-1,0 1,1-1,-1 0,1 1,-1-1,1 0,-1 0,1 0,-1 0,1 0,0 0,-2-2,-5-8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49.99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279 385,'0'-3,"-1"0,0 1,0-1,0 0,0 1,0-1,0 1,0-1,-1 1,0 0,-1-3,-22-23,22 26,0-1,1 1,-1-1,-1 1,1 0,0 0,-1 0,1 1,-1-1,1 1,-1 0,0 0,1 0,-1 0,0 0,0 1,-6 0,5 1,0 0,1 0,-1 0,0 1,1-1,0 1,-1 0,1 1,0-1,0 1,0 0,-5 4,-1 3,1 0,0 0,1 0,0 1,1 0,0 1,1 0,0 0,-5 16,6-15,-1 5,1 1,-4 20,8-35,0 1,1-1,-1 1,1 0,0-1,1 1,-1 0,1-1,0 1,0-1,0 1,1-1,0 0,2 5,-3-8,-1 1,1-1,0 0,0 0,0 1,0-1,0 0,0 0,0 0,0 0,1-1,-1 1,0 0,0 0,1-1,-1 1,1-1,-1 1,0-1,1 1,-1-1,3 0,-2 0,1 0,-1-1,1 1,-1-1,1 0,-1 1,0-1,1 0,-1-1,0 1,0 0,3-3,1-1,0 0,0 0,0-1,-1 0,0-1,0 1,5-11,16-39,-2-1,-4-1,-1-1,-3 0,11-88,-23 116,-2 1,-1-34,0 151,4 75,1-59,-5-60,2 0,17 83,-20-124,1 1,-1-1,1 0,0 1,0-1,0 0,0 1,1-1,-1 0,0 0,1 0,0 0,-1 0,1 0,0-1,0 1,0 0,3 1,-3-3,0 1,-1-1,1 0,0 0,0 0,0 0,-1 0,1 0,0 0,0-1,-1 1,1-1,0 1,-1-1,1 0,-1 0,1 0,-1 0,1 0,-1 0,1 0,-1 0,0 0,0 0,1-1,-1 1,1-3,6-6,-1 0,0-1,0 0,6-16,-10 20,0 0,0-1,-1 1,0-1,0 0,0 0,-1 0,0-9,-1 16,0-1,-1 1,1-1,0 0,0 1,-1-1,1 1,-1-1,1 1,-1-1,0 1,1-1,-1 1,0 0,0-1,-2 0,3 1,-1 0,0 1,0-1,0 1,0-1,0 1,0-1,0 1,0 0,0 0,0-1,0 1,0 0,0 0,0 0,0 0,-1 0,0 1,-2 0,1 0,0 0,0 0,0 0,-1 1,1 0,1-1,-1 1,0 0,0 1,1-1,-1 0,-3 6,1-1,1 0,-1 1,2 0,-1 0,1 0,0 1,1-1,0 1,-1 9,2-13,0-1,0 1,1-1,0 1,0 0,1-1,-1 1,1-1,0 1,0-1,0 1,1-1,-1 0,1 1,0-1,1 0,-1 0,0-1,4 5,-4-7,-1 1,1-1,0 0,-1 0,1 0,0 0,0 0,0 0,0-1,0 1,0 0,0-1,0 0,0 1,0-1,3 0,0 0,0-1,-1 0,1 0,0 0,-1 0,9-4,-1-1,0 0,-1-1,0 0,13-12,8-13,-20 17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50.43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218 1,'-3'0,"-1"3,-3 1,-3 0,-3 2,-2 0,-2 2,0 3,-2 2,1 2,0 2,0 0,3 1,1-3,3 0,0-1,6 1,2-2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50.91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223 1,'0'8,"1"-7,-1 0,0 0,0 0,0-1,0 1,0 0,0 0,0 0,0 0,0-1,0 1,0 0,-1 0,1 0,0-1,0 1,-1 0,1 0,-1-1,1 1,0 0,-1-1,0 1,1-1,-1 1,1 0,-1-1,0 1,1-1,-1 1,0-1,1 0,-1 1,0-1,0 0,1 0,-1 1,0-1,0 0,0 0,0 0,1 0,-2 0,-50 7,35-5,0 0,-25 8,37-9,0 1,0 0,0 0,0 1,1-1,-1 1,1 0,0 0,0 1,0-1,0 1,-4 5,6-7,1 0,-1 0,1 0,0 0,0 0,0 0,0 0,1 0,-1 0,0 0,1 0,0 1,-1-1,1 0,0 0,0 1,0-1,0 0,1 0,-1 0,0 1,1-1,0 0,0 0,-1 0,1 0,0 0,1 0,-1 0,0 0,0 0,1-1,2 3,-2-1,1-1,0 0,-1 0,1 0,0 0,0 0,1-1,-1 1,0-1,0 0,1 0,-1 0,1 0,-1-1,1 1,-1-1,1 0,-1 0,1 0,-1-1,4 0,0-1,0-1,0 1,0-1,-1-1,1 1,-1-1,0 0,0-1,10-9,-5 2,1-1,-2 0,10-15,-20 28,0 0,0-1,0 1,0 0,0 0,0 0,0 0,1 0,-1 0,0 0,0 0,0 0,0 0,0-1,0 1,0 0,0 0,1 0,-1 0,0 0,0 0,0 0,0 0,0 0,0 0,0 0,1 0,-1 0,0 0,0 0,0 0,0 0,0 0,0 0,0 0,0 0,1 0,-1 0,0 1,0-1,0 0,0 0,0 0,0 0,0 0,0 0,0 0,1 0,-1 0,0 0,0 1,0-1,0 0,0 0,0 0,0 0,0 0,5 12,1 19,-6-28,61 265,-57-252,0 0,-2 1,0 0,-1-1,0 1,-2 0,-3 25,3-36,0 1,-1-2,0 1,0 0,0 0,-1-1,0 1,0-1,0 1,-6 5,6-8,-1 0,1 0,-1 0,1 0,-1-1,0 1,0-1,0 0,0 0,-1 0,1-1,0 0,-1 0,1 0,-8 1,9-2,0 0,0 0,0 0,0 0,0 0,0 0,0-1,0 0,0 1,0-1,0 0,0-1,1 1,-1 0,0-1,1 1,-1-1,1 0,-1 0,1 0,0 0,0 0,-3-5,3 4,0-1,0 1,1 0,0-1,0 1,0-1,0 0,0 1,1-1,-1 0,1 0,0 1,0-1,1 0,-1 0,1 1,0-1,0 0,1-3,3-5,0 1,1 0,0 0,1 0,0 1,14-17,60-52,-36 37,61-63,-91 90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51.36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74 98,'5'-32,"-4"29,0 0,0 0,0 1,-1-1,1 0,-1 0,1-1,-1 1,0 0,-1 0,1 0,0 0,-1 0,1 0,-1 0,0 0,0 1,-2-4,3 5,-1 1,1-1,-1 1,1-1,-1 1,1-1,-1 1,1 0,-1-1,1 1,-1 0,0-1,1 1,-1 0,1 0,-1-1,0 1,1 0,-1 0,0 0,1 0,-1 0,0 0,1 0,-1 0,0 1,-18 10,15-7,0 0,0 1,0 0,-5 10,6-9,0 0,1 0,0 0,0 0,1 1,0-1,0 0,0 1,1-1,0 0,0 1,0-1,1 1,2 7,-3-13,0 0,1 0,-1-1,1 1,-1 0,1 0,-1 0,1-1,-1 1,1 0,-1-1,1 1,0-1,-1 1,1 0,0-1,0 1,-1-1,1 0,0 1,0-1,0 0,0 1,1-1,0 0,0 0,0 0,0-1,-1 1,1 0,0-1,0 1,-1-1,1 0,0 0,2-1,3-3,0 0,0-1,0 0,5-6,-1-1,0-1,-2 0,9-15,-18 29,0 0,0 0,0-1,0 1,0 0,0 0,1 0,-1-1,0 1,0 0,0 0,0 0,0 0,0 0,0-1,1 1,-1 0,0 0,0 0,0 0,0 0,0 0,1 0,-1 0,0 0,0 0,0-1,0 1,1 0,-1 0,0 0,0 0,0 0,1 0,-1 0,0 0,0 0,0 0,0 1,1-1,-1 0,0 0,0 0,0 0,0 0,1 0,-1 0,0 0,0 0,0 1,0-1,0 0,1 0,-1 0,0 0,0 0,0 1,0-1,0 0,0 0,0 0,0 0,0 1,0-1,0 0,7 21,3 4,-8-23,0 0,0 0,0-1,0 1,0 0,1-1,-1 1,1-1,-1 0,1 0,0 0,-1 0,1-1,0 1,0-1,-1 1,1-1,3 0,3 0,0-1,0 0,0 0,11-4,-4 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53.38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142 350,'14'-2,"-14"2,0 0,0 0,0-1,0 1,0 0,0 0,0 0,0 0,0 0,0 0,1 0,-1-1,0 1,0 0,0 0,0 0,0 0,0 0,0-1,0 1,0 0,0 0,-1 0,1 0,0 0,0 0,0-1,0 1,0 0,0 0,0 0,0 0,0 0,0 0,0 0,0 0,0-1,-1 1,1 0,0 0,0 0,0 0,0 0,0 0,0 0,-1 0,0-1,-1 0,1 1,-1-1,1 0,-1 1,0-1,1 1,-1 0,0 0,1-1,-1 1,0 0,-2 1,-3 0,-1 1,1 0,-1 1,1-1,0 2,0-1,0 1,1 0,-1 0,-6 7,9-8,0 0,1 0,-1 0,1 1,0 0,0 0,0 0,1 0,-1 0,1 0,0 1,0-1,1 1,-1 0,1-1,0 1,-1 6,2-9,0-1,0 1,0-1,1 1,-1-1,0 1,1-1,-1 1,1-1,-1 0,1 1,0-1,-1 0,1 1,0-1,0 0,0 0,0 0,0 0,0 0,0 0,0 0,1 0,-1 0,0 0,1-1,-1 1,0 0,1-1,-1 0,1 1,-1-1,0 0,1 1,-1-1,1 0,-1 0,1 0,-1 0,3-1,3 0,0 1,-1-1,1-1,-1 0,1 1,-1-2,11-4,-12 4,1 0,-1-1,0 1,-1-1,1 0,-1 0,0 0,0-1,0 1,0-1,-1 0,0 0,0 0,0-1,-1 1,1-1,-1 1,-1-1,3-8,-6 24,2 0,-1 1,2-1,-1 1,5 19,17 64,-7-35,-9-32,1 1,-1 0,-1 1,-2 0,-1-1,-1 38,-2-63,1 0,0 0,-1 0,0 0,0 0,0 0,0-1,0 1,0 0,-1-1,1 1,-1-1,0 1,0-1,0 0,0 0,0 0,0 0,0 0,-1 0,1 0,-1-1,-3 2,4-2,0-1,0 1,0-1,0 0,0 0,0 0,0 0,0 0,-1 0,1 0,0-1,0 1,0-1,0 1,0-1,0 0,0 0,1 0,-1 0,0 0,0 0,1-1,-1 1,0 0,1-1,0 1,-1-1,1 0,0 0,0 1,0-1,0 0,-1-2,-2-4,1 1,0-1,1 0,-1 1,2-1,-1 0,1 0,0-1,1 1,-1 0,2 0,-1 0,1 0,1 0,-1 0,1 0,1 0,-1 0,7-11,-3 7,0 0,1 1,0 0,1 0,1 1,0 0,0 1,0-1,2 2,-1-1,16-8,7-3,39-31,-62 43,-1 0,0-1,0 0,-1 0,0-1,-1 0,0 0,6-13,-12 21,0 1,0-1,-1 1,1-1,0 1,-1-1,0 0,1 1,-1-1,0 0,0 1,0-1,0 0,0 1,0-1,0 0,-1 1,1-1,-1 0,1 1,-1-1,0 1,1-1,-1 1,0-1,0 1,0 0,0-1,0 1,0 0,-1 0,1 0,0 0,-1 0,1 0,0 0,-1 0,-2-1,1 1,-1 0,1 0,0 0,0 1,0-1,0 1,-1-1,1 1,0 0,0 1,0-1,-1 0,1 1,0 0,0 0,0 0,0 0,0 0,0 0,-3 3,3-2,-1 1,0 1,1-1,0 0,0 1,0 0,0 0,0 0,1 0,0 0,0 0,0 1,0-1,1 1,0-1,-1 1,2 0,-1-1,1 1,-1 0,2 6,-1-7,0-1,1 0,-1 1,1-1,0 0,0 1,0-1,1 0,-1 0,1 0,0 0,-1 0,1-1,1 1,-1-1,0 1,1-1,-1 0,1 1,-1-1,1 0,0-1,0 1,0-1,0 1,0-1,1 0,-1 0,0 0,5 0,-1 0,0 0,0-1,-1 0,1-1,0 0,-1 0,1 0,0 0,-1-1,10-4,3-3,0-1,17-12,-6 3,6-6,-30 19,1 1,0 0,0 1,0-1,0 1,1 1,14-6,-21 9,0-1,1 1,-1 0,0 0,0 0,1 0,-1 0,0 0,1 0,-1 0,0 0,0 1,1-1,-1 0,0 1,0-1,0 1,1 0,-1-1,0 1,0 0,0 0,0-1,0 1,0 0,0 1,2 3,0-1,-1 0,0 1,0-1,2 9,-4-10,1 0,-1-1,1 1,0-1,0 1,0-1,0 1,0-1,0 1,1-1,-1 0,1 0,0 0,0 0,-1 0,1 0,1 0,-1-1,0 1,3 1,-3-3,0 1,0-1,0 0,0 0,0 0,0 0,0-1,0 1,0-1,0 1,0-1,0 1,-1-1,1 0,3-2,28-20,-9 5,-21 17,-1-1,1 1,0 0,-1 0,1 0,0 0,0 0,-1 1,1-1,0 1,0 0,0 0,0 0,0 0,0 0,-1 0,1 1,0 0,0-1,0 1,3 2,1 2,0-1,0 1,-1 0,0 1,0 0,7 8,-12-12,1 0,-1-1,0 1,1-1,-1 0,1 1,-1-1,1 0,0 0,-1 0,1 0,0 0,0-1,2 2,-2-2,-1-1,1 1,-1 0,1-1,-1 1,0-1,1 1,-1-1,0 0,1 0,-1 0,0 1,0-1,0 0,0-1,0 1,0 0,0 0,1-2,18-23,-15 18,0 0,1 1,0 0,0 0,1 0,10-7,-15 13,0 0,0-1,0 1,0 1,0-1,1 0,-1 1,0-1,1 1,-1-1,0 1,1 0,-1 0,0 0,1 1,-1-1,0 0,1 1,-1 0,0-1,0 1,1 0,-1 0,0 0,0 0,0 1,0-1,0 1,-1-1,4 4,-5-5,10 9,0-1,19 12,-24-18,0 1,1-1,-1 0,0 0,1-1,0 0,-1 0,12 1,-5-2,1 0,0-1,0 0,0-1,23-6,-29 6,-1 0,0-1,0 0,0 0,0 0,0 0,0-1,-1 0,0-1,0 1,0-1,0 0,4-6,-8 10,-1-1,1 1,0-1,-1 0,1 1,-1-1,0 0,1 1,-1-1,0 0,0 0,0 0,0 1,-1-1,1 0,0 1,-2-4,2 4,0 1,0-1,0 0,-1 1,1-1,0 0,-1 1,1-1,0 1,-1-1,1 1,-1-1,1 1,-1-1,1 1,-1-1,1 1,-1-1,1 1,-1 0,0 0,1-1,-1 1,0 0,1 0,-1 0,0-1,1 1,-1 0,0 0,1 0,-1 0,0 0,0 0,1 1,-1-1,0 0,1 0,-1 0,1 1,-1-1,0 0,1 1,-1-1,1 0,-2 1,1 0,-1 0,1 1,0-1,-1 0,1 1,0-1,0 1,0-1,0 1,0-1,0 1,0 0,1-1,-1 1,0 0,1 0,0-1,-1 1,1 0,0 0,0 0,0-1,0 1,0 0,0 0,1 0,-1 0,1-1,0 3,0-1,0 1,0-1,1 0,-1 0,1 0,0 0,0 0,0 0,0-1,0 1,1-1,-1 1,1-1,4 3,-2-2,0-1,0 0,0 0,0 0,0-1,0 1,0-1,1-1,-1 1,0-1,1 0,-1 0,10-2,2-2,-1 0,0-1,17-7,-22 6,1 2,1-1,-1 2,1 0,-1 0,16-1,-25 5,0-1,0 0,0 1,0-1,0 1,-1 0,1 0,0 0,0 1,-1-1,1 1,0-1,-1 1,0 0,1 0,-1 0,0 0,4 5,-3-4,0 0,0 0,0 0,1 0,-1 0,1-1,6 3,-9-4,1-1,0 1,0-1,-1 1,1-1,0 0,0 0,0 0,0 0,-1 0,1-1,0 1,0 0,0-1,-1 1,1-1,0 0,-1 1,1-1,1-1,34-28,-33 26,1-1,0 1,0 0,0 1,9-6,-11 8,-1 0,1 1,0-1,-1 1,1 0,0 0,-1 0,1 0,0 0,-1 0,1 1,0-1,-1 1,3 0,38 19,-36-16,0 0,1 0,-1-1,14 4,-13-6,0-1,0 1,0-1,1-1,-1 1,0-1,0-1,0 0,0 0,0 0,-1-1,1 0,-1-1,0 0,0 0,0 0,0-1,-1 0,1 0,5-6,2-4,-1 1,-1-1,0-1,0 0,-2-1,0 0,9-22,-18 36,13-26,-2 0,-1-1,-1-1,-2 1,5-36,-14 52,-4 20,-6 23,3 0,1 0,1 1,1 0,2 0,0 0,3 0,0 1,6 30,-4-50,0-1,1 1,1 0,0-1,0 0,1 0,0 0,1 0,0-1,8 10,-13-17,1-1,-1 0,0 0,0 0,1 0,-1 0,0 0,1 0,-1 0,1-1,-1 1,1-1,3 2,3-3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53.84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71 25,'-4'3,"0"0,0 0,0-1,0 1,-7 2,8-4,0 0,0 1,0-1,0 1,0 0,0 0,1 0,-1 0,1 0,-1 1,1-1,-2 4,3-5,1-1,0 0,0 1,-1-1,1 1,0-1,0 0,0 1,0-1,0 1,0-1,0 1,0-1,0 1,0-1,0 1,0-1,0 0,0 1,0-1,0 1,0-1,1 1,-1-1,0 0,0 1,1-1,-1 1,0-1,15 7,19-3,-23-5,0 0,0-1,0 0,0-1,19-7,50-28,-26 12,-26 14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54.67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349 153,'0'0,"1"0,-1 0,0 0,0 0,1 0,-1 0,0 0,0 0,1 0,-1 0,0 0,0 0,1 0,-1-1,0 1,0 0,1 0,-1 0,0 0,0 0,1-1,-1 1,0 0,0 0,0 0,0 0,1-1,-1 1,0 0,0 0,0-1,0 1,0 0,0 0,0-1,1 1,-5-12,-12-9,9 16,0 1,-1 0,1 0,-1 0,0 1,0 0,0 1,0 0,0 0,0 1,-1-1,1 2,-17 0,14 1,-1 0,0 1,1 0,-1 1,1 0,0 1,0 0,0 1,-14 7,13-4,-1 1,-15 13,26-20,-1 0,1 0,0 0,0 0,0 1,0-1,0 1,0-1,1 1,-1 0,1 0,0 0,0 0,0 0,0 0,0 0,1 0,-1 4,1-6,0 0,0 0,0 0,1 0,-1 0,0 0,1 0,-1 0,0 0,1 0,-1 0,1-1,0 1,-1 0,1 0,0 0,-1-1,1 1,0 0,0-1,0 1,0-1,0 1,-1-1,1 1,0-1,0 1,0-1,0 0,0 0,0 0,0 1,0-1,1 0,-1 0,0 0,0-1,0 1,0 0,0 0,0 0,0-1,0 1,1-1,5-2,0 1,-1-1,1 0,-1 0,6-5,8-5,-1-1,0 0,-2-2,1 0,-2-1,0 0,-2-2,0 0,18-31,-23 39,-9 11,0 0,1 0,-1 0,0 0,0 0,1 0,-1 0,0 0,0 0,0 0,0 0,1 0,-1 0,0 0,0 0,0 0,1 0,-1 0,0 1,0-1,0 0,0 0,1 0,-1 0,0 1,0-1,0 0,0 0,0 0,0 0,0 1,0-1,0 0,1 0,-1 1,5 28,-4-18,17 73,31 91,11 43,-58-209,-1 0,1 0,-2 1,1-1,-1 0,-1 0,0 0,-2 10,2-16,1 0,-1-1,0 1,0-1,0 1,-1-1,1 1,0-1,-1 0,0 0,1 1,-1-1,0-1,0 1,0 0,-1 0,1-1,0 1,-1-1,1 0,-1 1,1-1,-1-1,1 1,-1 0,0 0,1-1,-1 0,0 1,0-1,-2 0,-3-1,-1 0,1 0,0-1,0 0,0-1,1 1,-1-2,0 1,1-1,0 0,0 0,0-1,-7-6,3 2,0-1,1-1,0 1,0-2,1 1,-11-20,18 26,-1 1,1-1,0 0,0 0,0 0,1 0,0 0,0-1,0 1,0 0,1-1,0 1,0 0,1 0,-1-1,1 1,0 0,1 0,-1 0,1 0,0 0,5-9,-2 6,1-1,1 1,-1 0,1 1,1 0,-1 0,1 0,1 1,-1 0,18-9,146-84,-106 60,-49 29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56.61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196 139,'7'4,"-13"-11,3 3,0 0,0 0,0 0,-1 1,1-1,-1 1,0 0,0 0,0 0,-7-4,8 6,1 1,-1-1,0 0,1 1,-1 0,1 0,-1 0,0 0,1 0,-1 0,1 1,-1-1,0 1,1 0,-1-1,1 1,-1 0,1 1,0-1,0 0,-5 4,-3 2,0 1,0 0,1 1,-10 11,15-16,1 0,0 0,0 1,0 0,0 0,1 0,0 0,0 0,0 0,0 0,1 1,-1 5,2-10,0 0,0 1,0-1,0 0,0 1,0-1,0 0,0 0,0 1,1-1,-1 0,0 0,1 0,-1 1,1-1,0 0,-1 0,1 0,0 0,0 0,-1 0,1 0,0 0,1 0,0 0,0 0,0 0,0-1,-1 1,1-1,0 1,0-1,0 0,0 0,0 0,0 0,0 0,4-1,2-1,0 0,0-1,0 1,0-2,-1 1,9-6,-1-2,-1-1,-1-1,0 0,-1 0,15-22,-2 4,-2-5,-26 44,0 0,1 1,0-1,0 1,1-1,0 1,0 0,1-1,2 18,-1-23,-1 0,1 1,0-1,0 0,1 1,-1-1,1 0,-1 0,1 0,0 0,0-1,1 1,-1 0,0-1,1 0,0 1,-1-1,1 0,0 0,0-1,0 1,0-1,0 1,1-1,5 2,-4-3,0 1,1-1,-1 0,1 0,-1-1,1 1,-1-1,0 0,1-1,-1 1,0-1,0 0,0 0,0-1,7-4,-1-1,-1 0,0-1,-1 0,0 0,0-1,-1 0,0 0,-1-1,0 0,0-1,-2 0,1 1,-1-2,4-18,-9 0,0 20,6 24,-1 0,-2 0,1 0,-2 1,1-1,-2 1,0-1,-1 1,0 0,-4 25,0-18,-2 1,0-1,-1-1,-1 1,-15 26,14-25,14-21,8-10,-6 3,1 1,1 0,-1 0,1 1,0 0,0 0,0 1,0 0,1 1,-1 0,1 0,-1 1,1 1,0-1,12 2,-15 0,-1 0,1 0,-1 0,1 1,-1 0,1 0,-1 0,0 1,0 0,0 0,-1 1,1-1,-1 1,0 1,0-1,0 1,-1-1,1 1,-1 1,0-1,-1 1,1-1,2 8,-1-1,-1-1,-1 1,0 0,0 0,-1 1,-1-1,0 0,-1 1,0-1,-2 14,1-17,-1 0,0-1,0 1,0-1,-1 0,-1 0,1 0,-1 0,-1-1,1 0,-1 1,-1-2,1 1,-1 0,-9 7,10-10,-1 0,0 0,1-1,-2 0,1 0,0 0,-1-1,1 0,-1 0,1 0,-1-1,0 0,0-1,0 1,0-1,1 0,-1-1,0 0,0 0,-9-3,9 2,-1-1,1 0,-1-1,1 0,0 0,0 0,0-1,1 0,0 0,0 0,0-1,1 0,-1 0,2-1,-1 0,1 1,-5-9,6 8,0 0,0 1,0-1,1 0,0 0,1-1,-1 1,1 0,1 0,-1-1,1 1,0 0,1-1,0 1,0 0,1 0,0-1,0 1,0 0,1 1,0-1,0 0,1 1,7-10,-1 5,0 0,1 1,0 1,1-1,0 2,14-9,85-39,-72 38,-27 12,27-12,0-1,-2-3,56-40,-91 60,0 0,0 0,0 0,0 0,0-1,0 1,-1 0,1-1,1-3,-3 5,0 0,0 1,0-1,0 1,0-1,0 0,0 1,0-1,0 0,0 1,0-1,0 0,0 1,0-1,-1 1,1-1,0 0,0 1,-1-1,1 1,0-1,-1 1,1-1,-1 1,1-1,-1 1,1-1,-1 1,1 0,-1-1,1 1,-1 0,1-1,-1 1,0 0,1 0,-1-1,1 1,-1 0,0 0,1 0,-1 0,0 0,1 0,-1 0,1 0,-2 1,-3-1,0 0,0 0,0 1,0 0,0 0,0 0,1 1,-1 0,0 0,1 0,0 0,-1 1,1-1,-6 6,1-1,1 1,-1 0,1 0,1 1,-8 10,10-12,1 0,0 0,0 1,1-1,0 1,0 0,-2 14,4-20,1 0,-1 0,1 1,0-1,0 0,0 0,0 0,0 1,0-1,1 0,-1 0,1 0,0 0,-1 0,1 0,0 0,0 0,0 0,0 0,1 0,-1-1,0 1,1 0,0-1,-1 1,1-1,0 0,-1 0,1 1,0-1,0 0,0 0,0-1,3 2,0-1,0 0,1-1,-1 1,1-1,-1 0,1-1,-1 0,1 1,-1-1,0-1,1 1,-1-1,0 0,0 0,0-1,7-4,4-4,1 0,-2-1,18-17,94-105,-127 134,0-1,1 1,-1-1,0 1,1-1,-1 1,1-1,-1 1,1-1,-1 1,1 0,-1-1,1 1,-1 0,1-1,-1 1,1 0,-1 0,1 0,0-1,-1 1,1 0,0 0,2 11,-9 20,3-22,1 0,0 0,1 0,0 0,0 0,1 0,0 0,2 10,-2-17,0 1,1-1,-1 0,0 0,1 0,0 0,-1 0,1 0,0-1,0 1,0 0,0 0,0-1,0 1,1 0,-1-1,1 1,-1-1,1 0,-1 1,1-1,0 0,0 0,0 0,-1 0,1 0,0-1,0 1,0 0,0-1,0 0,0 1,0-1,1 0,-1 0,0 0,0 0,0-1,0 1,0 0,2-2,2 0,0 0,0 0,0-1,-1 1,0-1,1-1,-1 1,0-1,0 0,-1 0,7-7,4-8,23-32,-22 28,-4 0,-10 18,0 1,0 0,0 1,1-1,-1 0,1 1,4-4,-7 7,0 0,1 0,-1 0,1 1,-1-1,0 0,1 1,-1-1,0 0,1 1,-1-1,0 1,0-1,0 0,1 1,-1-1,0 1,0-1,0 1,0-1,0 0,0 1,1-1,-1 1,0-1,0 1,-1-1,1 1,0-1,0 1,0-1,1 20,-1-15,0 6,0 1,1-1,0 1,1-1,3 15,-4-24,-1 0,1 0,0 0,0 0,0-1,0 1,0 0,0-1,0 1,0 0,1-1,-1 1,0-1,1 0,0 0,-1 1,1-1,0 0,-1 0,1 0,0-1,0 1,0 0,0-1,0 1,0-1,0 0,0 1,0-1,0 0,0 0,0-1,0 1,0 0,0 0,0-1,-1 0,5-1,3-1,0-2,-1 1,1-1,-1 0,0-1,0 0,-1 0,1-1,8-10,-11 10,2 0,-1 1,1 0,0 0,0 1,1-1,0 2,0-1,0 1,0 0,13-3,-17 6,0 0,0 0,0 1,1-1,-1 1,0 0,0 1,0-1,1 1,-1 0,7 2,-9-2,0 0,-1 0,1 0,-1 0,1 0,-1 0,0 0,1 1,-1-1,0 0,0 1,0-1,0 1,0 0,0-1,0 1,0 0,-1-1,1 1,-1 0,1 0,-1-1,0 1,0 0,0 0,0 0,0 0,0 3,-2 4,-1 0,1 1,-2-1,1 0,-1 0,0-1,-1 1,0-1,0 0,-1 0,0 0,-12 10,18-17,-1-1,1 1,-1-1,1 1,-1-1,0 1,1-1,-1 1,1-1,-1 1,0-1,1 0,-1 0,0 1,0-1,1 0,-1 0,-1 0,1-8,10-20,-2 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8:57.06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231 1,'1'0,"-1"0,0 0,0 0,0 0,1 0,-1 0,0-1,0 1,1 0,-1 0,0 0,0 0,1 0,-1 0,0 0,0 0,1 1,-1-1,0 0,0 0,1 0,-1 0,0 0,0 0,0 0,1 0,-1 1,0-1,0 0,0 0,0 0,1 0,-1 1,0-1,0 0,0 0,0 1,0-1,0 0,1 0,-1 1,-10 7,-30 14,25-14,-1 1,1 2,0-1,0 2,1 0,-17 20,23-23,0 0,1 0,1 1,-1 1,1-1,1 1,0 0,1 0,-5 17,8-26,1 0,-1 1,1-1,-1 1,1-1,0 1,0-1,0 1,0-1,0 1,1-1,-1 1,1-1,0 1,-1-1,1 0,0 0,1 1,-1-1,0 0,1 0,-1 0,1 0,-1 0,1 0,0-1,0 1,0 0,0-1,0 0,3 2,1 0,0-1,0 0,1-1,-1 1,0-1,0-1,1 1,-1-1,0 0,1 0,9-3,14-2,0-3,-1 0,0-2,32-15,104-61,-101 49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00.03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37 0,'-4'0,"-2"4,-3 2,-1 3,2 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9:02.76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1701,'2'2,"3"-8,2-10,26-149,-31 158,10-41,20-52,-18 66,6-22,3 2,2 1,37-57,-46 87,184-247,-135 202,2 3,3 3,3 3,2 4,3 3,119-60,-178 102,248-125,-206 107,157-67,-153 76,-73 21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9:03.22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8,'3'0,"1"-3,-1-1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9:05.01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209 1,'1'1,"-1"-1,0 1,1 0,-1 0,0-1,1 1,-1 0,1-1,-1 1,1 0,0-1,-1 1,1-1,0 1,-1-1,1 1,0-1,-1 1,1-1,0 0,0 0,0 1,-1-1,1 0,0 0,0 0,1 0,27 4,-26-4,42-1,-36 0,0 1,1 0,-1 0,0 0,1 2,-1-1,0 1,9 3,-17-5,0 1,0-1,1 1,-1-1,0 1,0-1,0 1,0 0,0 0,0-1,0 1,-1 0,1 0,0 0,0 0,-1 0,1 0,0 0,-1 0,1 1,-1-1,1 0,-1 0,0 0,0 1,1-1,-1 0,0 0,0 0,0 1,0-1,-1 0,1 0,0 1,0-1,-1 0,1 0,-1 0,1 0,-1 1,1-1,-1 0,0 0,-1 1,-4 8,-1-2,-1 1,1-1,-11 8,5-3,-82 71,7-6,87-78,1 1,-1 0,0-1,1 1,-1 0,0-1,1 1,-1-1,0 1,1-1,-1 1,0-1,0 0,0 1,1-1,-1 0,0 0,0 0,0 0,0 1,-1-1,1-1,0 1,1 0,-1-1,1 1,-1-1,1 1,-1-1,1 1,-1-1,1 1,-1-1,1 0,0 1,-1-1,1 1,0-1,0 0,-1 1,1-1,0-1,-1-3,0 0,1 0,0 0,0 0,0 0,1-7,12-43,-7 32,5-45,-11 66,0 0,0 0,0 0,0 0,0 0,-1 0,1 0,-1 0,0 0,1 1,-1-1,0 0,0 0,0 1,0-1,0 1,-1-1,1 1,0-1,-1 1,1 0,-1-1,1 1,-1 0,0 0,0 0,-3-1,-4-1,-1-1,0 1,0 1,-12-2,5 1,6 1,0-1,0 0,-17-9,33 26,8 5,-2-3,1-1,1 0,0-1,1 0,0-1,32 23,-46-37,0 1,0 0,0 0,0 0,0 0,0 0,0 0,0 0,0 0,0 0,0 0,0 0,0 0,0 0,0 0,0-1,0 1,0 0,0 0,0 0,1 0,-1 0,0 0,0 0,0 0,0 0,0 0,0 0,0 0,0 0,0 0,0 0,0 0,0 0,0 0,0 0,0 0,0 0,1 0,-1 0,0 0,0 0,0 0,0 0,0 0,0 0,0 0,0 0,0 0,0 0,0 0,0 0,0 0,0 0,1 0,-1 0,0 0,0 0,0 0,0 0,0 0,0 0,0 0,0 0,0 0,0 1,0-1,-2-5,-3-3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9:24.51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9:25.29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9:25.74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7 0,'-3'0,"-1"0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9:26.12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9:26.57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9:27.67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0:49.28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231 51,'0'-1,"-1"0,0-1,1 1,-1-1,0 1,0 0,0-1,0 1,0 0,0 0,0 0,0 0,0 0,0 0,-1 0,1 0,-3-1,-26-13,29 14,-3-1,0 0,0 1,-1-1,1 1,0 0,-1 0,0 0,1 0,-1 1,1 0,-1 0,1 0,-1 1,0-1,1 1,0 0,-1 1,1-1,-1 1,1-1,0 1,0 1,0-1,0 0,1 1,-1 0,0 0,1 0,0 0,0 1,0-1,0 1,1 0,-1 0,1 0,-3 6,-1 2,1 1,0 0,0 0,-4 24,8-34,1 1,-1 0,1 0,-1 0,1 0,1 0,-1 0,0 0,1-1,0 1,0 0,0 0,0-1,1 1,-1 0,1-1,0 1,0-1,0 0,1 0,2 4,-3-6,-1 0,1 0,-1 1,1-1,-1 0,1 0,0-1,-1 1,1 0,0-1,0 1,0-1,0 1,0-1,-1 0,1 1,0-1,0 0,0-1,2 1,0-1,-1 0,0 0,1-1,-1 1,0-1,0 0,0 1,0-1,0-1,3-2,3-4,0-1,-1 0,0-1,12-19,-12 15,-1 0,6-15,-11 24,0 1,-1 0,1-1,-1 1,-1-1,1 0,-1 1,1-1,-2-7,1 12,0 1,0 0,0 0,0-1,0 1,0 0,0 0,0-1,0 1,0 0,0 0,0-1,0 1,0 0,0 0,0 0,0-1,0 1,-1 0,1 0,0-1,0 1,0 0,0 0,-1 0,1 0,0-1,0 1,0 0,-1 0,1 0,0 0,0 0,0 0,-1-1,1 1,-4 9,-2 17,6-15,0 0,1 0,0 0,1-1,0 1,0 0,6 14,-5-18,-1-1,1 0,0 0,0 0,0 0,1 0,0-1,0 0,1 1,0-1,0-1,0 1,6 4,-10-9,0 1,0-1,0 1,0-1,0 0,0 0,0 1,0-1,0 0,0 0,0 0,0 0,0 0,0 0,0 0,0 0,0-1,2 0,7-3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01.58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29 16,'-4'0,"-1"-4,-5-2,1 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0:49.68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96 1,'27'66,"1"7,-4 1,-2 1,12 85,-31-134,0-1,-2 1,0 0,-2 0,-1 0,-1 0,-1 0,-2-1,0 0,-1 0,-2 0,-1-1,-15 28,14-33,0-1,-2-1,0 0,-1-1,0 0,-1-1,-1-1,-21 15,15-14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7:58.81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1326 89,'1'0,"-1"0,0 0,0 0,0 0,1 0,-1 0,0 0,0 0,0 0,1 0,-1 0,0 0,0 0,0 0,1 0,-1 0,0 0,0 0,1 0,-1 0,0 0,0-1,0 1,0 0,1 0,-1 0,0 0,0 0,0 0,0-1,1 1,-1 0,0 0,0 0,0-1,0 1,0 0,0 0,0 0,0-1,0 1,1 0,-1 0,0-1,-8-8,-14-6,-2 4,-2 1,0 2,0 0,0 2,-51-7,37 11,1 1,0 2,-57 8,95-9,-295 48,225-33,7-3,-91 30,28 8,108-41,1 0,1 2,0 0,-27 22,38-27,1 0,0 0,0 1,0-1,1 1,0 0,1 0,-1 0,1 1,1-1,-1 1,1 0,1 0,0 0,-1 15,1-18,1 1,0 0,1 0,-1-1,1 1,0 0,1-1,-1 1,1-1,0 1,1-1,-1 0,1 0,0 0,0 0,1 0,-1-1,1 1,0-1,1 0,-1 0,7 4,7 2,1 0,0-1,0-1,1-1,0-1,1-1,36 6,-13-5,-16-1,34 0,6 1,-49-4,0 0,1-1,23-2,9-5,35-2,-1-4,107-29,-49 2,136-47,-262 79,1-1,-1-1,0 0,-1-1,0-2,16-13,-29 22,0-1,0 1,0-1,-1 0,1-1,-1 1,0 0,0-1,-1 0,1 0,-1 0,0 0,-1 0,1 0,-1 0,0 0,0-1,-1 1,1 0,-1-1,0 1,-1 0,1-1,-1 1,0 0,-1 0,1-1,-3-4,1 3,0 0,-1 0,1 0,-2 1,1-1,-1 1,0 0,0 0,0 0,-1 1,0 0,0 0,0 1,-1-1,-9-3,4 2,0 2,0 0,-1 0,0 1,0 1,0 0,0 1,-18 0,-65 4,0 4,1 5,-105 26,174-32,0 0,0 1,1 2,-44 21,63-26,0-1,0 2,0-1,1 0,0 1,0 0,0 0,0 1,1 0,-4 6,5-7,1 0,0 0,0 0,0 0,1 0,0 1,0-1,0 0,1 1,0-1,0 1,0-1,1 1,1 9,0-6,1 0,-1-1,1 1,1-1,0 1,0-1,0 0,1-1,0 1,1-1,0 0,0 0,0-1,1 0,0 0,0 0,0-1,1 0,0-1,0 1,0-1,15 4,-8-4,-1 0,1-1,0 0,-1-2,1 0,0 0,0-1,0-1,0-1,0 0,0-1,-1 0,16-6,-3-1,-1-1,1-1,-2-2,0 0,-1-1,0-2,-1 0,-1-2,-1 0,24-28,-29 28,-1-1,-1 0,0-1,-2-1,11-26,-22 46,0-1,0 1,-1 0,1-1,-1 1,1 0,-1-1,0 1,0-1,0 1,-1-1,1 1,-1 0,1-1,-1 1,0 0,1-1,-1 1,-1 0,1 0,0 0,0 0,-1 0,1 0,-1 0,0 0,1 0,-1 1,0-1,0 1,0 0,0-1,-5-1,2 0,-1 0,0 1,-1-1,1 1,0 0,-1 1,1 0,-1 0,1 0,-1 1,-10 0,-27 8,1 2,0 2,1 1,-56 27,85-34,1 0,0 1,1 0,-1 1,1 0,1 0,-19 20,27-26,-1 1,1 0,-1 0,1 1,0-1,0 0,1 1,-1-1,1 1,-1-1,1 1,0 0,1 0,-1-1,1 1,-1 0,1 0,0 0,1 0,-1-1,1 1,-1 0,1 0,0-1,1 1,-1 0,1-1,-1 1,1-1,0 0,0 0,4 5,-1-3,0 1,1-1,-1-1,1 1,0-1,0 0,1 0,-1-1,1 0,0 0,14 4,-5-3,1 0,0-1,1-1,17 0,-14-2,0-1,-1 0,1-2,0-1,-1 0,0-1,0-2,0 0,-1-1,29-16,-44 21,0 0,0 0,-1 0,1 0,-1-1,0 0,0 0,0 0,0 0,0 0,-1 0,0-1,0 1,0-1,-1 0,0 1,2-10,0-5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59.16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1040 100,'-8'-2,"1"1,-1-1,1-1,-1 1,1-1,0 0,0-1,0 0,-10-7,-23-11,16 13,0 1,-1 1,0 1,-1 2,1 0,-1 1,0 2,0 1,-41 4,27 2,1 1,-1 2,1 1,1 2,-54 25,71-27,2 2,0-1,0 2,1 1,-32 30,24-16,1 1,-36 54,52-69,-3 3,0 2,1-1,-11 30,19-42,1 0,1 1,-1-1,1 0,0 1,1-1,-1 1,1 0,0-1,1 1,0-1,0 1,0-1,1 0,4 11,-2-8,0-1,1 0,0-1,1 1,-1-1,1 0,1 0,-1-1,1 0,0 0,1-1,-1 1,17 7,7 1,0-1,48 13,-50-18,4 2,0-3,60 7,-37-7,-27-3,44 2,-10-5,69-3,-95-4,-1 0,1-3,64-23,-74 22,0-1,0-1,-1-2,-1 0,0-2,-1 0,-1-2,31-30,-46 37,-1 1,-1-1,0 0,-1 0,0-1,0 1,-2-1,1 0,-1 0,1-16,-3 12,-2 1,1-1,-2 1,0-1,-1 1,-10-29,3 4,8 33,1 0,-1 1,-1-1,0 1,1 0,-2 0,1 0,-1 0,0 1,0-1,0 1,-1 0,0 0,0 1,0-1,-1 1,1 0,-1 1,0-1,0 1,-1 0,1 1,0 0,-1 0,1 0,-1 0,0 1,0 0,0 1,-10 0,-18 2,1 2,-1 2,1 1,-40 13,-32 8,67-19,0 2,1 1,1 3,-38 19,66-29,1 0,0 1,0 0,0 1,1 0,-9 11,-37 51,32-39,13-18,1-1,0 2,1-1,0 0,1 1,1 0,0 0,0 1,2-1,-1 1,2 0,0-1,0 1,3 18,-1-24,0 0,1 0,0 0,0-1,1 1,0-1,0 1,0-1,1 0,1 0,-1-1,1 1,0-1,0 0,1-1,0 1,0-1,0 0,1 0,-1-1,1 0,0 0,1-1,12 5,0-2,1-2,0 0,1-1,-1-1,30-2,-17 0,1-2,38-7,-27 0,-1-3,0-2,-1-1,-1-3,52-28,-81 38,0-1,-1-1,0 0,0-1,-1-1,-1 0,1 0,-2-1,0 0,-1-1,0 0,-1-1,0 1,-2-1,10-31,-13 38,8-29,7-45,-16 70,-1 1,0 0,-1 0,0-1,-1 1,0 0,-1 0,-5-20,5 26,0 1,-1-1,0 0,0 1,0-1,0 1,-1 0,1 0,-1 0,0 1,-1-1,1 1,0 0,-1 0,0 0,0 1,1 0,-9-3,5 2,-1 1,0-1,1 2,-1-1,0 1,0 1,0-1,0 1,1 1,-14 2,18-2,-24 5,-32 11,50-13,1 0,-1 1,1 0,0 0,0 1,-13 11,9-4,0 0,0 1,1 0,1 1,0 0,1 1,1 0,1 1,0 0,-7 22,11-29,0 1,1 0,1 0,0 0,0 0,1 0,1 21,0-28,0 0,1 0,0 0,0-1,0 1,0 0,1-1,0 1,-1-1,1 0,0 1,1-1,-1 0,0 0,1 0,0-1,0 1,-1-1,2 1,-1-1,0 0,0 0,1 0,-1-1,1 1,5 1,-3-1,0-1,0 0,-1 0,1-1,0 1,0-1,0-1,0 1,-1-1,1 0,0 0,0 0,-1-1,1 0,-1 0,1-1,-1 1,0-1,0 0,0-1,0 1,4-6,-1 2,0 0,-1-1,0-1,-1 1,0-1,0 0,-1 0,0-1,0 1,-1-1,4-16,-7 23,0 0,-1 1,1-1,-1 0,1 1,-1-1,0 0,0 0,0 1,-1-1,1 0,-1 0,1 1,-1-1,0 0,0 1,0-1,0 1,-1 0,1-1,0 1,-1 0,0-1,0 1,0 0,0 1,0-1,0 0,0 0,0 1,-1-1,1 1,-1 0,-2-1,0 0,0 0,0 1,-1 0,1 0,-1 1,1-1,0 1,-1 0,1 0,-1 1,1 0,-1 0,1 0,0 1,0-1,-9 5,-3 3,0 1,1 1,0 0,1 1,0 1,1 1,0-1,1 2,1 0,0 1,1 0,0 1,2 0,-12 27,20-42,0 0,0 0,1 0,-1 0,0 1,1-1,0 0,-1 0,1 0,0 1,0-1,0 0,0 0,1 0,-1 1,0-1,1 0,0 0,0 0,-1 0,1 0,0 0,0 0,1 0,-1 0,0 0,1-1,-1 1,1-1,-1 1,1-1,0 1,0-1,2 1,8 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04.31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1052 0,'-10'1,"1"1,0 0,0 0,0 1,0 0,-14 8,-4 0,-3 2,0 0,1 3,0 0,1 2,1 1,-26 23,-136 146,162-160,-214 239,60-27,151-183,23-42,-1 0,-16 24,16-31,2-5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04.66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125 0,'-1'3,"0"-1,0 0,0 1,-1-1,1 0,-1 0,0 0,1 0,-1 0,0 0,-3 2,-1 2,-6 9,0-1,1 2,1-1,-15 33,20-37,1 0,0 1,0-1,1 1,1 0,0 0,0 0,1 20,1-30,0 1,0 0,1-1,-1 1,1 0,-1-1,1 1,0-1,0 1,0-1,1 1,-1-1,0 0,1 1,0-1,-1 0,1 0,0 0,4 2,-3-2,1 0,-1 0,1 0,0-1,0 0,0 0,0 0,0 0,0 0,0-1,7 0,8-1,0-2,0 0,0-1,24-8,-38 10,9-2,117-40,-105 33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21.13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74 0,'-3'0,"-1"3,-3 1,-3 0,-3-1,1 2,-1 0,5 0,4-2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19.22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178 12,'-30'-5,"26"4,1 0,0 1,0-1,0 1,-1-1,1 1,0 0,-1 0,1 0,0 1,-1-1,-2 2,0 0,0 1,1-1,0 1,-1 0,1 1,1-1,-1 1,0 0,1 1,0-1,0 1,0-1,1 1,-1 0,1 0,-3 8,2-4,0-1,1 1,0 0,0 0,1 0,1 0,-1 0,2 0,-1 1,1 8,0-16,0-1,0 0,1 1,-1-1,0 0,0 1,1-1,-1 0,0 0,1 0,-1 1,1-1,0 0,-1 0,1 0,0 0,0 0,-1 0,1 0,0 0,0 0,0 0,3 1,-3-2,1 1,0-1,-1 0,1 0,0 0,0 0,-1 0,1 0,0 0,-1-1,1 1,0 0,-1-1,1 1,2-2,4-2,-1-1,1 1,-1-1,0 0,12-13,-10 8,-1 0,0-1,-1-1,0 1,0-1,-1 0,-1 0,0-1,-1 0,0 0,-1 0,2-17,-3 48,0 0,2 0,6 20,-4-13,8 20,-13-43,0 0,0 0,0 0,0 0,0 0,0-1,0 1,1 0,-1-1,1 1,-1-1,1 1,0-1,-1 1,1-1,0 0,0 0,0 0,2 1,-2-2,-1-1,1 1,-1 0,1 0,0-1,-1 1,1-1,-1 1,1-1,-1 0,1 1,-1-1,0 0,1 0,-1 0,0 0,0 0,0 0,0-1,2-1,22-31,-20 26,-2 3,4-6,-1 2,1-1,1 1,0 0,15-13,-21 20,0 1,0-1,1 1,-1 0,1 0,-1 0,1 0,-1 0,1 0,0 1,-1-1,1 1,0 0,-1-1,1 1,0 1,0-1,-1 0,1 1,0-1,-1 1,1 0,-1 0,1 0,-1 0,1 0,-1 0,1 1,-1 0,3 2,-1-1,0 1,0 0,0 1,-1-1,0 1,0-1,0 1,0 0,-1 0,1 0,-1 1,-1-1,1 0,-1 1,0-1,0 1,0-1,-1 7,7-18,-1-1,0 0,10-15,-7 9,1-1,1 0,22-23,-31 34,0 1,0 0,0 0,1 0,-1 0,1 0,0 1,-1-1,1 1,0 0,0 0,0 0,0 0,0 0,0 0,0 1,0 0,0 0,0-1,1 2,-1-1,5 1,-6 0,-1-1,1 1,0 0,0 0,-1 0,1 0,-1 1,1-1,-1 0,1 1,-1-1,0 1,0-1,0 1,0-1,1 3,12 32,-13-30,1-1,-1 0,1 0,1 0,4 8,-4-14,-1-6,0-12,-2 17,1-5,1 1,-1-1,1 1,1-1,-1 1,7-10,-8 14,-1 0,1 0,0 1,0-1,1 0,-1 1,0-1,1 1,-1-1,1 1,-1-1,1 1,0 0,-1 0,1 0,0 0,0 0,0 0,0 1,-1-1,1 1,0-1,0 1,1 0,2-1,-3 2,0 0,0 0,0 0,0 1,0-1,-1 0,1 1,0-1,-1 1,1-1,-1 1,1 0,-1 0,0 0,2 3,15 31,-7-9,15 25,-22-45,0 0,1 0,0 0,0-1,1 0,0 0,0 0,10 7,-15-13,0 1,0 0,0-1,0 1,1-1,-1 1,0-1,1 0,-1 1,0-1,1 0,-1 0,0 0,1 0,-1 0,0 0,0 0,1-1,-1 1,2-1,0 0,0-1,0 1,-1-1,1 0,-1 0,1 0,-1 0,4-4,1-3,0-1,0 0,7-15,-13 24,9-22,-8 18,0 0,0 0,0 0,0 0,1 1,0-1,0 1,0 0,1 0,4-5,-7 9,0 0,0-1,0 1,0 0,0 0,0-1,-1 1,1 0,0 0,0 0,0 0,0 0,0 1,0-1,0 0,0 0,0 0,0 1,-1-1,1 1,0-1,0 1,0-1,0 1,-1-1,1 1,0-1,-1 1,1 0,0 0,-1-1,1 1,-1 0,1 1,19 35,-17-31,0-1,0 2,0-1,0 0,1 0,-1 0,2 0,4 5,-9-11,1 1,0 0,-1-1,1 1,0-1,-1 0,1 1,0-1,0 0,-1 1,1-1,0 0,0 0,-1 1,1-1,0 0,0 0,0 0,-1 0,1 0,0 0,0-1,1 1,0-1,-1 0,1 0,-1 0,1-1,-1 1,1 0,-1-1,0 1,1-1,-1 1,0-1,0 0,0 1,1-4,4-8,1 0,0 0,1 1,1 0,0 1,11-11,-18 19,0 1,1 0,-1 0,1 0,-1 1,1-1,0 1,0-1,0 1,0 0,0 0,0 0,0 0,0 1,0-1,0 1,0 0,1 0,-1 0,0 0,0 0,0 1,0 0,0-1,0 1,0 0,0 0,0 1,0-1,0 1,0-1,-1 1,1 0,2 3,1 0,0 1,-1 0,0 0,0 0,8 14,-8-12,0 0,0 0,9 8,-13-16,-1 1,1-1,-1 0,1 1,-1-1,1 0,-1 1,1-1,0 0,-1 0,1 0,-1 0,1 0,0 0,-1 0,1 0,0 0,-1 0,1 0,-1 0,1 0,0 0,-1 0,1-1,-1 1,1 0,-1 0,1-1,0 1,-1 0,1-1,-1 1,1-1,-1 1,0-1,1 1,-1-1,0 1,1-1,-1 1,0-1,1 1,-1-1,0 1,0-2,17-33,-14 27,2-3,1-1,10-14,-14 23,0 0,0 0,0 1,1-1,-1 0,1 1,0-1,-1 1,1 0,1 0,-1 0,0 0,4-1,-6 3,-1 0,1 0,0-1,0 1,0 0,0 0,0 0,0 0,-1 1,1-1,0 0,0 0,0 0,0 1,-1-1,1 0,0 1,0-1,0 1,-1-1,1 1,1 0,-1 1,1 0,-1-1,1 1,-1 0,0 1,0-1,0 0,1 3,2 6,-1 0,2 19,-4-24,0 2,0 0,1 0,0-1,1 1,-1-1,1 1,1-1,0 0,5 8,-7-12,0 0,1-1,-1 1,1-1,0 0,-1 0,1 0,0 0,0 0,0-1,1 1,-1-1,0 0,1 0,-1 0,0 0,1-1,-1 1,1-1,-1 0,1 0,-1 0,6-2,5-1,0 0,-1-1,0-1,0 0,19-11,-19 10,8-5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20.78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189 16,'1'0,"-1"0,0 0,0 1,0-1,0 0,0 0,1 0,-1 0,0 0,0 0,0 0,1 0,-1 0,0 0,0 0,0 0,0 0,1 0,-1 0,0 0,0 0,0 0,0 0,1 0,-1-1,0 1,0 0,0 0,0 0,1 0,-1 0,0 0,0 0,0-1,0 1,0 0,0 0,0 0,1 0,-1 0,0-1,0 1,0 0,0 0,0 0,0-1,0 1,0 0,0 0,0 0,0 0,0-1,0 1,0 0,0 0,0 0,0 0,0-1,0 1,0 0,-1 0,1 0,0 0,0-1,-11-6,5 6,1 1,-1-1,1 1,-1 1,1-1,0 1,-1 0,1 0,-1 0,1 1,0 0,0 0,0 0,0 1,0 0,-8 6,5-3,-1 0,1 1,1 0,-1 1,1 0,1 0,-12 17,16-21,0 1,0-1,0 0,1 1,-1-1,1 1,0-1,1 1,-1-1,1 1,0 0,0-1,0 1,0 0,1-1,0 1,0-1,0 1,1-1,2 7,-2-8,0 0,0 0,0 0,0-1,0 1,1 0,-1-1,1 0,0 0,0 0,-1 0,1 0,0 0,1-1,-1 0,0 1,0-1,1 0,-1 0,0-1,1 1,-1-1,1 0,-1 0,1 0,-1 0,0-1,5 0,7-2,0 0,-1-1,1-1,-1-1,0 0,24-13,-31 15,-1-1,1 0,-1 0,0 0,0 0,0-1,-1 0,0 0,0-1,-1 1,1-1,-1 0,-1 0,5-13,-7 17,0 0,0 0,-1 0,1 0,-1 0,0-1,0 1,0 0,0 0,0 0,-1 0,1 0,-1 0,0 0,0 0,0 0,0 0,-1 0,1 0,-1 1,0-1,0 0,0 1,0 0,0-1,0 1,-5-3,4 3,0 0,-1 0,1 0,-1 1,1 0,-1 0,0 0,1 0,-1 0,0 1,1-1,-1 1,0 0,0 0,1 1,-1-1,0 1,0-1,1 1,-1 1,1-1,-7 3,7-2,0 0,-1 0,1 0,0 0,1 1,-1-1,0 1,1 0,-1 0,1 0,0 0,0 0,0 0,0 0,1 1,-1-1,1 1,0-1,0 1,0 0,1-1,-1 1,1 0,0-1,0 1,0 0,0 0,1-1,0 1,-1 0,1-1,1 1,-1-1,0 1,1-1,0 0,0 1,0-1,0 0,0 0,1-1,-1 1,1 0,-1-1,1 1,0-1,6 4,-4-3,1 0,0 1,-1-2,1 1,0-1,0 0,12 3,-14-5,-1 0,1 1,0-2,0 1,0 0,-1-1,1 0,0 0,-1 0,1 0,0-1,-1 1,0-1,6-3,50-40,-46 34,0 1,1 0,-1 1,2 0,22-9,-34 17,0 0,0 0,0 0,0 1,0-1,0 1,1 0,-1 0,0 0,0 0,0 1,1-1,-1 1,0 0,6 2,-5 0,1-1,-1 1,1 0,-1 0,0 0,0 1,-1 0,1-1,3 6,0 1,0 1,0 0,-1 0,-1 1,0-1,-1 1,4 16,-6-17,-4-11,1-1,1 0,0 0,-1-1,1 1,0 0,-1-1,1 1,0 0,0-1,0 1,0 0,1-2,1-10,1 0,0 1,1 0,10-24,-10 29,-1 0,1 0,1 0,-1 0,1 1,0-1,1 1,11-10,-17 16,1-1,-1 1,0 0,1 0,-1-1,0 1,1 0,-1 0,1-1,-1 1,1 0,-1 0,1 0,-1 0,1 0,-1 0,1 0,-1 0,0 0,1 0,-1 0,1 0,-1 0,1 0,-1 0,1 0,-1 1,1-1,-1 0,0 0,1 1,6 15,-5 25,-2-37,0 1,1 1,-1 0,1-1,0 1,0 0,1-1,-1 1,1-1,1 0,-1 1,1-1,0 0,0-1,0 1,1 0,3 3,-4-5,-1-1,1 0,0 0,-1 0,1 0,0 0,0-1,0 1,1-1,-1 0,0 0,0 0,1-1,-1 1,0-1,1 1,-1-1,1 0,-1 0,0-1,1 1,-1-1,0 0,1 1,-1-2,0 1,0 0,4-3,0 1,-1-1,0-1,0 1,0-1,0 0,-1 0,0 0,8-12,0-3,16-30,-4 4,-27 50,1 0,-1 0,1 0,-1 0,1 0,1 1,-1-1,0 0,1 1,0-1,0 0,0 1,1-1,0 0,-1 1,2-1,-1 0,0 0,4 7,-3-7,0 0,0 0,0 0,1 0,-1 0,1 0,0-1,0 1,1-1,-1 0,1 0,-1 0,1-1,0 1,0-1,0 0,1 0,-1 0,7 2,-7-3,-1-1,0 1,1 0,-1-1,1 0,-1 0,0 0,1 0,-1 0,1-1,-1 1,0-1,1 0,-1 0,0 0,0 0,0-1,0 0,0 1,0-1,0 0,0 0,-1 0,1-1,-1 1,1-1,-1 1,0-1,0 0,0 0,-1 0,1 0,-1 0,0 0,1 0,-1-1,-1 1,1 0,0-5,2-9,-1 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22.48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48 1,'-2'0,"1"0,-1 0,0 0,0 0,0 0,0 1,0-1,0 1,1-1,-1 1,0 0,0 0,1-1,-1 1,0 0,1 1,-1-1,1 0,-1 0,1 1,0-1,-2 3,2-2,0 1,-1 0,2-1,-1 1,0 0,0 0,1 0,0 0,-1 0,1 0,0 0,0 0,1 3,1 3,0 1,0-1,1 1,0-1,1 0,0 0,10 15,-12-21,-1 0,2 0,-1 0,0 0,1-1,-1 0,1 1,-1-1,1 0,0 0,0 0,0-1,0 1,1-1,-1 1,0-1,1 0,4 0,-4-1,0 0,0 0,0 0,0-1,0 0,0 0,0 0,0 0,-1-1,1 0,0 1,-1-1,0 0,1-1,-1 1,3-3,2-2,-1 1,-1-1,1 0,-1-1,8-12,-11 16,0-1,-1 1,0-1,0 1,0-1,-1 0,0 1,0-1,0 0,0 0,-1 0,0-8,1 13,-1 0,0 0,0-1,0 1,0 0,0 0,0 0,0-1,0 1,0 0,0 0,0 0,0 0,0-1,0 1,0 0,0 0,0 0,0 0,0-1,-1 1,1 0,0 0,0 0,0 0,0-1,0 1,0 0,0 0,-1 0,1 0,0 0,0 0,0-1,0 1,0 0,-1 0,1 0,0 0,0 0,0 0,-1 0,1 0,0 0,0 0,0 0,-1 0,-1 10,5 27,-3-21,1 1,1-1,1 1,7 24,-9-38,0 0,0 0,0 0,1 1,0-1,-1-1,1 1,0 0,0 0,1-1,-1 1,1-1,-1 0,1 0,0 0,0 0,0 0,0 0,0-1,0 1,0-1,0 0,1 0,-1 0,0-1,1 1,4-1,-6 0,0 0,1 0,-1 0,0-1,0 1,1-1,-1 0,0 1,0-1,0 0,0 0,0 0,0-1,0 1,0 0,0-1,-1 1,1-1,-1 0,1 0,-1 1,0-1,1 0,0-3,4-7,-1 1,0-1,4-19,5-11,-13 38,1 1,0-1,0 1,0 0,1-1,-1 1,1 0,0 1,-1-1,1 0,1 1,-1-1,0 1,0 0,1 0,-1 1,6-3,-6 4,1-1,-1 1,1-1,-1 1,1 0,0 1,-1-1,1 0,-1 1,1 0,-1 0,0 0,1 0,-1 1,0-1,0 1,1 0,-1 0,3 3,0 0,0 1,0 0,-1 0,1 1,-1 0,-1 0,1 0,-1 0,5 13,-2-6,-7-14,0 0,0 1,0-1,0 0,0 0,0 1,0-1,0 0,1 0,-1 0,0 1,0-1,0 0,0 0,1 0,-1 1,0-1,0 0,0 0,1 0,-1 0,0 0,0 0,1 0,-1 0,0 1,0-1,1 0,-1 0,0 0,0 0,1 0,-1 0,0 0,1 0,-1-1,9-8,8-26,-11 20,2 0,17-28,-24 40,1 0,1 0,-1 0,0 1,1-1,-1 1,1-1,0 1,0 0,5-3,-7 5,0 0,0-1,1 1,-1 0,0 0,0 0,0 0,0 0,0 0,1 0,-1 1,0-1,0 0,0 0,0 1,0-1,0 1,0-1,0 1,0 0,0-1,0 1,0 0,0 0,0-1,-1 1,1 0,0 0,0 0,-1 0,1 0,-1 0,1 0,0 2,3 5,-1 1,1 0,2 11,-3-10,0 4,-3-12,1 1,-1-1,1 1,-1-1,1 0,0 1,0-1,0 0,0 0,0 1,0-1,4 3,-5-5,1 0,-1 0,1 0,-1 0,1 0,-1 0,1 0,-1 0,1 0,-1-1,0 1,1 0,-1 0,1 0,-1-1,1 1,-1 0,0-1,1 1,-1 0,0-1,1 1,-1-1,0 1,0 0,1-1,-1 1,0-1,0 1,0-1,1 1,-1-1,0 0,9-20,-9 18,5-11,-1 4,0 0,0-1,1 1,9-14,-14 23,1 0,0-1,0 1,0 0,0 0,1-1,-1 1,0 0,0 0,1 0,-1 0,0 1,1-1,-1 0,1 1,-1-1,1 0,-1 1,1 0,-1-1,1 1,0 0,-1 0,1 0,0 0,-1 0,1 0,-1 1,1-1,-1 0,1 1,0-1,-1 1,1 0,-1-1,0 1,2 1,9 6,-1 1,17 17,-22-20,-1 0,1-1,0 0,0 0,1 0,-1-1,1 0,0 0,0 0,1-1,-1 0,10 2,-8-4,0 0,-1-1,1 1,0-2,0 1,0-2,0 1,0-1,-1 0,1-1,0 0,9-4,-3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25.94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1,'3'0,"-2"0,-1 3,-1 4,0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02.03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591 121,'1'-36,"0"19,-1-1,-2-20,2 37,0 1,0 0,0-1,0 1,0 0,0-1,0 1,0 0,0-1,0 1,0 0,0-1,0 1,0-1,-1 1,1 0,0-1,0 1,0 0,0 0,-1-1,1 1,0 0,0-1,-1 1,1 0,0 0,0-1,-1 1,1 0,0 0,-1 0,1 0,0-1,-1 1,1 0,0 0,-1 0,1 0,0 0,-1 0,1 0,0 0,-1 0,1 0,-1 0,1 0,0 0,-1 0,1 0,0 0,-1 1,1-1,0 0,-1 0,1 0,0 1,0-1,-1 0,1 0,0 0,-1 1,1-1,0 0,0 1,0-1,-1 1,-15 20,-57 126,29-53,-293 585,237-508,95-156,5-15,0 0,0 0,0 1,0-1,1 0,-1 0,0 0,0 0,0 0,0 0,0 0,0 1,0-1,0 0,0 0,1 0,-1 0,0 0,0 0,0 0,0 0,0 0,0 0,1 0,-1 0,0 0,0 0,0 0,0 0,0 0,1 0,-1 0,0 0,0 0,0 0,0 0,0 0,1 0,-1 0,0 0,0 0,0 0,0 0,0 0,0 0,1-1,20-16,14-31,-17 20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26.2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0,'-3'0,"-1"3,3 1,5 0,5-1,1-4,-2-2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26.74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178 47,'-5'-1,"0"1,0-1,0 0,0-1,0 1,0-1,-7-3,9 3,-1 1,0-1,0 1,0-1,0 1,0 0,0 1,0-1,0 1,0 0,-1 0,-6 1,7 0,0 0,0 1,0 0,0 0,1 0,-1 0,1 1,-1-1,1 1,0 0,0 0,0 0,1 0,-1 1,1-1,-1 1,1 0,0-1,1 1,-1 0,-1 6,2-7,0 0,0 0,0 0,1-1,-1 1,1 0,0 0,0 0,0 0,0 0,0 0,1 0,-1 0,1-1,0 1,0 0,0 0,0-1,0 1,1-1,-1 1,1-1,0 1,-1-1,1 0,0 0,0 0,1 0,-1 0,0 0,5 2,-4-3,0 0,0-1,0 1,0 0,0-1,0 0,0 0,0 0,0 0,0 0,-1-1,1 1,0-1,0 0,0 0,0 0,0 0,-1 0,1-1,0 1,-1-1,0 1,1-1,3-4,2-1,1-1,-1 0,-1-1,0 0,7-11,0-3,-2-2,11-26,-13 110,-8-48,1-1,0 0,0 0,1-1,0 1,7 10,-9-17,0-1,-1 0,1 1,0-1,0 0,0 0,0 0,1-1,-1 1,0 0,1-1,2 2,-3-2,0-1,0 0,-1 1,1-1,0 0,0 0,0 0,-1 0,1 0,0 0,0-1,0 1,-1-1,1 1,0-1,-1 0,1 1,0-1,-1 0,1 0,1-2,8-6,-1-2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27.1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155 0,'-6'2,"-1"-1,1 1,-1 1,1-1,0 1,0 0,0 1,-9 6,4-2,1 0,0 1,0 0,1 1,-10 12,17-19,0 0,0-1,0 1,0 0,0 0,1 0,0 0,-1 0,1 1,0-1,0 0,1 0,-1 1,1-1,0 1,0-1,0 0,0 1,0-1,1 0,-1 1,1-1,0 0,0 1,3 4,-3-6,0-1,0 1,1 0,-1 0,1 0,-1-1,1 1,0-1,0 1,0-1,0 0,0 0,0 0,0 0,0 0,0 0,4 1,-2-2,0 0,0 1,0-1,0 0,0-1,0 1,0-1,0 0,6-2,3-2,0 0,0-2,-1 0,20-13,13-15,-41 31,-1 1,1-1,0 0,-1 1,0-2,1 1,-2 0,4-7,-7 15,1 0,-1 0,1 1,0-1,0 0,0 0,1 0,-1 1,1-1,0 0,0 0,0 0,1 0,0 0,-1 0,1-1,1 1,-1 0,0-1,4 4,-4-5,0 0,-1 0,1 0,0-1,0 1,0-1,0 1,0-1,1 0,-1 0,0 0,0 0,1 0,-1 0,1 0,-1-1,1 0,-1 1,1-1,-1 0,1 0,-1 0,1-1,-1 1,1 0,-1-1,1 0,-1 0,1 0,-1 0,0 0,0 0,1 0,-1-1,0 1,0-1,3-2,-1 0,-1 0,1 0,-1 0,0 0,0 0,4-8,-1-1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27.53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45 1,'-3'0,"-4"0,-4 0,0 3,2 4,6 1,6-2,5 0,5-3,3 2,-2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28.0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249 162,'0'1,"0"1,0 0,-1-1,1 1,-1 0,0-1,1 1,-1 0,0-1,0 1,0-1,0 0,0 1,0-1,0 0,-1 1,1-1,0 0,-1 0,1 0,-1 0,1 0,-4 1,-5 3,-1-1,-20 5,-2 2,18-4,0 0,1 2,0-1,-19 17,29-22,0 1,0 0,1 0,-1 0,1 0,0 0,0 1,0-1,1 1,0 0,0 0,0 0,0 0,1 0,-1 0,2 0,-2 11,2-15,0 1,0-1,0 1,0-1,0 1,1-1,-1 1,0-1,1 1,-1-1,1 0,0 1,-1-1,1 0,0 0,0 1,0-1,0 0,0 0,0 0,0 0,0 0,0 0,1 0,-1-1,0 1,0 0,1-1,-1 1,1 0,-1-1,0 0,1 1,-1-1,1 0,-1 0,1 0,-1 0,1 0,-1 0,4-1,1 0,0 0,1 0,-1-1,0 0,1 0,-1-1,-1 0,9-4,6-8,0-1,-2 0,0-1,0-1,-2-1,-1 0,0-1,-1-1,-1 0,11-25,-17 28,0 0,-1 0,-2-1,1 0,1-22,-6 40,0 0,0 0,1 0,-1 0,0 0,0 0,0 0,0 0,-1 0,1 0,0 0,0 0,0 0,-1 0,1 0,-1 1,1-1,0 0,-1 0,0 0,1 0,-1 1,1-1,-1 0,0 0,-1 0,1 1,0 0,0 0,0 0,0 0,0 0,0 0,1 1,-1-1,0 0,0 1,0-1,0 1,0-1,1 1,-1-1,0 1,0-1,1 1,-1 0,1 0,-1-1,0 1,1 0,-1 0,1-1,0 1,-1 0,0 2,-5 10,0 1,0 0,2 0,0 1,0-1,1 1,1 0,1 0,-1 17,2-19,1 0,0-1,1 1,0-1,1 1,0-1,1 0,0 0,1 0,0 0,8 11,-9-17,1 0,-1-1,1 0,0 0,0 0,0 0,1-1,-1 0,1 0,0-1,1 1,-1-1,1-1,-1 1,1-1,0 0,0-1,-1 1,1-1,0-1,12 1,-7-2,0 0,-1-1,1 0,-1 0,1-2,-1 1,0-1,0-1,-1 0,1-1,-1 1,11-10,-10 7,-1 0,-1-1,1 0,-1-1,11-14,-19 21,1 1,0 0,-1 0,1-1,-1 1,0-1,0 0,0 1,0-1,0 0,-1 1,1-1,-1 0,0 0,0 0,0 1,0-1,0 0,0 0,-1 0,1 1,-1-1,0 0,0 1,0-1,0 0,-1 1,1 0,-1-1,1 1,-4-4,3 4,1 0,-1 1,0-1,0 0,-1 1,1 0,0-1,0 1,-1 0,1 0,-1 0,1 0,-1 1,1-1,-1 1,1-1,-6 1,4 0,-1 1,1 0,0-1,-1 2,1-1,0 0,-1 1,1 0,-6 4,-3 2,1 1,0 1,0 0,-19 22,27-27,0 0,1 0,-1 0,1 0,0 0,0 1,1 0,0-1,0 1,0 0,0 6,1-9,1-1,0 1,0-1,0 1,0-1,0 0,0 1,1-1,-1 1,1-1,0 0,0 1,0-1,0 0,0 0,0 0,0 0,1 0,-1 0,1 0,0 0,-1 0,1-1,0 1,0-1,0 1,0-1,0 0,0 0,4 1,2 1,1 0,0-1,0 0,0-1,1 0,-1 0,0-1,0 0,18-3,-2-1,0-1,32-12,42-22,-53 17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34.41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154 49,'5'-17,"1"0,-7 16,1 1,0-1,0 0,-1 1,1-1,0 0,0 1,-1-1,1 1,-1-1,1 1,-1-1,1 0,-1 1,1 0,-1-1,1 1,-1-1,0 1,1 0,-1-1,1 1,-1 0,0 0,1-1,-2 1,-1-1,0 1,0 0,0-1,0 1,0 0,0 1,0-1,0 0,0 1,0 0,0-1,0 1,0 1,0-1,0 0,1 1,-1-1,1 1,-1 0,-3 3,-2 2,0 0,0 1,0 1,-7 10,10-12,-1 0,2 1,-1 0,1 0,1 1,-1-1,-3 16,7-22,-1 0,1 0,0 0,-1 0,1 0,0 0,0 0,1 0,-1 0,0 0,1 0,-1 0,1 0,-1 0,1 0,0 0,0 0,0 0,0-1,0 1,1 0,-1-1,0 1,1-1,-1 1,1-1,-1 0,1 0,0 1,-1-1,1 0,0-1,0 1,0 0,0 0,0-1,0 1,0-1,0 0,2 0,11 2,0-1,0 0,1-1,-1-1,0-1,0 0,0-1,23-7,-13 1,0-1,-1-1,0 0,22-17,-30 18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36.01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279 79,'0'-1,"-1"0,0 0,1 0,-1 0,1-1,-1 1,0 1,0-1,0 0,0 0,0 0,0 0,0 0,0 1,0-1,0 1,-2-2,-20-9,15 10,1-1,0 1,-1 1,1-1,0 1,-1 0,1 1,-1 0,1 0,0 1,0-1,0 2,0-1,0 1,0 0,0 0,1 1,-11 7,10-6,-1 1,1 0,0 0,0 0,0 1,1 0,0 0,1 1,0 0,0 0,0 0,1 0,0 1,-4 13,8-19,-1-1,1 1,0 0,0 0,0-1,0 1,0 0,1-1,-1 1,1 0,-1-1,1 1,0-1,0 1,0-1,1 1,-1-1,1 0,-1 0,1 1,0-1,-1 0,1 0,0-1,1 1,-1 0,0-1,0 1,5 1,-2 0,0-1,1 0,-1 0,0-1,1 1,0-1,-1 0,1-1,0 1,-1-1,1 0,0-1,7 0,2-4,1 0,-1 0,0-2,0 1,0-2,-1 0,14-11,-17 11,0-1,0 0,-1-1,0 0,-1 0,0-1,-1 0,11-20,-17 27,0 0,0-1,-1 0,0 1,1-1,-2 0,1 0,0 1,-1-1,0 0,0 0,-1 0,1 0,-3-8,2 11,1 0,-1 0,0 0,0 1,0-1,0 0,0 0,0 1,0-1,-1 1,1-1,-1 1,1-1,-1 1,0 0,1 0,-1 0,0 0,0 0,0 0,0 0,0 0,0 1,0-1,0 1,0 0,0 0,0-1,0 1,0 0,0 1,0-1,0 0,0 1,0-1,-2 2,-2-1,0 1,0 1,0-1,1 1,0 0,-1 1,1-1,0 1,1 0,-8 7,2 0,0 1,1-1,-10 18,18-26,-1 0,0 1,1-1,0 0,-1 1,1 0,1-1,-1 1,0 0,1-1,0 1,0 0,0-1,0 1,2 6,-2-8,1-1,0 1,-1 0,1-1,0 1,0-1,0 1,0-1,0 1,0-1,0 1,0-1,1 0,-1 0,0 0,1 0,-1 0,1 0,0 0,-1 0,1 0,0-1,-1 1,1-1,0 1,-1-1,1 0,0 0,0 1,0-1,-1 0,1-1,3 1,4-2,-1 0,1 0,0 0,0-1,-1-1,9-4,49-30,-44 25,-1-1,39-20,-54 31,1 0,-1 1,0-1,1 2,0-1,-1 1,13-1,-17 2,0 0,0 0,0 0,-1 1,1-1,0 1,0-1,0 1,0 0,0 0,-1 0,1 0,0 0,-1 0,1 0,-1 0,1 1,-1-1,0 1,1-1,-1 1,0-1,0 1,0 0,0 0,0-1,-1 1,1 0,0 3,2 6,-1 1,0-1,-1 0,0 12,0-5,-1-17,0 1,0-1,0 1,0-1,0 0,1 1,-1-1,0 1,1-1,-1 0,1 0,0 1,-1-1,1 0,0 0,0 0,-1 1,1-1,2 1,-2-1,0-1,0 0,0 1,0-1,0 0,0 0,1 0,-1 0,0 0,0 0,0 0,0 0,0 0,0 0,0-1,0 1,0 0,0-1,0 1,1-2,4-1,-1-1,1 0,-1-1,0 0,0 1,7-10,60-80,-74 100,0 0,0-1,1 1,-1 0,2 0,-1-1,0 1,1 0,0 0,1 0,-1 0,1 0,0 0,0-1,1 1,2 5,-3-9,0 0,0-1,1 1,-1-1,1 1,-1-1,1 0,-1 1,1-1,0 0,-1 0,1 0,0 0,0 0,0-1,0 1,0-1,2 1,-1 0,1-1,0 0,0 0,-1-1,1 1,0-1,-1 1,1-1,4-2,5-3,0 0,0-1,23-16,-25 14,1-1,-1-1,-1 1,15-20,3-3,-28 32,0 1,1 0,-1 0,0 0,0 0,1 0,-1 0,0-1,0 1,1 0,-1 0,0 0,1 0,-1 0,0 0,0 0,1 0,-1 0,0 0,1 0,-1 1,0-1,0 0,1 0,-1 0,0 0,0 0,1 0,-1 1,0-1,0 0,0 0,1 0,-1 1,0-1,0 0,0 0,1 1,-1-1,0 0,0 0,0 1,0-1,0 0,0 0,0 1,0-1,0 0,0 1,0-1,0 0,0 0,0 1,0-1,6 26,-4-18,9 24,1 0,2-1,1 0,23 35,-19-35,-2 0,-1 1,21 59,-36-85,0-1,0 0,0 0,0 1,-1-1,0 1,0-1,0 0,-1 1,1-1,-1 0,-1 1,1-1,-1 0,-3 6,3-7,0-1,0 1,-1-1,1 0,-1 0,0 0,0 0,0 0,0-1,-1 1,1-1,-1 0,1 0,-1 0,0-1,0 1,1-1,-1 0,0 0,-7 1,-1-1,1 0,0-1,-1 0,1-1,-1 0,1-1,0 0,0-1,0 0,0 0,0-1,1-1,-1 0,1 0,0-1,1-1,-17-13,23 17,0 0,0 0,1 0,-1 0,1 0,0-1,0 1,0-1,0 1,1-1,-1 0,1 0,0 0,0 1,0-1,0-8,2 8,-1 0,1-1,0 1,0 0,0-1,1 1,-1 0,1 0,0 0,0 0,0 1,1-1,0 0,5-5,12-11,1 2,1 0,1 1,0 2,26-14,51-35,-15 3,47-38,-101 70,-31 30,-11 11,1-1,1 1,-8 14,15-23,0-1,0 1,0 0,1 0,0 0,0 0,-1 0,2 1,-1-1,0 0,1 0,-1 1,1-1,0 0,0 1,0-1,1 0,-1 1,1-1,0 0,0 0,2 5,-2-6,0-1,0 1,1-1,-1 0,0 0,1 1,-1-1,1 0,0 0,-1-1,1 1,0 0,-1-1,1 1,0 0,0-1,-1 0,1 1,0-1,0 0,0 0,0 0,-1 0,1-1,0 1,0 0,0-1,-1 1,1-1,0 0,-1 0,3 0,7-4,-1-1,1 1,14-12,-25 17,15-11,-1 0,0-1,-1 0,-1-1,16-19,-27 31,-1 0,1 0,0 0,0 0,0 0,0 0,0 0,0 0,0 1,0-1,0 0,2 0,-3 1,0 0,1 0,-1 0,1 0,-1 0,0 0,1 0,-1 0,1 0,-1 0,0 0,1 0,-1 1,1-1,-1 0,0 0,1 0,-1 1,0-1,1 0,-1 0,0 1,1-1,-1 0,0 1,3 3,-1-1,-1 1,1 0,0 0,-1 0,1 5,6 16,-5-21,0 1,1-1,-1 0,1 0,0 0,0 0,0-1,0 1,0-1,1 0,0 0,-1-1,1 0,0 1,0-2,9 3,-12-3,1 0,0-1,-1 1,1-1,0 0,-1 0,1 0,0 0,0 0,-1-1,1 1,0-1,-1 0,1 0,0 0,-1 0,1 0,-1 0,0-1,1 1,-1-1,0 0,0 1,0-1,0 0,0 0,-1 0,1-1,0 1,-1 0,0-1,1 1,0-5,3-7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36.35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58 1,'-3'0,"-4"0,-1 2,-2 2,-2 0,1 2,5 0,7 0,6-3,4 0,2-2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37.7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244 67,'0'0,"1"0,-1 0,0 0,1 0,-1 0,0-1,1 1,-1 0,0 0,1 0,-1 0,0 0,0 0,1 0,-1-1,0 1,1 0,-1 0,0 0,0 0,0-1,1 1,-1 0,0 0,0-1,0 1,1 0,-1-1,0 1,0 0,0 0,0-1,0 1,0 0,0-1,0 1,0 0,1-1,-1 1,-1 0,1-1,0 1,0 0,0-1,0 1,0 0,0-1,0 1,0 0,0 0,-1-1,1 1,0 0,0 0,0-1,-1 1,1 0,0-1,-13-15,9 13,0 1,1-1,-1 1,-1 0,1 0,0 0,0 1,-1-1,1 1,-1 0,1 1,-8-1,4 1,0 0,0 0,0 1,0 0,0 1,0 0,-8 3,10-3,-1 1,1-1,0 1,0 0,0 0,1 1,-1 0,1 0,0 0,0 1,0 0,1 0,0 0,-1 0,2 1,-1-1,1 1,0 0,-3 6,6-10,-1-1,1 1,-1 0,1-1,0 1,-1 0,1-1,0 1,0 0,0-1,0 1,1 0,-1-1,0 1,1 0,-1-1,1 1,-1-1,1 1,0-1,0 1,1 1,0-2,-1 1,1-1,0-1,-1 1,1 0,0 0,-1-1,1 1,0-1,0 1,0-1,0 0,0 1,0-1,-1 0,4-1,5 0,-1-1,0 1,0-2,0 0,-1 0,17-8,5-7,-1-2,0-1,-2-2,30-30,-57 53,1-1,-1 1,0-1,1 1,-1-1,1 1,-1-1,1 1,-1 0,1-1,-1 1,1 0,-1-1,1 1,0 0,-1 0,1 0,-1 0,1-1,0 1,-1 0,1 0,0 0,-1 0,1 0,-1 0,1 1,0-1,-1 0,1 0,-1 0,2 1,-1 0,1 0,-1 1,0-1,0 1,0-1,0 0,-1 1,1 0,0-1,-1 1,1-1,0 3,2 10,0-1,0 20,-2-27,11 73,4-1,48 143,-62-213,1 1,-1-1,-1 0,1 1,-1-1,-1 1,0-1,-1 16,0-22,1 1,-1-1,0 1,1-1,-1 0,0 0,0 1,-1-1,1 0,0 0,-1 0,1 0,-1 0,0-1,0 1,1 0,-1-1,0 1,-1-1,1 0,0 0,0 0,0 0,-1 0,1 0,0 0,-1-1,1 1,-1-1,1 0,-1 0,1 0,0 0,-4 0,-3-1,1 0,0 0,-1-1,1 0,0 0,0-1,0 0,0 0,1-1,-1 0,1 0,0-1,0 0,-6-7,7 7,1 0,0 0,0-1,1 0,-1 0,1 0,0-1,1 1,0-1,0 0,0 0,1 0,0 0,0 0,1-1,-1-7,2 9,0-1,0 1,1 0,0 0,0 0,0 0,1 0,0 0,0 0,0 1,5-8,0 2,0 1,1-1,1 1,12-11,0 3,1 1,1 0,1 2,0 1,0 1,30-11,55-30,-101 49,-1-1,1 1,-1-1,12-12,-22 22,0 0,0 1,1-1,0 1,0 0,0 0,0 0,1 0,0 0,0 0,0 10,1-13,0-1,0 1,0-1,0 1,0-1,0 1,1-1,-1 1,1-1,-1 1,1-1,0 1,-1-1,1 0,0 1,0-1,0 0,2 2,-2-2,1 0,0 0,0-1,-1 1,1 0,0-1,0 0,0 1,0-1,-1 0,1 0,0 0,0 0,0 0,0 0,0-1,-1 1,1-1,0 1,2-2,2 0,1-1,-1 0,0 0,0-1,0 0,0 0,8-9,37-39,-34 33,22-24,-43 74,3-27,0 0,1 0,0-1,0 1,0 0,0 0,0 0,1-1,-1 1,1 0,0-1,0 1,1 0,-1-1,1 1,0-1,0 0,0 0,0 0,0 0,1 0,-1 0,1 0,0-1,0 1,0-1,5 3,-2-2,0 0,0-1,1 1,-1-1,1-1,-1 1,1-1,0-1,0 1,-1-1,1 0,0 0,0-1,12-3,-3 1,0-2,-1 0,1-1,19-11,-29 14,0-1,0 0,0 0,-1 0,0 0,0-1,0 0,0 0,-1-1,0 1,0-1,0 0,3-8,-6 13,-1 0,1 0,0-1,-1 1,1 0,-1-1,1 1,-1-1,0 1,1 0,-1-1,0 1,0-1,0 1,0-1,0 1,-1-1,1 1,0-1,-1 1,1 0,-1-1,1 1,-1 0,0-1,1 1,-1 0,0 0,0 0,0-1,0 1,0 0,0 0,0 1,-1-1,1 0,0 0,0 0,-1 1,1-1,0 1,-1-1,1 1,-1-1,1 1,-3 0,-1-1,0 1,0-1,0 1,1 0,-1 1,0-1,0 1,0 0,0 1,1-1,-1 1,1-1,-6 4,1 2,0 0,1 0,0 1,0 1,0-1,1 1,1 0,0 0,0 1,0 0,1 0,1 1,-4 10,7-19,1 1,-1-1,1 1,-1-1,1 1,0-1,0 1,0 0,0-1,0 1,1-1,-1 1,1-1,0 1,-1-1,1 0,0 1,0-1,1 0,-1 0,0 0,1 0,0 0,-1 0,1 0,0 0,0 0,0-1,0 1,0-1,0 0,0 1,1-1,3 1,1 1,1-1,-1 0,1 0,-1-1,1 0,0 0,0-1,-1 0,1-1,8 0,1-3,-1 0,1-1,-2-1,1 0,0-1,-1-1,-1 0,19-14,-16 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38.09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333 1,'0'2,"-1"-1,1 1,-1 0,0 0,1-1,-1 1,0 0,0-1,0 1,0-1,-1 1,1-1,0 0,-3 3,-22 15,-142 65,83-43,64-31,4-2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6:54.14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65 44,'-38'-4,"37"4,-1 0,1 0,0-1,0 1,0-1,0 1,0-1,0 1,0-1,0 0,0 1,0-1,0-1,0 1,1 1,0-1,0 1,-1-1,1 1,0-1,0 1,0-1,0 1,0-1,0 0,0 1,0-1,0 1,0-1,0 1,1-1,-1 0,0 1,0-1,0 1,1-1,-1 1,0-1,1 1,-1 0,0-1,2 0,-1-1,1 1,0-1,0 1,0 0,0-1,0 1,0 0,0 0,1 0,-1 1,0-1,1 1,-1-1,0 1,1 0,-1-1,0 1,1 0,-1 1,1-1,-1 0,0 1,1-1,-1 1,0 0,0 0,4 2,-3-2,0 0,-1 0,1 0,0 1,-1-1,1 1,-1 0,0 0,0 0,0 0,0 0,0 0,0 1,0-1,-1 1,1-1,-1 1,1-1,-1 1,0 0,0 0,0 4,-1-1,-1 0,1 1,-1-1,-1 0,1 0,-1 0,-1 0,1 0,-1 0,-4 6,-7 11,-20 23,14-19,15-20,1 0,0 0,0 0,0 0,1 0,0 1,-3 14,6-20,-1 0,1-1,0 1,0 0,0 0,0 0,0 0,0 0,1 0,-1 0,1 0,-1 0,1 0,0 0,0 0,0-1,0 1,0 0,0 0,0-1,0 1,1-1,-1 0,1 1,-1-1,1 0,-1 0,1 0,0 0,0 0,-1 0,1 0,0 0,0-1,0 1,3 0,2 0,0 1,0-1,1 0,-1 0,0-1,0 0,1-1,-1 1,0-1,0 0,0-1,0 0,0 0,0-1,-1 0,1 0,-1 0,1-1,-1 0,0 0,-1 0,10-10,1-4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02.51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26,'0'-1,"0"0,0 0,0-1,0 1,1 0,-1 0,0 0,1 0,-1 0,1 0,-1 0,1 0,-1 0,1 0,0 0,0 0,-1 0,1 1,0-1,0 0,0 1,0-1,1 0,-1 0,0 1,-1 0,1-1,0 1,0 0,-1 0,1 0,0 0,0 0,-1 0,1 0,0 0,-1 0,1 0,0 0,0 1,-1-1,1 0,0 0,-1 1,1-1,0 0,-1 1,1-1,-1 1,1-1,0 1,-1-1,1 1,-1-1,1 1,-1 0,0-1,1 1,-1 0,1 0,2 6,-1 0,0 1,0-1,0 0,-1 0,0 1,0 7,-2 58,-1-35,2-33,-1 70,15 139,-9-176,1 64,-6-99,2-10,0-3,3-5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38.73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320 324,'-7'-8,"-1"1,0 0,-1 0,0 1,0 0,0 1,0 0,-13-5,17 8,0 1,-1-1,1 1,-1 1,0-1,1 1,-1-1,1 2,-1-1,0 1,1-1,-1 2,1-1,-1 0,1 1,0 0,-6 4,1-1,1 0,1 1,-1 1,1-1,0 1,0 1,1-1,0 1,-9 13,11-13,1-1,0 0,0 1,1 0,0-1,0 1,1 1,-1-1,2 0,0 1,0-1,0 12,1-18,0 0,0-1,0 1,0 0,1 0,-1 0,1 0,-1 0,1 0,0-1,0 1,-1 0,1-1,0 1,1 0,-1-1,0 1,0-1,1 0,-1 1,2 0,0-1,-1 1,1-1,-1 0,1-1,0 1,-1 0,1-1,0 0,0 1,-1-1,1 0,0-1,3 1,3-2,0 0,0 0,0-1,-1 0,1-1,-1 0,15-9,-1-4,-1-2,0 0,-2-1,0 0,-2-2,0 0,-1-1,-2-1,0 0,-1-1,-2 0,-1-1,0-1,7-37,-15 56,0 0,-1 0,1 0,-2 0,1 0,-1-1,-1 1,-2-16,3 23,0 1,0-1,0 1,0-1,0 1,0 0,-1-1,1 1,0-1,0 1,0-1,-1 1,1-1,0 1,0 0,-1-1,1 1,0 0,-1-1,1 1,-1 0,1-1,0 1,-1 0,1 0,-1-1,1 1,-1 0,1 0,-1 0,1 0,-1 0,1 0,-1 0,1 0,-1 0,1 0,-1 0,1 0,-1 0,1 0,0 0,-1 0,1 0,-1 1,1-1,-1 0,1 0,-1 1,1-1,0 0,-1 0,1 1,0-1,-1 1,1-1,0 0,-1 1,1-1,0 1,0-1,-1 0,1 2,-16 28,9-5,0 1,2 0,1 0,1 0,1 0,2 1,0-1,2 0,1 1,1-1,1-1,13 40,-16-61,-2-1,1 1,0-1,0 0,1 1,-1-1,1 0,-1 0,1 0,0 0,0 0,1-1,-1 1,0-1,1 1,5 3,-8-6,1 0,-1 1,1-1,-1 0,0 0,1 0,-1 0,1 0,-1 0,1 0,-1 0,0 0,1 0,-1 0,1-1,-1 1,0 0,1 0,-1 0,0 0,1-1,-1 1,1 0,-1 0,0-1,0 1,1 0,-1-1,0 1,1 0,-1-1,0 1,0-1,5-13,-3 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39.06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88 14,'0'-1,"-1"1,1-1,0 1,0-1,0 1,0-1,0 1,0-1,0 1,0 0,1-1,-1 1,0-1,0 1,0-1,0 1,0 0,1-1,-1 1,0-1,0 1,1 0,-1-1,0 1,1 0,-1-1,0 1,1 0,-1 0,0-1,1 1,-1 0,1 0,-1 0,1 0,-1-1,0 1,1 0,-1 0,1 0,-1 0,1 0,-1 0,1 0,-1 0,1 0,0 1,0-1,0 1,0-1,0 1,0-1,0 1,0-1,0 1,0 0,0-1,0 1,-1 0,1 0,0 0,-1 0,1 0,-1 0,2 2,0 3,-1 1,0 0,0 0,0 0,-1 0,0 0,0 0,-1 0,-2 13,-4 9,-11 28,9-28,-30 70,25-67,-14 46,25-63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40.22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1 243,'0'3,"2"7,-2-10,1 1,-1-1,1 0,0 0,-1 1,1-1,0 0,-1 0,1 0,0 0,0 0,-1 0,1 0,0 0,-1 0,1-1,0 1,-1 0,2-1,23-7,1-1,-1-1,-1-1,0-1,-1-1,0-2,-1 0,0-1,31-31,-46 40,0 0,0-1,0 0,-1 0,0 0,-1-1,8-16,-15 25,-5 7,-7 9,8-6,1 0,0 1,0-1,1 1,0 0,-4 20,7-27,1-1,-1 1,1-1,-1 1,1-1,0 1,0-1,1 1,-1-1,1 0,0 1,0-1,0 1,0-1,1 0,-1 0,1 0,0 0,0 0,0 0,0 0,0-1,0 1,1-1,0 1,3 2,-2-4,-1 1,0-1,0 0,1 0,-1 0,1 0,-1-1,1 1,-1-1,1 0,-1 0,1 0,-1-1,1 1,-1-1,1 0,-1 0,1 0,-1 0,0-1,5-2,1-1,0-1,0 1,0-2,-1 1,14-15,-14 12,0 0,-1 0,0-1,0 0,-1 0,0 0,-1-1,-1 0,6-17,-22 68,10-29,1 1,0-1,1 1,1-1,-1 1,4 11,-4-21,1 1,-1-1,1 0,0 1,0-1,0 0,0 0,0 1,1-1,-1 0,1 0,-1 0,1-1,0 1,0 0,0-1,0 1,0-1,0 1,0-1,0 0,0 0,1 0,-1 0,1 0,-1-1,0 1,1-1,-1 1,1-1,-1 0,1 0,3-1,1 1,-1-1,1 0,-1-1,0 1,1-1,-1-1,0 1,0-1,-1 0,9-6,3-3,-2-1,16-15,-17 14,31-23,-44 36,0 0,0 0,0 0,0 0,0 0,0 1,1-1,-1 0,0 1,0-1,1 1,-1 0,1-1,-1 1,0 0,1 0,-1 0,1 0,-1 0,0 0,1 0,-1 0,1 0,-1 1,0-1,1 1,-1-1,0 1,1-1,-1 1,0 0,0 0,2 1,0 1,-1 1,0 0,0-1,0 1,0 0,-1 0,1 0,-1 0,0 0,1 7,-1-7,0 1,0 0,0-1,1 1,0-1,0 1,0-1,0 0,1 0,-1 0,1 0,4 4,-6-7,1 0,0 1,0-1,-1 0,1 0,0 0,0-1,0 1,0 0,0-1,0 1,0-1,0 0,0 1,0-1,0 0,0 0,0 0,0-1,0 1,0 0,0-1,0 1,0-1,0 0,0 0,0 0,0 0,-1 0,1 0,2-2,9-7,-1 0,1-1,-2-1,17-20,-17 19,1 0,0 0,0 1,16-10,-27 21,0 0,0 1,0-1,0 0,0 0,0 1,0-1,0 1,0-1,1 1,-1 0,0-1,0 1,1 0,-1 0,0 0,0 0,1 0,-1 0,0 0,0 0,1 1,-1-1,0 0,0 1,0-1,1 1,0 0,1 2,0 0,0 0,0 0,-1 1,1-1,-1 0,2 6,-1-5,-1 0,0 0,1-1,0 1,-1-1,7 6,-3-5,-1 0,1-1,-1 1,1-2,0 1,0-1,1 1,-1-2,0 1,1-1,-1 0,1 0,-1-1,1 1,-1-2,1 1,-1-1,1 0,11-3,-7 2,8-2,0 0,0-2,20-8,-35 13,0-1,0 0,0 0,0 0,0-1,-1 1,1-1,-1 0,0 0,1 0,-1-1,-1 1,1-1,-1 1,1-1,-1 0,0 0,0 0,2-8,-4 11,1 0,-1-1,1 1,-1-1,0 1,0 0,0-1,0 1,0-1,0 1,0-1,0 1,0-1,-1 1,1 0,0-1,-1 1,1 0,-1-1,0 1,0 0,1-1,-1 1,0 0,0 0,0 0,0 0,0 0,0 0,0 0,-1 0,1 1,0-1,0 0,-1 1,1-1,0 1,-1-1,1 1,-1 0,-2-1,0 1,0 0,0 0,0 0,-1 0,1 1,0-1,0 1,0 0,0 1,0-1,0 1,1-1,-7 5,4-2,2 0,-1 0,0 0,1 0,0 1,0-1,0 1,0 0,1 1,0-1,-3 7,5-9,0-1,1 0,-1 0,1 1,-1-1,1 0,0 1,0-1,0 0,0 1,0-1,1 0,-1 0,1 1,-1-1,1 0,0 0,0 0,0 1,0-1,0 0,1-1,-1 1,1 0,-1 0,1 0,0-1,-1 1,1-1,0 1,0-1,3 2,4 1,0 0,0 0,1 0,-1-2,1 1,0-1,0 0,-1-1,1 0,0-1,18-1,13-3,59-14,-92 17,177-52,-130 33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42.33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268 167,'-1'-4,"-1"1,1 0,-1 0,0 0,0 0,0 0,0 0,0 0,-1 0,1 1,-1-1,-3-1,-2-4,6 6,0 0,0 0,0 1,-1-1,1 1,0-1,-1 1,1 0,-1 0,1 0,-1 0,1 0,-1 0,0 1,1-1,-1 1,0 0,-4 0,2 1,1-1,-1 2,0-1,0 0,0 1,1 0,-1 0,1 0,-7 5,-2 2,0 2,1-1,0 2,1-1,-13 18,18-21,-1 1,1 1,-8 19,13-27,0 0,0 0,0 0,0 0,0 0,1 0,-1 1,1-1,-1 0,1 0,0 1,0-1,0 0,1 1,-1-1,0 0,1 0,-1 1,1-1,0 0,0 0,0 0,0 0,0 0,2 3,-1-4,0 0,-1 0,1 0,0 0,0 0,0 0,0 0,-1-1,1 1,0-1,0 0,0 1,0-1,0 0,0 0,0 0,0-1,0 1,0 0,0-1,0 1,0-1,0 0,0 1,3-3,6-3,0 0,0-1,9-8,-11 8,8-5,-1-2,-1 1,0-2,-1 0,-1-1,0 0,-1-1,17-31,-20 34,-6 13,-5 10,0-1,0 1,1-1,0 1,1 0,0-1,0 1,1-1,0 1,0 0,1-1,0 0,1 1,0-1,0 0,1 0,0-1,0 1,0-1,1 0,1 0,-1 0,1-1,10 10,-13-15,-1 1,1 0,0-1,0 0,-1 0,1 1,0-2,0 1,0 0,0-1,0 1,0-1,0 0,0 0,0 0,0 0,4-1,-2 0,0-1,1 0,-1 0,0 0,0-1,0 0,0 0,7-6,3-5,0 0,-1-1,23-32,-30 37,14-18,-21 27,1 0,0 0,0 0,0 0,0 0,0 0,0 1,0-1,0 0,0 1,0-1,1 1,-1-1,0 1,0-1,1 1,-1 0,0 0,0 0,2-1,-2 2,0-1,0 1,0-1,0 1,0-1,0 1,-1-1,1 1,0 0,0 0,-1-1,1 1,0 0,-1 0,1 0,-1 0,1-1,-1 1,1 0,-1 0,0 0,1 0,-1 0,0 2,4 30,-4-22,0-9,0-1,0 1,0 0,1-1,-1 1,0 0,1-1,-1 1,1 0,0-1,0 1,-1-1,1 1,0-1,0 1,0-1,0 0,1 1,1 1,-2-3,1 1,-1-1,1 1,-1-1,0 0,1 0,-1 1,1-1,-1 0,0 0,1 0,-1-1,1 1,-1 0,1 0,-1-1,0 1,2-2,7-2,-1-1,-1-1,1 1,14-14,-23 19,4-4,6-4,0-1,0 2,1-1,19-8,-28 15,-1 0,1 0,0 0,-1 1,1-1,0 0,0 1,-1 0,1-1,0 1,0 0,0 0,0 0,-1 0,1 0,0 1,0-1,0 0,-1 1,1 0,0-1,0 1,-1 0,1 0,-1 0,1 0,-1 0,1 0,-1 0,1 0,-1 1,0-1,0 0,0 1,0-1,0 1,0 0,0-1,0 1,-1 0,1-1,0 3,3 19,-4-20,0 0,1 0,-1 0,1 0,-1 0,1 0,0 0,0-1,1 1,1 3,-3-6,1 0,-1 1,1-1,-1 0,1 0,-1 0,1 1,-1-1,1 0,0 0,-1 0,1 0,-1 0,1 0,0 0,-1 0,1 0,-1 0,1 0,-1 0,1-1,0 1,-1 0,1 0,-1-1,1 1,-1 0,1-1,-1 1,1 0,-1-1,0 1,1-1,-1 1,0-1,1 0,20-23,-16 19,-1 0,0 0,1 0,-1 0,1 1,1 0,5-4,-10 8,-1-1,1 1,0-1,0 1,0 0,0-1,0 1,1 0,-1 0,0 0,0 0,0 0,0 0,0 0,0 0,0 0,0 0,1 1,0 0,-1 0,0 0,1 0,-1 0,0 0,0 0,0 0,0 0,0 1,0-1,0 0,0 1,0-1,-1 0,2 4,0-2,0 4,1 0,0 0,0-1,1 1,7 8,-10-13,1-1,0 1,0-1,0 1,0-1,0 1,0-1,0 0,0 0,1 0,-1 0,0-1,0 1,1-1,-1 1,1-1,-1 0,1 0,-1 0,5 0,0-2,0 1,0-1,0-1,0 1,0-1,-1 0,0-1,1 1,-1-1,0 0,-1-1,1 0,-1 0,6-7,0 0,0-1,-1 0,-1-1,0 0,7-18,-16 37,-1 0,1-1,0 1,0 0,1-1,-1 1,1 0,0-1,1 1,-1-1,3 5,-3-5,0-1,0 0,1 1,-1-1,1 0,0 0,0 0,0 0,0-1,1 1,-1 0,1-1,-1 0,1 1,0-1,0 0,0-1,0 1,0 0,1-1,3 2,-2-2,0-1,0 1,0-1,1 0,-1-1,0 1,0-1,0 0,0 0,0 0,0-1,0 0,0 0,-1 0,6-3,4-5,-1 1,-1-2,17-16,7-7,-35 33,1 0,-1 0,0 0,0 0,0 0,1 1,-1-1,0 0,1 1,-1-1,0 1,1-1,-1 1,1 0,1-1,-2 1,0 1,-1-1,1 0,0 0,-1 1,1-1,0 0,-1 1,1-1,-1 0,1 1,-1-1,1 1,-1-1,1 1,-1-1,1 1,-1 0,1-1,-1 1,0-1,0 1,1 1,1 5,0 0,-1 0,0 0,0 1,-1 8,3 13,-3-28,1 0,-1 1,0-1,1 0,-1 0,1 0,-1 0,1 0,-1 0,1 0,0 0,0 0,-1-1,1 1,0 0,0 0,0-1,0 1,0 0,0-1,0 1,0-1,0 1,0-1,0 0,0 1,1-1,-1 0,0 0,0 0,0 0,0 0,0 0,1 0,-1 0,0 0,0-1,0 1,0 0,0-1,0 1,0-1,2 0,5-3,0-1,0 0,0 0,9-10,-7 7,-2 2,4-4,0 1,0 1,23-11,-31 17,0 0,0 1,1 0,-1 0,1 0,-1 0,1 0,-1 1,1 0,-1 0,1 0,-1 1,1 0,-1-1,1 1,5 3,-4-2,13 6,1-2,33 8,-45-13,-1 0,1-1,-1 0,1 0,0 0,-1-1,1-1,-1 1,1-1,12-5,-5 1,-1 0,0-1,15-11,-26 16,1-1,0 0,-1 0,0 0,1 0,-1 0,0-1,-1 1,1-1,-1 0,1 0,-1 0,0 0,-1 0,3-7,-4 10,0 0,1 0,-1-1,0 1,0 0,0 0,0 0,0-1,0 1,0 0,0 0,-1 0,1 0,0-1,-1 1,1 0,-1 0,1 0,-1 0,0 0,1 0,-1 0,0 0,-1-1,1 1,-1 0,0 0,0 0,0 1,0-1,0 0,1 1,-1-1,0 1,0 0,-1-1,1 1,-2 0,-3 1,0-1,0 1,0 0,0 1,0 0,0 0,-7 3,3 1,1 0,-1 1,1 0,0 0,1 1,0 0,-16 19,23-24,-1 0,1 1,0-1,0 1,1-1,-1 1,1 0,-1 0,1 0,1 0,-1-1,0 6,1-6,0 0,1 0,-1 0,1 0,0 0,-1 0,1 0,1 0,-1 0,0-1,1 1,-1-1,1 1,0-1,0 1,0-1,0 0,3 2,2 2,-1-2,1 1,1-1,-1 0,0-1,1 1,0-1,0-1,0 0,0 0,0 0,0-1,0 0,1-1,-1 0,0 0,0-1,13-2,-6 0,0-1,0 0,0 0,-1-2,0 0,0 0,0-1,-1-1,14-11,-10 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9:42.66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299 0,'-6'6,"-8"5,-11 4,-6-1,-2 0,-1-2,2 0,7 0,5-1,2 1,2-3,0-5,3-6,3-7,4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17.69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177 0,'-11'0,"1"1,-1-1,1 2,-1-1,-12 5,17-4,0 0,0 1,0 0,1 0,0 1,-1-1,1 1,1 0,-1 1,-4 4,5-5,0 0,1 1,-1-1,1 1,0 0,1 0,-1 0,1 0,0 1,0-1,0 0,-1 9,3-10,0 0,0 0,0 0,1-1,-1 1,1 0,0 0,0 0,0 0,0-1,1 1,0-1,-1 1,1-1,1 0,-1 1,0-1,1 0,3 3,-2-3,0 1,1 0,-1-1,1 0,0 0,0-1,0 1,0-1,1 0,-1-1,0 1,1-1,-1 0,1 0,0-1,-1 1,1-1,8-2,9-1,0-1,-1-1,28-10,-21 6,13-5,-30 10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18.9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127 309,'0'-4,"0"0,0 1,-1-1,1 0,-1 1,0-1,0 1,0-1,-1 1,1-1,-1 1,0 0,0 0,-3-4,4 6,0 0,0-1,-1 1,1 0,-1 0,1 1,-1-1,1 0,-1 0,1 1,-1-1,0 1,1-1,-1 1,0 0,1 0,-1 0,0 0,1 0,-1 0,0 0,0 0,1 1,-1-1,0 1,1-1,-1 1,1 0,-1-1,1 1,-1 0,-2 2,0 0,0 1,-1 0,1 0,1 1,-1-1,1 1,-1-1,1 1,1 0,-1 0,1 1,0-1,0 0,0 1,-1 7,2-10,1 0,-1 1,0-1,1 1,0-1,0 0,0 1,0-1,0 1,1-1,0 0,-1 1,1-1,0 0,1 0,-1 1,0-1,1 0,0 0,0-1,0 1,0 0,0-1,1 1,-1-1,5 4,-4-5,-1 0,0 0,0-1,0 1,0-1,1 1,-1-1,0 0,1 0,-1 0,0 0,0 0,1 0,-1-1,0 1,0-1,1 0,-1 0,0 0,0 0,0 0,0 0,0 0,0 0,-1-1,1 1,0-1,-1 0,3-2,2-2,0-1,0 0,-1 0,0-1,0 1,3-10,-3 8,7-19,-11 28,-1-1,0 0,1 0,-1 0,0 0,1 0,-1 0,0 0,0 0,0 0,0 0,0 1,0-1,0 0,0 0,-1 0,1 0,0 0,0 0,-1 0,1 0,-1 0,0 0,1 1,0 0,-1 0,1 0,0 0,-1 0,1 0,0 0,0 0,-1 0,1 1,0-1,-1 0,1 0,0 0,0 1,-1-1,1 0,0 0,0 0,-1 1,1-1,0 0,0 1,0-1,0 0,-1 0,1 1,0-1,0 0,0 1,0-1,0 0,0 1,0-1,-4 13,3-8,0 0,1 0,-1 0,1 0,1 0,-1 0,1 0,-1 0,2 0,-1 0,0 0,1-1,0 1,0 0,0-1,1 0,-1 1,1-1,4 4,-4-5,0 0,1 0,-1 0,1-1,0 1,0-1,-1 0,1 0,1-1,-1 1,0-1,0 0,0 0,1 0,-1-1,0 1,1-1,-1 0,1 0,-1-1,0 0,6 0,1-3,0 1,1-1,-1-1,-1 0,1 0,18-13,-11 4,1 0,23-27,-35 35,-2-1,1-1,-1 1,0-1,6-12,-9 15,0 1,-1 0,1-1,-1 1,0-1,0 1,0-1,-1 0,1 1,-1-1,0 0,-1-5,25 43,-4-7,-9-8,13 29,-16-29,21 31,-28-47,1 0,-1 0,1-1,-1 1,1-1,0 1,-1-1,1 1,0-1,0 0,0 0,0 0,0 0,1 0,-1-1,0 1,0 0,4-1,-1 1,-1-2,1 1,-1 0,0-1,1 0,-1 0,0 0,1 0,4-3,1-1,-1 0,0-1,1 1,-2-2,1 1,-1-2,10-9,2-6,-2 0,0-2,24-43,-38 59,1 1,-2-1,1 1,-1-1,0 0,-1-1,0 1,-1 0,0-1,0 1,-1 0,0-1,-1 1,0-1,-4-16,5 23,-1 1,0 0,0-1,0 1,0 0,0 0,-1 0,1 0,-1 0,1 0,-1 0,0 0,0 0,0 1,0-1,0 1,0 0,0-1,0 1,0 0,-1 0,1 0,-5-1,4 2,1 0,-1 0,1 0,-1 1,1-1,-1 1,1-1,-1 1,1 0,0 0,-1 0,1 0,0 0,0 0,0 1,0-1,0 1,0-1,0 1,0 0,0 0,1 0,-1 0,0 2,-4 6,0 0,1 1,1-1,0 1,0 0,1 0,1 1,0-1,0 0,1 1,1 14,0-10,1 1,0-1,1 0,1 0,1-1,0 1,10 22,-11-31,1-1,-1 0,1 0,0-1,1 1,0-1,0 0,0 0,0 0,1-1,0 1,0-1,0-1,0 1,0-1,1 0,0-1,-1 0,1 0,0 0,0-1,0 0,0 0,0 0,1-1,-1 0,0-1,0 0,0 0,0 0,0-1,0 0,-1 0,1-1,0 0,-1 0,0-1,0 1,0-1,0-1,7-6,-8 6,1-1,-1-1,0 1,0-1,-1 1,4-9,-6 12,-1 0,1-1,-1 1,0-1,0 1,0-1,0 1,-1-1,1 1,-1-1,0 0,0 1,0-1,-1 0,0-5,0 8,1 0,0 0,-1-1,1 1,-1 0,0 0,1 0,-1 0,0 0,0 0,1 0,-1 0,0 0,0 0,0 0,0 0,0 1,-1-1,1 0,0 1,0-1,0 1,-1-1,0 0,-1 1,1 0,0 0,-1 0,1 1,0-1,-1 0,1 1,0 0,0-1,-1 1,1 0,-3 2,-1 0,1 1,-1-1,1 1,0 0,1 1,-1-1,1 1,-1 0,-3 6,6-7,-1 1,1 0,0 0,0-1,1 1,0 0,-1 0,2 1,-1-1,0 0,1 0,0 0,1 9,0-11,0 0,0 0,0 0,0 0,1 0,-1 0,1 0,-1-1,1 1,0 0,0-1,1 0,-1 1,0-1,1 0,-1 0,1 0,0-1,-1 1,1-1,0 1,0-1,5 1,3 1,1 0,-1-1,1 0,-1-1,1-1,0 1,0-2,-1 0,1 0,18-5,-1-2,-1-2,53-23,-64 25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19.69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141 52,'0'0,"0"0,1 0,-1 0,0 0,0 0,0 0,0 0,0 0,0 0,0 1,0-1,0 0,0 0,0 0,0 0,0 0,1 0,-1 0,0 0,0 0,0 0,0-1,0 1,0 0,0 0,0 0,0 0,0 0,0 0,0 0,0 0,1 0,-1 0,0 0,0 0,0 0,0 0,0 0,0 0,0 0,0 0,0 0,0 0,0-1,0 1,0 0,0 0,0 0,0 0,0 0,0 0,0 0,0 0,0 0,0 0,0 0,0 0,0-1,0 1,0 0,0 0,0 0,0 0,0 0,0 0,0 0,-7-5,-9-4,12 8,0 0,-1 0,1 0,-1 1,1 0,-1-1,1 2,-1-1,1 0,-1 1,1 0,0 0,-1 0,1 1,0 0,0-1,0 1,-8 5,10-5,0 0,-1-1,1 1,0 0,0 0,0 1,0-1,1 0,-1 1,0-1,1 1,0-1,-1 1,1-1,0 1,1 0,-1 0,0 0,1-1,0 1,-1 0,1 0,0 0,0 0,1 0,-1 0,1 0,-1-1,1 1,1 3,-1-3,1-1,-1 1,0-1,1 0,0 1,-1-1,1 0,0 0,0 0,0 0,0 0,1-1,-1 1,0-1,1 1,-1-1,1 0,0 0,-1 0,1 0,0-1,-1 1,1-1,0 1,0-1,-1 0,1 0,0 0,4-1,0 0,0 0,-1 0,1-1,-1 0,1 0,-1-1,1 0,-1 0,0 0,10-9,-9 7,-1-1,0 0,0-1,0 1,-1-1,5-8,-9 12,1 1,-1-1,1 0,-1 0,0 0,0 0,0 0,-1 0,1 0,-1-1,1 1,-1 0,0 0,0 0,-1-1,1 1,-1 0,0 0,-1-4,2 5,-1 1,1 0,0 0,-1 0,0 0,1 0,-1 0,1 0,-1 0,0 0,0 1,0-1,0 0,1 0,-1 1,0-1,0 0,0 1,0-1,0 1,-1-1,1 1,0 0,0-1,0 1,0 0,0 0,-1 0,1 0,0 0,0 0,0 0,0 0,0 0,-1 1,1-1,0 0,0 1,0-1,0 1,0-1,-2 2,1-1,-1 1,1 0,-1 0,1 0,0 0,0 0,0 1,0-1,0 0,0 1,1 0,-1-1,1 1,0 0,-2 4,2-5,1 1,-1-1,1 0,-1 1,1-1,0 1,0-1,0 0,0 1,1-1,-1 1,0-1,1 0,0 1,-1-1,1 0,0 0,0 1,1-1,-1 0,0 0,1 0,-1 0,1-1,-1 1,1 0,0-1,0 1,0-1,0 1,0-1,0 0,0 0,0 0,1 0,-1 0,0-1,1 1,1 0,4 0,0 0,0-1,0 0,0 0,0 0,0-1,0 0,-1-1,1 0,13-5,-1-2,34-22,-38 20,0 2,1 0,20-7,-35 15,0 0,0 0,0 1,0-1,0 1,0-1,0 1,0 0,0 0,0 0,1 0,-1 0,0 0,0 0,0 1,0-1,0 1,0 0,0-1,0 1,0 0,-1 0,1 0,0 1,0-1,-1 0,1 1,-1-1,1 1,-1-1,2 4,-1-2,-1-1,0 1,0 0,0 0,-1 0,1 0,-1 0,0 0,0 0,0 0,0 0,0 0,-1 0,1 0,-1 0,0 0,1 0,-2 0,1 0,0-1,-4 6,4-5,-26 36,26-36,-1-1,0 0,0 1,0-1,0 0,-1 0,1-1,-1 1,1 0,-1-1,0 1,-5 1,8-3,0 0,0-1,0 1,0 0,0 0,-1 0,1-1,0 1,0 0,0 0,0-1,0 1,0 0,0 0,0-1,0 1,0 0,0 0,0-1,0 1,0 0,0-1,0 1,0 0,0 0,0 0,0-1,1 1,-1 0,0 0,0-1,0 1,0 0,0 0,1 0,-1-1,5-8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20.6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121 176,'-30'28,"18"-17,-2 1,0 1,-14 17,26-27,0 0,-1-1,1 1,0 0,1 0,-1 1,0-1,1 0,0 1,0-1,0 1,0-1,0 1,1-1,0 1,0-1,0 1,0 3,0-5,1 0,-1-1,1 1,-1 0,1-1,0 1,0-1,0 1,0-1,0 1,0-1,0 0,0 1,0-1,1 0,-1 0,0 0,1 0,2 1,-1-1,0 0,0 0,0 0,0 0,0-1,0 1,0-1,0 0,1 0,2-1,4 0,0-1,0 0,0-1,0 0,15-7,-2-2,0 0,0-1,-2-1,40-34,-46 38,-10 11,-5 10,-8 16,6-22,0-1,1 1,0 0,0 0,0 0,0 9,1-12,1 0,-1 0,1-1,-1 1,1 0,0 0,-1 0,1-1,0 1,0 0,0-1,0 1,1-1,-1 1,0-1,1 0,-1 0,1 1,-1-1,1 0,0 0,2 1,1 0,-1-1,1 0,0 0,0 0,0 0,-1 0,1-1,0 0,0 0,0-1,0 1,0-1,0 0,-1 0,1-1,0 1,5-4,5-2,0 0,0-1,24-17,-27 15,-1 0,0 0,0-1,-1-1,0 0,15-26,-12 113,-5-38,2-1,24 56,-20-59,-2 0,-2 1,9 42,-19-74,1 1,-1-1,0 0,0 1,0-1,0 1,0-1,0 1,-1-1,1 0,-1 1,0-1,1 0,-1 1,0-1,0 0,-1 0,1 0,0 0,-1 0,1 0,-1 0,0 0,-3 2,2-2,1-1,-1 0,0 1,-1-1,1 0,0-1,0 1,0 0,-1-1,1 0,0 0,0 0,-1 0,1 0,0-1,0 1,0-1,-5-1,3 0,0 0,-1-1,1 1,0-1,0 0,0-1,0 1,1-1,0 1,-1-2,1 1,1 0,-6-7,7 7,0 1,0 0,0-1,0 1,1-1,0 0,-1 1,1-1,0 0,1 0,-1 0,1 0,0 0,0 0,0 0,0 0,1 0,-1 0,1 1,2-6,1-1,1 1,0-1,1 1,0 0,0 1,1-1,0 2,14-14,8-3,38-23,3-2,-40 25,-5 5,0-1,-2-1,26-29,-43 43,-1 0,0 0,0 0,0-1,-1 1,-1-1,1 0,-1 0,0-1,-1 1,0-1,-1 1,1-1,-2 1,1-1,-2-13,1 19,0 1,0 0,0 0,-1 0,1 0,-1-1,1 1,-1 0,0 0,0 0,0 0,0 0,0 1,0-1,-1 0,1 0,0 1,-1-1,0 1,1-1,-1 1,0 0,0 0,0 0,1-1,-1 2,0-1,0 0,-1 0,1 1,0-1,0 1,0 0,-4-1,2 1,0 1,0-1,0 1,1 0,-1 0,0 0,0 1,1-1,-1 1,1 0,-1 0,1 0,0 0,-1 0,1 1,1 0,-1-1,-4 6,3-2,0 0,0 0,0 0,1 0,-1 1,2-1,-1 1,1 0,0 0,0 0,1 0,0 0,0 0,1 0,0 0,0 1,0-1,1 0,0 0,1 0,0 0,0 0,0 0,1-1,0 1,0-1,1 1,-1-1,1 0,1 0,-1-1,1 0,0 1,0-1,1-1,-1 1,13 6,-10-6,0-1,0 0,0-1,1 0,0 0,-1-1,1 0,0 0,0-1,0 0,1-1,-1 0,0 0,10-2,-2-2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21.55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141 295,'-8'1,"1"-1,-1 1,0 0,0 0,0 1,1 0,-1 1,1 0,-8 3,11-4,0 1,1-1,-1 0,0 1,1 0,0 0,0 0,0 0,0 1,0-1,1 1,0 0,-1-1,1 1,0 0,1 0,-3 8,3-10,1-1,-1 1,1-1,0 1,-1-1,1 1,0-1,0 1,0 0,0-1,0 1,0-1,0 1,1 0,-1-1,1 1,-1-1,1 1,-1-1,1 0,0 1,0-1,0 1,0-1,0 0,0 0,0 0,0 0,0 0,0 0,1 0,-1 0,0 0,1 0,-1-1,1 1,-1 0,1-1,-1 1,1-1,2 1,1-1,-1 0,0 0,0 0,0 0,0-1,0 1,0-1,0 0,0-1,0 1,0-1,-1 1,1-1,0 0,4-4,8-7,-1-1,16-18,-26 27,-1 0,0 0,0-1,0 0,-1 1,0-2,0 1,-1 0,1 0,1-10,-4 13,-1 5,-1 10,-2 20,4-29,0 0,0 0,0 0,1 0,-1 0,1-1,0 1,0 0,0 0,1-1,-1 1,0-1,1 1,0-1,-1 1,1-1,0 0,0 0,1 0,-1 0,0 0,1 0,-1-1,1 1,4 1,-3-2,0 1,1-1,-1 0,0-1,1 1,-1-1,1 0,-1 0,1 0,-1 0,1-1,-1 0,1 0,-1 0,0 0,6-3,3-3,1-1,-1 0,-1 0,1-2,-2 1,1-1,-1-1,-1 0,0-1,0 0,-1 0,9-19,-6 9,0-1,-2 0,-1-1,-1 0,-1-1,6-42,-11 48,-1 10,-1 22,0 18,-2 18,8 70,-4-104,0 0,1-1,1 1,1-1,0 0,0 0,1 0,1 0,9 13,-13-24,-1 1,1 0,0-1,0 1,0-1,1 0,-1 0,1 0,0 0,0-1,0 1,0-1,0 0,0-1,1 1,-1-1,1 1,-1-1,1-1,-1 1,1-1,-1 1,1-1,0-1,-1 1,1-1,-1 1,1-1,-1-1,1 1,-1 0,0-1,1 0,-1 0,0-1,0 1,0-1,-1 0,1 0,-1 0,5-5,-2 1,1 0,-2-1,1 0,-1 0,0 0,7-17,-11 22,1 0,-1-1,0 1,0-1,0 1,-1-1,1 1,-1-1,0 1,0-1,0 1,0-1,-1 1,1-1,-1 1,0-1,0 1,0-1,0 1,-1 0,-2-5,3 7,0-1,0 1,-1 0,1-1,0 1,-1 0,1 0,-1 0,1 0,-1 0,1 0,-1 1,0-1,1 0,-1 1,0-1,0 1,1 0,-1-1,-3 1,2 1,-1-1,1 1,0-1,0 1,-1 0,1 0,0 1,0-1,0 1,-5 3,4-2,-1 0,1 1,-1 0,1 0,0 0,1 0,-1 1,1 0,0-1,0 1,0 0,1 1,-3 5,4-8,1 0,0-1,0 1,-1 0,2-1,-1 1,0 0,0-1,1 1,-1 0,1-1,0 1,0 0,0-1,0 0,1 1,-1-1,0 0,1 1,0-1,0 0,-1 0,1 0,0 0,1-1,-1 1,0-1,0 1,1-1,2 2,2 0,0 0,0 0,0-1,1 0,-1 0,1-1,0 0,-1 0,13 0,-7-2,1 0,-1-1,0 0,1-1,-1 0,-1-1,1-1,0 0,-1-1,0 0,19-14,-16 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02.88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2,'11'-1,"-5"1,0 12,1 9,-2 2,0-1,3 43,-6 70,-3-98,1-21,-2 1,0-1,0 0,-2 0,0 0,-1 0,-8 18,12-32,0 1,0-1,0 0,-1 0,1 0,0 0,-1 0,0 0,1 0,-1-1,0 1,0-1,0 1,-2 1,-11 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21.88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 66,'-3'0,"2"0,4 0,5 0,4 0,2 0,3 0,4 0,4 0,5-3,2-1,2-3,5-3,1-3,0-2,-7 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24.5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55 106,'-1'0,"0"1,1-1,-1 0,0 1,1-1,-1 0,0 1,1-1,-1 1,1-1,-1 1,1-1,-1 1,1-1,-1 1,1 0,-1-1,1 1,0-1,-1 1,1 0,0 0,0-1,0 1,-1 1,-5 24,5-16,-10 35,-4 61,11-78,2-15,0 3,5-26,15-67,-11 43,14-40,-11 44,-4 9,18-39,-22 56,1 0,-1 0,0 0,1 0,0 0,0 1,0-1,0 1,1 0,-1 0,1 0,0 0,0 0,7-3,-9 6,0-1,0 0,-1 1,1-1,0 1,0 0,0-1,0 1,0 0,0 0,0 0,0 1,2 0,-3-1,0 0,0 1,0-1,0 1,0-1,-1 1,1-1,0 1,0 0,-1-1,1 1,0 0,-1-1,1 1,-1 0,1 0,-1 0,1 0,0 1,-1 1,1 0,-1 0,1 0,-1-1,0 1,0 0,0 0,-1 0,1 0,-1 0,1 0,-1 0,0 0,0-1,-3 6,0-2,0 0,0 0,-1-1,-8 9,8-9,0 0,1 0,-8 12,12-17,0 0,0 1,0-1,0 0,1 1,-1-1,0 0,0 1,0-1,0 0,0 1,1-1,-1 0,0 0,0 1,1-1,-1 0,0 0,0 1,1-1,-1 0,0 0,1 0,-1 0,0 0,1 1,-1-1,0 0,1 0,-1 0,0 0,1 0,-1 0,0 0,1 0,-1 0,0 0,1 0,-1 0,1-1,19 2,-19-1,12 0,0 0,-1 0,1 2,22 4,-32-6,0 1,0 1,0-1,0 0,0 1,0-1,0 1,-1 0,1 0,-1 0,1 0,-1 0,0 1,1-1,-1 1,-1 0,1-1,0 1,-1 0,1 0,-1 0,0 0,0 0,1 4,-2-3,1 0,-1 0,0-1,0 1,-1 0,1 0,-1 0,0-1,0 1,0 0,-1-1,1 1,-1-1,0 0,0 1,0-1,0 0,0 0,-1 0,-5 5,0 0,-1-1,0 0,0 0,-1-1,-18 9,-75 21,103-36,0 0,-1 0,1 0,0 0,-1 0,1 0,-1 0,1 0,0 1,-1-1,1 0,0 0,-1 0,1 1,0-1,-1 0,1 0,0 1,0-1,-1 0,1 1,0-1,0 0,0 1,-1-1,1 0,0 1,10 2,18-5,-6-2,0-1,24-10,-24 7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25.47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161 44,'1'-1,"0"0,0 0,0 0,0 0,0 0,-1 0,1 0,0 0,-1 0,1-1,-1 1,1 0,-1 0,1-1,-1 1,0 0,0 0,0-1,0 1,0 0,0 0,0-2,0 2,-1 0,0 0,1 0,-1 0,0 0,0 0,0 0,1 0,-1 0,0 1,0-1,0 0,0 1,0-1,0 1,-1-1,1 1,0-1,0 1,0 0,0 0,-1 0,1-1,0 1,-1 0,-5 0,1 1,0-1,0 1,0 0,0 1,0-1,0 1,0 1,0-1,0 1,1 0,0 0,-1 0,1 1,0 0,1 0,-1 0,1 0,-1 1,2 0,-1 0,0 0,1 0,0 1,0-1,0 1,1 0,0-1,0 1,1 0,-1 1,0 7,2-13,0 1,0-1,0 1,0 0,0-1,0 1,0 0,0-1,1 1,-1-1,1 1,-1-1,1 1,-1-1,1 1,0-1,0 0,0 1,0-1,0 0,0 1,0-1,0 0,0 0,1 0,-1 0,0 0,1-1,-1 1,1 0,-1-1,1 1,-1-1,1 1,-1-1,1 0,0 1,-1-1,1 0,-1 0,4 0,0-1,0 0,1 0,-1 0,0-1,1 0,-1 0,0 0,0-1,-1 1,1-1,4-4,3-3,0 0,-1-1,0 0,-1-1,-1 0,0-1,0 1,-1-2,6-14,-9 83,-4-52,-1-1,1 0,-1 1,1-1,0 0,0 0,0 1,0-1,1 0,-1 0,0 0,1-1,-1 1,1 0,0 0,0-1,-1 1,1-1,3 2,-1-1,-1-1,0 0,1 0,-1 0,1 0,0-1,-1 0,1 1,-1-1,1 0,6-1,-1-1,0 0,0 0,0-1,-1 0,1-1,-1 1,0-2,0 1,11-9,7-12,-21 20,0 0,1-1,-1 1,1 1,0-1,0 1,11-5,-15 9,-1-1,1 1,-1 0,1 0,0 0,-1 0,1 0,-1 0,1 1,0-1,-1 0,1 1,-1-1,1 1,-1 0,1-1,-1 1,0 0,1 0,-1 0,0 0,0 0,0 0,1 0,-1 1,0-1,-1 0,1 1,0-1,0 0,0 1,-1-1,2 4,0 1,1 0,-1 0,0 0,-1 1,1-1,-1 1,0 6,-1-9,-1 0,1 0,-1 0,0 0,0 0,0-1,-1 1,1 0,-1-1,0 1,0-1,-3 4,4-5,0-1,0 0,0 0,0 0,0 1,0-1,0 0,0 0,-1-1,1 1,0 0,-1 0,1 0,0-1,-1 1,1-1,-1 1,1-1,-1 0,1 0,-1 1,1-1,-1 0,1 0,-1 0,1-1,-1 1,1 0,-1-1,1 1,-1-1,1 1,-2-1,2 0,1 1,0 0,-1 0,1 0,-1 0,1 0,0-1,-1 1,1 0,0 0,-1-1,1 1,0 0,-1 0,1-1,0 1,-1 0,1-1,0 1,0 0,0-1,-1 1,1-1,0 1,0 0,0-1,0 1,0-1,0 1,0-1,0 1,0 0,0-1,0 1,0-1,14-8,24 2,-1 4,66-12,-87 12,1-2,-1 0,0-1,-1 0,1-2,18-11,-31 17,-1 0,1 0,-1 0,1-1,-1 0,0 1,0-1,0 0,2-5,-4 7,1 1,-1-1,0 1,0-1,0 0,1 1,-1-1,0 1,0-1,0 0,0 1,0-1,0 0,0 1,0-1,-1 0,1 1,0-1,0 0,0 1,-1-2,0 2,0-1,1 1,-1-1,0 1,0-1,0 1,0-1,1 1,-1 0,0-1,0 1,0 0,0 0,0 0,0 0,0 0,0 0,0 0,0 0,-1 0,-2 1,0 0,0 0,-1 0,1 1,0-1,0 1,0 0,0 0,1 1,-1-1,1 1,-1 0,1 0,0 0,0 0,0 0,0 1,1-1,-1 1,1 0,0-1,0 1,0 0,0 5,0-6,1 0,0-1,1 1,-1 0,0 0,1 0,0 0,0 0,0 0,0 0,0 0,1 0,-1 0,1 0,-1 0,1 0,0 0,1 0,-1-1,0 1,1 0,-1-1,1 1,0-1,0 0,0 1,0-1,0 0,1 0,-1 0,1-1,-1 1,1-1,-1 1,5 1,3 0,0 0,0 0,1-1,-1-1,1 0,0 0,-1-1,14-1,86-15,-94 12,138-33,-108 23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26.00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169 17,'1'-7,"-1"7,1 0,-1-1,0 1,0 0,0 0,0-1,0 1,0 0,0-1,0 1,0 0,0-1,0 1,0 0,0 0,0-1,0 1,0 0,-1-1,1 1,0 0,0 0,0-1,0 1,0 0,-1 0,1 0,0-1,0 1,-1 0,1 0,0 0,0-1,0 1,-1 0,1 0,0 0,-1 0,1 0,0 0,0 0,-1-1,1 1,0 0,-1 0,1 0,0 0,0 0,-1 0,1 1,0-1,-1 0,1 0,-6-1,0 1,1 0,-1 0,1 1,-1-1,1 1,-1 0,1 1,-1 0,1-1,0 1,0 1,0-1,0 1,-8 6,7-5,0 1,0 0,1 0,-1 0,1 1,1-1,-1 1,1 0,0 1,0-1,-4 12,7-15,0 0,0-1,1 1,-1 0,1 0,0 0,0-1,0 1,0 0,0 0,1 0,-1-1,1 1,0 0,0-1,0 1,0 0,0-1,0 1,1-1,0 1,-1-1,1 0,0 0,0 0,0 0,0 0,4 2,-2 0,1-1,0 0,0-1,0 1,1-1,-1 0,1 0,-1-1,1 1,-1-1,1 0,0-1,6 0,16-2,1-2,-1-1,-1-2,1 0,-1-2,0-1,44-23,-52 23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27.10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179 95,'2'-2,"-1"0,1 0,0 1,-1-1,1 0,-1 0,0 0,0 0,0-1,0 1,0 0,0 0,0-1,-1 1,1 0,-1-1,0 1,0-5,0 5,-1 0,1 0,-1 1,0-1,1 0,-1 1,0-1,0 1,0-1,-1 1,1-1,0 1,-1 0,1-1,0 1,-1 0,0 0,1 0,-1 0,1 0,-1 1,0-1,0 0,0 1,-2-1,-2 0,-1 0,0 0,1 0,-1 1,0 0,0 0,1 1,-1 0,0 0,-8 3,10-2,0-1,-1 1,1 0,1 0,-1 1,0 0,0-1,1 1,0 1,0-1,0 1,0 0,-5 5,8-7,-1 0,1 0,0 0,0 0,0 0,0 1,0-1,1 0,-1 0,0 1,1-1,0 0,0 1,-1-1,2 0,-1 1,0-1,0 0,1 1,-1-1,1 0,-1 0,1 1,0-1,0 0,0 0,1 0,-1 0,0 0,1 0,2 3,0-2,0 0,0 0,0 0,0 0,0-1,0 0,1 0,-1 0,1 0,-1-1,1 0,0 0,0 0,7 0,5 0,-1-1,1-1,30-5,-43 5,0 0,1 0,-1 0,0-1,0 0,0 0,0 0,0 0,0 0,-1-1,1 1,-1-1,0 0,1 0,-1-1,-1 1,1-1,0 1,3-7,-5 6,0 0,-1 1,1-1,-1 0,0 0,0 1,0-1,0 0,-1 1,1-1,-1 0,0 1,0-1,0 0,-1 1,1 0,-1-1,0 1,-3-5,4 6,-1 0,1 0,0 0,-1 0,1 0,-1 0,1 1,-1-1,0 1,0-1,0 1,0 0,0-1,0 1,0 0,0 1,0-1,-1 0,1 0,0 1,-1 0,1-1,0 1,-1 0,1 0,0 0,-1 0,1 1,0-1,-1 1,-3 1,6-2,0 0,-1 0,1 0,0 0,-1 0,1 1,0-1,-1 0,1 0,0 0,-1 1,1-1,0 0,-1 0,1 1,0-1,0 0,-1 1,1-1,0 0,0 1,0-1,0 1,-1-1,1 0,0 1,0-1,0 1,0-1,0 0,0 1,9 10,19 2,-14-11,0 0,0-1,0 0,20-2,22 1,-54 0,0 0,-1 1,1-1,0 1,0-1,-1 1,1-1,0 1,-1 0,1 0,-1 0,1 0,-1 0,1 0,-1 0,0 0,2 2,13 26,-14-25,-1 0,1 0,0 0,0 0,1-1,4 6,-5-7,-1-1,1 0,-1 0,1 0,-1 0,1 0,0-1,0 1,-1 0,1-1,0 1,0-1,0 0,0 1,0-1,0 0,-1 0,1-1,0 1,2 0,4-2,0 0,-1 0,1 0,-1-1,0 0,0 0,0-1,9-6,-2-1,1 0,16-19,-30 30,-1 0,0-1,0 1,1 0,-1 0,0-1,1 1,-1 0,0-1,1 1,-1 0,0 0,1 0,-1 0,1-1,-1 1,0 0,1 0,-1 0,1 0,-1 0,0 0,1 0,-1 0,1 0,-1 0,0 0,1 0,-1 0,1 1,-1-1,0 0,1 0,-1 0,1 0,-1 1,0-1,1 0,-1 0,0 1,0-1,1 0,-1 1,1 0,10 23,0-2,-9-20,0 0,0-1,0 1,0-1,0 1,1-1,-1 0,0 0,1 0,-1 0,1-1,-1 1,0-1,1 1,0-1,-1 0,1 0,-1 0,1 0,-1 0,1-1,-1 1,1-1,-1 0,0 0,5-1,2-2,-1 0,1 0,-1-1,0 0,13-11,-21 15,1 1,-1 0,0-1,1 1,-1 0,0 0,1-1,-1 1,1 0,-1 0,0 0,1-1,-1 1,1 0,-1 0,1 0,-1 0,0 0,1 0,-1 0,1 0,-1 0,1 0,-1 0,0 0,1 1,-1-1,1 0,-1 0,1 0,-1 1,0-1,1 0,-1 0,0 1,1-1,-1 0,0 1,1-1,-1 0,0 1,0-1,1 0,-1 1,0-1,0 1,0-1,0 0,0 1,1 0,7 31,-4-16,74 172,-31-81,-44-101,0 0,-1 1,0 0,0 0,1 12,-3-17,0-1,0 1,0-1,0 0,0 1,0-1,-1 0,1 1,-1-1,1 0,-1 1,1-1,-1 0,0 0,1 1,-1-1,0 0,0 0,0 0,0 0,0 0,0 0,0-1,0 1,0 0,-1 0,1-1,0 1,0-1,-1 1,1-1,0 1,-1-1,1 0,-3 0,-3 1,0-1,0 0,-1-1,1 0,0 0,0 0,0-1,0 0,1 0,-1-1,0 0,1 0,-9-6,-5-4,0-1,-29-27,43 36,0 0,1-1,0 0,0 0,-6-10,10 15,0-1,0 0,0 0,0 0,1 1,-1-1,1 0,-1 0,1 0,0 0,0 0,0 0,0 0,0 0,0 0,1 0,-1 0,0 0,1 1,0-1,-1 0,1 0,0 0,0 1,0-1,0 0,2-1,3-4,0 1,0 0,1 0,0 0,0 1,1 0,15-8,63-22,-47 21,-33 11,82-36,-77 34,0-1,-1-1,0 1,-1-2,17-15,-15 10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27.4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25 0,'-3'0,"-1"3,0 4,-2 1,0 2,4-1,2-2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28.33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56 0,'-6'7,"1"0,-1-1,1 2,0-1,1 0,0 1,0 0,0 0,1 0,-3 13,5-18,0 0,1 1,-1-1,1 1,0-1,0 0,0 1,0-1,0 0,1 1,0-1,0 0,0 0,0 1,0-1,0 0,1 0,-1 0,1 0,0-1,0 1,0 0,1-1,-1 1,0-1,1 0,0 0,-1 0,1 0,3 2,-1-2,-1-1,0 1,0-1,1 1,-1-1,0 0,1-1,-1 1,1-1,0 0,-1 0,1 0,-1-1,1 1,-1-1,0 0,1-1,-1 1,0-1,1 0,-1 0,0 0,-1 0,1-1,0 1,5-6,0 0,-1-1,1 0,-2 0,1-1,-2 0,1 0,-1 0,9-23,-13 22,-7 29,5-13,-1-1,1 1,0 0,0-1,0 1,1 0,0-1,-1 1,2 0,-1-1,0 0,1 1,0-1,0 0,0 0,1 0,0 0,-1 0,1 0,0-1,1 0,-1 1,1-1,-1 0,1-1,0 1,0-1,0 1,0-1,1 0,-1-1,0 1,1-1,-1 0,1 0,0 0,-1-1,1 0,0 0,-1 0,8-1,7-2,1-1,-1-1,31-12,-33 10,3 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29.3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175 98,'-28'-4,"25"3,0 0,0 0,-1 0,1 1,-1-1,1 1,0 0,-7 1,2 0,0 1,0 1,0-1,0 1,0 1,0-1,1 1,-9 6,14-8,-1-1,1 1,0-1,0 1,0 0,0 0,0 0,1 1,-1-1,0 0,1 0,0 1,0-1,-1 1,1-1,1 1,-1 0,0-1,1 1,-1 0,1 0,0-1,0 1,0 0,0 0,0-1,1 1,1 5,-1-6,0 0,0 1,0-1,0 0,0 0,1 0,-1 0,1 0,-1 0,1-1,0 1,-1 0,1-1,0 1,0-1,0 0,1 0,-1 0,0 0,0 0,1 0,-1-1,0 1,1-1,-1 1,1-1,-1 0,0 0,1 0,-1 0,1 0,-1-1,0 1,1-1,2-1,3 0,0 0,-1-1,1 0,-1 0,0-1,0 0,0-1,0 1,7-8,5-11,-15 19,-1-1,1 1,0-1,1 1,4-4,-8 8,-1-1,1 1,-1 0,1 0,-1 0,1 0,-1 0,1 0,-1 0,1 0,-1 0,1 0,-1 0,1 0,0 0,-1 0,1 0,-1 0,1 1,-1-1,1 0,-1 0,0 1,1-1,-1 0,1 1,-1-1,1 0,-1 1,0-1,1 1,-1-1,0 1,0-1,1 1,10 21,-10-20,114 208,-60-117,-54-92,0 0,-1 0,1 0,0-1,-1 1,1 0,-1 1,1-1,-1 0,0 0,1 0,-1 0,0 0,0 0,0 0,0 0,0 0,0 1,0-1,0 0,0 0,-1 0,1 0,0 0,-1 0,1 0,-1 0,0 2,-1-2,1 0,-1-1,1 1,-1 0,1-1,-1 1,0-1,1 1,-1-1,0 0,1 0,-1 0,0 0,1 0,-1 0,0 0,1-1,-4 0,-4-1,0 0,0-1,0 0,1 0,-1-1,1-1,0 1,0-1,1 0,-1-1,1 0,-10-11,14 14,0 0,1-1,-1 1,1-1,0 0,0 1,0-1,0 0,1 0,0-1,0 1,0 0,0 0,0 0,1-1,0 1,0 0,0-1,1 1,-1 0,1 0,0-1,0 1,0 0,1 0,0 0,0 0,4-7,0 3,0-1,0 1,1 0,0 1,1 0,0 0,0 1,15-10,9-2,40-16,-46 23,0-1,39-26,-55 31,-1-1,0 0,9-10,-16 16,0 0,0 0,0-1,0 1,-1 0,1-1,-1 1,0-1,1 0,-1 1,-1-1,1 0,0 0,-1 0,1 0,-1 1,0-1,0-5,-1 6,1 1,-1-1,0 1,0-1,0 1,0-1,0 1,0 0,0 0,0-1,-1 1,1 0,0 0,-1 0,1 0,-1 1,1-1,-1 0,1 1,-1-1,0 1,1-1,-1 1,0 0,1 0,-1-1,0 1,1 0,-3 1,-2-1,1 0,-1 0,0 1,1 0,-1 0,1 0,-9 4,12-5,0 1,-1 0,1 0,0 0,0 1,0-1,0 0,0 1,0 0,1-1,-1 1,0 0,1 0,-1 0,1 0,0 0,0 0,0 0,0 0,0 0,0 1,0-1,1 0,-1 1,1-1,0 0,0 1,0-1,0 1,0-1,0 3,2 1,-1-1,1 0,0 0,1 0,-1 0,1-1,0 1,0-1,0 1,1-1,-1 0,7 6,-4-5,1 0,-1-1,1 0,0 0,0 0,0-1,1 0,-1 0,1-1,0 0,-1 0,1-1,0 0,0 0,0-1,0 0,0 0,12-3,-8 1,0-1,1 0,-1-1,-1-1,1 0,0 0,-1-1,0-1,-1 1,0-2,10-8,-16 12,0 0,-1-1,0 1,0-1,0 0,0 0,-1 0,1 0,-1 0,-1-1,1 1,0-7,-1 10,-1 1,0-1,1 1,-1-1,0 1,0-1,0 1,0-1,0 1,0-1,-1 1,1-1,-1 1,1-1,-1 1,1 0,-1-1,0 1,1 0,-1-1,0 1,0 0,0 0,0 0,0-1,0 1,0 0,-1 1,1-1,0 0,-1 0,1 0,0 1,-1-1,1 1,-1-1,1 1,-1 0,1-1,-1 1,1 0,-1 0,1 0,-1 0,1 0,-1 1,-2 0,-4 0,0 1,0 0,1 0,-1 1,1 0,-1 1,1 0,0 0,0 0,1 1,-7 5,8-6,1-1,0 1,0 0,0 0,1 1,-1-1,1 1,0-1,0 1,1 0,-1 0,1 0,0 0,1 1,-1-1,1 1,-1 5,3-8,-1-1,0 1,1 0,-1 0,1 0,0-1,0 1,0 0,0-1,1 1,-1-1,1 1,-1-1,1 0,0 0,0 0,0 0,0 0,0 0,1 0,-1-1,0 1,1-1,-1 1,1-1,0 0,-1 0,1 0,0-1,4 2,2 0,1-1,-1 0,0 0,1-1,-1 0,0 0,1-1,10-2,-6-1,0-1,0 0,0 0,-1-1,0-1,-1-1,1 1,-1-2,-1 0,1 0,14-17,-11 11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29.72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346 1,'-3'0,"1"1,-1 0,1 0,-1 0,1 1,-1-1,1 1,0-1,0 1,-3 3,-3 1,-14 8,-1-2,0-1,-1 0,0-2,-36 9,24-7,-48 21,71-25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30.19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336 199,'0'1,"0"-1,0 1,0 0,0 0,0-1,0 1,0 0,-1-1,1 1,0 0,-1-1,1 1,0 0,-1-1,1 1,-1-1,1 1,-1 0,1-1,-1 1,1-1,-1 0,1 1,-1-1,0 1,1-1,-1 0,0 1,1-1,-1 0,0 0,0 0,1 0,-1 0,0 1,0-1,1 0,-1-1,0 1,0 0,1 0,-1 0,0 0,1 0,-2-1,-39-13,32 10,-9-3,1 1,-1 0,-1 2,1 0,-1 1,-25-1,39 4,0 0,0 1,-1 0,1 0,0 0,0 0,0 1,0-1,0 2,0-1,-7 5,8-4,1 0,0 0,0 0,0 0,0 0,1 1,-1-1,1 1,0 0,0 0,0 0,1 0,-1 0,1 0,0 0,0 6,0-6,0 0,1 0,-1-1,1 1,0 0,0 0,1 0,-1-1,1 1,0 0,0 0,1 3,-1-5,0 0,1-1,-1 1,0-1,0 1,1-1,-1 0,1 1,-1-1,1 0,0 0,-1 0,1 0,0-1,0 1,-1 0,1-1,0 1,0-1,0 1,0-1,0 0,0 0,0 0,3-1,3 0,0 0,0-1,-1 0,1 0,0-1,-1 0,0 0,1-1,-1 0,-1 0,1-1,-1 0,8-7,1-2,0-1,0-1,21-32,-26 32,-2 0,0-1,-1-1,0 1,-1-1,-2 0,1 0,1-25,-16 145,1-6,8-78,2 90,-1-106,0-1,0 0,0 1,0-1,0 0,1 0,-1 1,1-1,-1 0,1 0,-1 0,1 1,-1-1,1 0,0 0,0 0,0 0,1 1,6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03.25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29 123,'-1'0,"0"0,-1 0,1 0,0 0,0 0,0 0,-1 0,1 0,0-1,0 1,0 0,0-1,0 1,0-1,0 1,0-1,0 0,0 1,0-1,0 0,0 0,0 0,0 0,1 0,-2-1,2 1,0 0,0 0,0-1,0 1,0 0,0 0,0 0,0-1,0 1,1 0,-1 0,1 0,-1 0,1 0,-1 0,1 0,-1 0,1 0,0 0,0 0,-1 0,1 0,0 0,0 1,2-2,7-6,0 1,0 0,1 1,1 0,-1 0,23-7,-8 6,0 0,33-4,-23 8,49 2,-64 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30.55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51 0,'1'0,"1"1,0-1,-1 0,1 1,0-1,-1 1,1 0,-1-1,1 1,-1 0,0 0,1 0,-1 0,0 0,1 0,-1 0,0 1,0-1,0 0,0 1,0-1,0 0,-1 1,1-1,0 1,-1 0,1-1,-1 1,0-1,1 1,-1 0,0-1,0 4,1 6,-1 0,0 0,-3 19,-5 21,-27 83,-2 13,35-142,2 1,-1-1,1 1,0-1,0 7,3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31.03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1 157,'0'3,"-1"-1,2 1,-1 0,0-1,0 1,1 0,0-1,-1 1,1 0,0-1,0 1,0-1,1 0,-1 1,1-1,-1 0,1 0,0 0,0 0,-1 0,2 0,-1 0,0-1,0 1,0-1,4 2,-3-2,1 0,-1 0,0-1,0 1,0-1,1 0,-1 0,0 0,0 0,1-1,-1 1,0-1,0 0,0 0,0 0,0 0,0-1,0 1,0-1,0 0,4-3,21-17,-1-2,-1-1,-1 0,-2-2,38-55,-64 87,1-1,0 1,1 0,-1-1,1 1,0 0,0 0,0 0,1 0,0 0,0 8,0-10,0 1,1-1,-1 0,1 1,-1-1,1 0,0 0,1 1,-1-1,0 0,1 0,0 0,0-1,0 1,0 0,0-1,0 1,1-1,3 4,-4-5,1 0,-1 1,0-1,1 0,0 0,-1 0,1-1,-1 1,1 0,0-1,-1 0,1 0,0 0,-1 0,1 0,3-1,1-1,-1 0,1 0,-1-1,11-6,-12 6,0 0,0 1,0-1,1 1,-1 0,1 1,-1-1,1 1,6-1,1 2,0-1,0 0,0-1,0 0,0-1,-1-1,0 0,20-9,-28 11,0 0,0 1,0 0,0-1,0 1,0 0,0 1,0-1,1 1,-1 0,0 0,0 0,1 1,-1-1,0 1,0 0,0 0,0 0,0 1,0 0,0 0,0 0,-1 0,1 0,-1 1,1-1,-1 1,3 3,0 0,0-1,1 0,-1 0,1-1,0 0,1 0,-1-1,11 4,-14-6,0 0,1-1,-1 1,0-1,1 0,-1 0,1 0,-1 0,0-1,1 0,-1 0,0 0,1-1,-1 1,0-1,0 0,3-2,-1 0,0 0,-1 0,1-1,-1 0,8-10,1-4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31.8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211 1,'-9'0,"1"1,0 0,-1 1,1 0,0 0,0 1,0 0,1 0,-1 1,1 0,0 0,0 1,0 0,0 0,-8 9,7-5,-1 0,1 0,1 1,0 0,0 0,1 1,0 0,1 0,1 0,-4 13,6-19,1-1,0 1,1 0,-1 1,1-1,0 0,1 0,-1 0,1 0,0 0,0 0,3 8,-3-11,0 0,0 0,0 0,0-1,0 1,0 0,1-1,-1 1,1 0,-1-1,1 0,0 1,-1-1,1 0,0 0,0 0,0 0,0 0,0 0,0-1,0 1,0-1,0 1,0-1,0 0,0 0,0 0,1 0,-1 0,0 0,0-1,2 0,3 0,0-1,0-1,0 1,0-1,-1-1,1 1,-1-1,0 0,0 0,-1-1,1 0,-1 0,5-5,5-9,-1-1,18-32,-11 18,-23 36,1 1,0 0,-1 0,1 0,0 1,1-1,-1 0,1 0,-1 0,1 1,0-1,0 0,0 0,1 1,-1-1,1 0,0 0,-1 0,1 0,3 5,-3-6,0 1,0-1,1 0,-1 1,1-1,0 0,-1 0,1 0,0 0,0 0,1-1,-1 1,0-1,0 1,1-1,-1 0,1 0,-1 0,1 0,-1 0,1-1,0 1,-1-1,1 1,3-1,0-1,-1 0,1 0,-1-1,1 1,-1-1,0 0,7-4,-9 4,13-5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32.2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144 8,'0'0,"0"-1,0 1,0 0,0-1,0 1,0 0,0-1,-1 1,1 0,0 0,0-1,0 1,0 0,0-1,0 1,-1 0,1 0,0 0,0-1,0 1,-1 0,1 0,0 0,0-1,-1 1,1 0,0 0,0 0,-1 0,1 0,0-1,-1 1,1 0,0 0,-1 0,-15 3,-11 10,19-7,0 1,1 0,0 0,0 1,0 0,1 0,0 1,1-1,0 1,0 0,-6 19,8-22,1 0,0 1,1-1,-1 0,1 1,1-1,-1 1,1-1,0 1,1 0,-1-1,1 1,1-1,-1 0,1 1,0-1,1 0,-1 0,7 9,-7-12,0 0,1-1,-1 0,1 1,0-1,0 0,0-1,0 1,0 0,0-1,1 0,-1 0,0 0,1 0,-1 0,1-1,-1 1,1-1,-1 0,1 0,-1 0,8-2,-1 1,1-1,-1-1,0 0,0 0,0-1,13-7,-2-1,-1-1,-1 0,0-2,-1 0,24-27,-42 42,0 0,0-1,0 1,1 0,-1-1,0 1,0 0,0-1,0 1,1 0,-1 0,0-1,0 1,1 0,-1 0,0 0,1 0,-1-1,0 1,0 0,1 0,-1 0,0 0,1 0,-1 0,0 0,1 0,-1 0,0-1,1 2,-1-1,0 0,1 0,-1 0,0 0,1 0,-1 0,0 0,1 0,-1 0,0 1,1-1,-1 0,0 0,0 0,1 1,-1-1,0 0,1 1,5 19,0 0,-5-18,0 0,0 0,0 0,1 0,-1 0,1 0,-1-1,1 1,0 0,0-1,0 0,0 1,0-1,0 0,0 0,0 0,0 0,0 0,1-1,-1 1,0-1,1 1,-1-1,0 0,1 0,-1 0,0 0,1 0,-1-1,0 1,1-1,-1 1,3-2,2-1,-1 0,1-1,-1 0,0 0,0 0,0 0,-1-1,0 0,9-11,-2 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32.62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 1,'-3'0,"-1"2,0 5,1 4,0 3,5-1,4 1,5-3,3-3,-1-2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33.09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139 189,'0'-1,"0"1,0 0,1 0,-1 0,0 0,0 0,0 0,1 0,-1 0,0 0,0 0,1 0,-1 0,0 0,0 0,0 0,1 0,-1 0,0 0,0 1,0-1,1 0,-1 0,0 0,0 0,0 0,1 0,-1 1,0-1,0 0,0 0,0 0,0 0,0 1,1-1,-1 0,0 0,0 1,-6 6,-13 6,6-6,0 0,1 1,-20 18,27-22,0 1,0-1,1 1,0 0,0 1,0-1,1 1,-1 0,1 0,-3 11,5-16,0 1,1-1,0 0,-1 0,1 1,0-1,-1 0,1 1,0-1,0 0,0 1,0-1,0 0,1 1,-1-1,0 0,0 1,1-1,-1 0,1 0,0 1,-1-1,1 0,0 0,-1 0,1 0,0 0,0 0,0 0,0 0,0 0,0 0,0-1,0 1,1 0,-1-1,0 1,0-1,3 2,-1-2,1 0,-1 1,0-1,1 0,-1-1,0 1,1-1,-1 1,0-1,0 0,1 0,-1 0,0-1,0 1,3-3,3-2,-1-1,0 0,0-1,-1 0,0 0,-1 0,1-1,-2 0,1 0,8-20,-4 4,-1-1,-1 0,5-32,-10 34,-1 0,-1-47,-6 81,-1 11,3-1,1-1,1 0,1 1,1-1,0 1,1-1,10 36,-9-45,0 0,1-1,0 0,1 0,0 0,0 0,10 11,-11-15,1 0,0-1,-1 0,1 0,0 0,1 0,-1-1,1 0,0 0,-1 0,1-1,12 3,-11-4,1 0,-1-1,1 0,0 0,-1 0,1-1,-1 0,1-1,-1 0,0 0,0 0,1-1,-2 0,1-1,0 0,10-7,-10 7,-2-1,1 1,0-1,-1 0,0-1,0 1,-1-1,1 0,-1 0,-1-1,1 1,-1-1,0 1,0-1,-1 0,0 0,1-11,-2 16,-1 0,0 0,0 0,0 0,0 0,0 0,0 0,-1 0,1 0,-1 0,1 0,-1 0,0 0,0 0,1 0,-1 0,-1 1,1-1,-2-2,2 3,-1 0,1 0,-1 0,0 0,1 0,-1 1,0-1,0 0,1 1,-1-1,0 1,0 0,0 0,0 0,0 0,-3 0,-2 1,1 0,0 0,0 1,0 0,0 0,0 1,0-1,1 1,-1 1,1-1,-7 6,7-4,0 1,0-1,0 1,0 0,1 1,0-1,1 1,-1-1,1 1,0 0,-2 13,4-18,0 1,1 0,-1 0,1 0,0 0,0 0,0 0,0-1,1 1,-1 0,1 0,-1 0,1 0,0-1,0 1,1 0,-1-1,0 1,1-1,0 1,-1-1,1 0,0 0,0 1,0-1,1-1,-1 1,0 0,1-1,-1 1,1-1,5 3,2-1,1 0,1 0,-1-1,0 0,1-1,-1 0,19-2,1-1,49-11,-20-2,113-47,-163 58,45-18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34.94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227 203,'0'-1,"0"1,0-1,-1 0,1 0,-1 1,1-1,-1 0,1 1,-1-1,1 0,-1 1,1-1,-1 1,0-1,1 1,-1-1,0 1,0-1,1 1,-1 0,0 0,0-1,0 1,1 0,-1 0,0 0,-1 0,-27-4,26 4,-5 0,0 1,1 0,-1 0,1 1,0 0,-1 0,1 1,0 0,0 0,0 0,1 1,-11 8,11-8,-1 1,2-1,-1 2,0-1,1 0,0 1,0 0,1 1,0-1,0 0,0 1,-4 11,8-16,-1 0,0 0,1 0,0 0,-1 0,1 0,0 1,0-1,0 0,0 0,1 0,-1 0,0 0,1 0,-1 0,1 0,0 0,0 0,0-1,0 1,0 0,1 1,1 0,0-1,-1 0,1 0,0 0,0 0,0-1,0 1,0-1,0 0,0 1,1-1,3 0,7 1,-1 0,1-1,0-1,0 0,19-4,12-5,-1-2,-1-2,71-32,-112 45,1-1,-1 0,0 0,0 0,-1-1,1 1,0 0,0-1,0 1,-1-1,1 0,-1 1,0-1,3-3,-4 5,0-1,0 1,0-1,0 1,0-1,0 1,0-1,1 1,-1-1,-1 1,1 0,0-1,0 1,0-1,0 1,0-1,0 1,0-1,-1 1,1 0,0-1,0 1,0-1,-1 1,1 0,-1-1,0 0,0 0,-1 0,1 0,0 1,-1-1,1 0,-1 1,1-1,-1 1,1 0,-4-1,-2 1,0-1,0 2,0-1,0 1,0 0,0 0,0 1,0 0,1 0,-1 0,1 1,-10 5,13-6,0-1,0 1,1 0,-1 0,0 0,1 0,-1 0,1 1,-1-1,1 1,0-1,0 1,0 0,1 0,-1 0,1 0,-1 0,1 0,0 0,0 1,0-1,1 0,-1 1,1-1,0 0,0 1,1 5,-1-8,0 1,1 0,-1 0,1-1,-1 1,1 0,0-1,0 1,0 0,0-1,0 0,0 1,0-1,0 1,1-1,-1 0,0 0,1 0,-1 0,1 0,0 0,-1 0,1 0,0-1,-1 1,1-1,0 1,0-1,-1 0,1 1,0-1,0 0,0 0,-1 0,1-1,0 1,0 0,0-1,-1 1,1-1,1 0,5-1,-1-1,0 0,0 0,0-1,0 0,-1 0,0-1,9-6,-9 5,1 0,-1 0,-1-1,1 1,-1-1,0 0,-1-1,0 1,0-1,5-15,-8 17,-5 9,-2 11,5-12,1 0,-1 0,1 0,-1 0,1 0,0 1,0-1,0 0,0 0,0 0,0 1,1-1,-1 0,1 0,-1 0,1 0,0 0,0 0,0 0,0 0,0 0,0 0,1 0,-1-1,1 1,-1 0,1-1,0 0,-1 1,1-1,0 0,0 0,0 0,0 0,0 0,0 0,0 0,0-1,5 1,-1 0,1 0,0-1,-1 0,1 0,0 0,0-1,-1 0,1-1,-1 1,1-1,-1-1,8-3,-7 2,0 0,0 0,-1-1,0 0,0 0,0 0,0-1,-1 0,0 0,7-11,-10 13,0 0,0 0,0 0,0 0,-1 0,0-1,0 1,0 0,0-1,-1 1,1-1,-1 1,-1 0,1-1,0 1,-1-1,0 1,0 0,0-1,-2-3,54 57,-43-38,0 0,0 1,-1 0,8 18,17 27,-30-55,-1 1,2-1,-1 1,0-1,0 0,1 0,0 0,-1 0,1 0,0-1,0 1,0-1,0 0,0 1,5 0,-3-1,1-1,0 1,0-1,-1 0,1 0,0-1,-1 0,8-2,5-2,0-1,0-1,-1-1,21-13,-18 9,-2 0,0-1,0-1,-1 0,28-31,-39 38,0-1,0 0,0 0,-1-1,0 1,-1-1,1 0,-2-1,1 1,-2-1,1 1,-1-1,-1 0,1 0,-1-15,-1 23,0-1,0 0,-1 1,1-1,-1 1,1-1,-1 1,0 0,0-1,0 1,0 0,0-1,0 1,0 0,-1 0,0 0,1 0,-1 0,0 0,0 1,0-1,0 1,0-1,0 1,0 0,0 0,-1-1,1 2,-5-3,4 3,-1 0,0 0,1 0,-1 0,1 0,-1 1,1 0,-1-1,1 1,-1 0,1 1,0-1,0 1,-1-1,1 1,0 0,0 0,1 1,-1-1,-4 5,0 1,1 0,0 0,1 0,0 1,0-1,0 1,2 0,-1 1,1-1,0 0,1 1,0 0,1 0,-1-1,2 17,0-17,1 0,0 0,0 0,1 0,0-1,0 1,1-1,1 1,-1-1,1 0,1 0,-1 0,1-1,0 0,1 0,0 0,9 8,-9-11,0 1,0-1,0-1,1 1,-1-1,1 0,0 0,0-1,0 0,0 0,0-1,1 0,-1 0,0-1,1 0,-1 0,1 0,11-3,-9 0,0 1,0-1,0-1,0 0,-1 0,1-1,-1 0,-1 0,1-1,-1-1,0 1,14-15,-18 15,1 0,-1-1,0 1,0-1,0 0,-1 0,3-11,-5 16,-1 0,1 0,-1-1,0 1,0 0,1 0,-1-1,-1 1,1 0,0 0,-1 0,1-1,-1-1,0 3,0 0,0-1,1 1,-1 0,0 0,0 0,0 0,0 0,0 0,-1 0,1 0,0 1,0-1,0 0,-1 1,1-1,0 1,-1-1,1 1,-1-1,1 1,-3 0,2 0,-1 0,1 0,-1 0,1 0,-1 0,1 1,-1-1,1 1,0 0,-1-1,1 1,0 0,-1 1,1-1,0 0,0 1,0-1,0 1,0-1,0 1,1 0,-1 0,1 0,-3 3,3-4,0 1,1 0,-1-1,0 1,1 0,-1-1,1 1,-1 0,1 0,0 0,-1 0,1-1,0 1,0 0,1 0,-1 0,0 0,1-1,-1 1,1 0,-1 0,1-1,0 1,0 0,0-1,0 1,0-1,0 1,0-1,0 1,1-1,-1 0,2 2,5 2,-1-1,1 0,-1 0,1 0,0-1,1 0,-1-1,0 0,1 0,-1-1,1 0,0 0,-1-1,1 0,10-2,15-2,0-2,46-14,-75 18,84-26,126-57,-158 59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36.20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188 34,'3'-3,"-9"-1,-11-3,12 6,0 1,0-1,0 1,0 1,0-1,0 1,0 0,0 0,0 0,0 1,1 0,-1 0,1 0,-1 0,1 1,-1-1,-5 6,2-1,0 0,0 1,0 0,1 0,0 1,0 0,-5 10,11-16,-1-1,1 0,0 1,0-1,0 1,0-1,0 1,1 0,-1-1,1 1,0 0,-1-1,1 1,0 0,1-1,-1 1,0 0,1-1,0 1,-1 0,1-1,2 4,-2-4,1 0,0 1,0-1,0 0,0 0,0-1,0 1,1 0,-1-1,0 1,1-1,-1 0,1 0,0 0,-1 0,1 0,0-1,0 1,-1-1,1 0,3 1,2-1,1-1,-1 1,1-1,-1-1,0 0,0 0,1 0,-2-1,1 0,0-1,-1 1,1-2,8-6,-6 5,-2-2,1 1,-1-1,0 0,-1-1,0 0,0 0,-1-1,7-14,-11 22,-1 0,-1 0,1 0,0 0,0 0,-1 0,1 0,-1 0,0 0,0-1,1 1,-2 0,1 0,0 0,0 0,0 0,-1-1,0 1,1 0,-1 0,0 0,0 0,0 0,0 1,0-1,0 0,-1 0,1 1,0-1,-1 0,0 1,1 0,-1-1,0 1,0 0,1 0,-1 0,0 0,0 0,0 0,0 1,-1-1,1 1,0-1,0 1,0 0,0 0,0 0,-1 0,1 0,0 0,0 1,0-1,-2 2,-5 0,0 1,1 1,0-1,0 1,0 1,-11 7,17-10,-1-1,1 1,0 0,-1 0,1 0,0 1,0-1,0 0,0 1,1-1,-1 1,1 0,-1-1,1 1,0 0,0 0,0 0,1 0,-1 0,1 0,-1 0,1 5,1-7,-1 1,1-1,-1 1,1-1,0 0,0 1,0-1,0 0,0 0,0 0,0 0,0 0,1 0,-1 0,0 0,0 0,1 0,-1-1,1 1,-1-1,1 1,-1-1,1 1,-1-1,1 0,-1 0,1 0,-1 0,3 0,4 0,1 0,0 0,14-3,46-11,-46 8,1 1,-1 1,1 1,39 0,-61 3,0 0,0 0,0 0,0 0,0 1,0-1,0 1,-1-1,1 1,0 0,0 0,0 0,0 0,-1 0,1 0,-1 0,1 1,2 2,-3-3,0 1,-1-1,1 1,-1 0,1-1,-1 1,1 0,-1-1,0 1,0 0,0-1,0 1,0 0,0-1,0 1,-1 0,0 2,-2 4,0-1,0 1,-1-1,0 0,0 0,-1 0,-9 10,0-3,0-1,26-20,34-23,-30 22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37.28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104 198,'1'0,"0"0,0 0,0 0,0 0,-1 0,1 0,0 0,0-1,0 1,0 0,0-1,-1 1,1 0,0-1,0 1,0-1,-1 1,1-1,0 0,-1 1,1-1,-1 0,1 1,-1-1,1 0,-1 0,1-1,0 2,-1-1,0 1,0 0,0 0,0-1,0 1,0 0,0 0,0-1,-1 1,1 0,0-1,0 1,0 0,0 0,0-1,0 1,0 0,-1 0,1 0,0-1,0 1,0 0,-1 0,1 0,0 0,0-1,0 1,-1 0,1 0,0 0,-17 1,10 1,1 1,-1 0,1 1,-1-1,1 1,0 1,1-1,-1 1,1 0,0 0,0 0,0 1,1 0,0 0,0 0,0 0,1 1,0 0,-2 7,4-13,1 0,0 0,0 0,-1 1,1-1,0 0,0 0,0 1,0-1,1 0,-1 0,0 0,0 1,1-1,-1 0,1 0,-1 0,1 0,-1 0,1 0,0 0,0 0,-1 0,2 1,0 0,0-1,0 0,0 0,1 0,-1 0,0 0,0-1,0 1,1 0,-1-1,0 0,3 0,6 1,-1-2,1 0,-1 0,18-5,-4 1,0-2,0-1,0-1,-1-1,0-1,22-15,-43 25,-1-1,1 1,0 0,-1 0,1 0,0 0,0 0,0 1,0-1,0 0,2 0,-4 1,1 0,-1 1,0-1,0 0,0 0,0 0,1 0,-1 0,0 0,0 0,0 1,0-1,0 0,1 0,-1 0,0 0,0 1,0-1,0 0,0 0,0 0,0 1,0-1,0 0,0 0,0 0,0 0,0 1,0-1,0 0,0 0,0 1,0-1,0 0,-5 17,3-13,0 1,1-1,-1 1,1-1,0 1,0 0,1 0,-1-1,1 1,0 5,1-8,-1 0,0-1,1 1,0 0,-1-1,1 1,0-1,0 1,0-1,0 1,0-1,0 0,0 1,1-1,-1 0,0 0,1 0,-1 0,1 0,-1 0,1 0,-1-1,1 1,0 0,-1-1,1 0,0 1,0-1,-1 0,4 0,2 1,-1-1,1 0,0 0,-1 0,1-1,0 0,-1-1,1 0,-1 1,0-2,1 1,-1-1,0 0,7-5,4-4,-1-1,0-1,16-18,-9 8,-23 24,1-1,-1 1,1-1,-1 1,1-1,-1 1,1 0,-1-1,1 1,-1-1,1 1,0 0,-1 0,1-1,-1 1,1 0,0 0,-1 0,1 0,0 0,-1 0,1 0,0 0,-1 0,1 0,0 0,-1 0,1 0,0 0,-1 1,1-1,0 0,-1 1,1-1,-1 0,1 1,-1-1,1 0,-1 1,1-1,-1 1,1-1,-1 1,1-1,-1 1,0 0,1-1,-1 1,0-1,0 1,0 0,1-1,-1 2,3 7,0-1,-1 1,2 12,-2-10,10 37,20 104,-28-124,-1-1,-1 1,-2 42,-1-66,1-1,0 0,-1 0,0 1,0-1,0 0,0 0,0 0,0 0,-1 0,0 0,1-1,-1 1,0 0,0-1,-1 1,1-1,-5 4,5-5,0 0,0 0,0 0,0-1,0 1,0-1,0 1,0-1,-1 0,1 0,0 0,0 0,0 0,0 0,0 0,-1-1,1 1,0-1,0 0,0 1,0-1,0 0,1 0,-1-1,0 1,0 0,1 0,-4-4,1 1,-1 0,1 0,0-1,0 0,1 0,-1 0,1 0,0 0,0-1,1 0,0 1,0-1,0 0,1 0,0 0,0 0,0 0,1 0,0 0,1-10,0 8,0 1,1 0,0 0,0 0,0 0,1 0,1 0,-1 1,1-1,0 1,0 0,1 0,-1 0,1 1,1 0,9-8,11-4,2 2,-1 0,2 2,45-15,25-10,-52 16,57-36,-87 47,0-1,-1-1,-1 0,0-1,0 0,16-23,-27 32,-1 0,0 0,-1-1,1 1,-1 0,0-1,0 0,-1 1,0-1,1-9,-1 13,-1 0,0 0,0 0,0 0,-1 0,1-1,0 1,-1 0,1 0,-1 1,0-1,0 0,1 0,-1 0,-1 0,1 1,0-1,0 0,-1 1,1-1,0 1,-1-1,0 1,1 0,-1 0,0 0,1 0,-1 0,0 0,0 0,0 0,-4 0,1 0,0 0,0 0,-1 0,1 1,0 0,0 0,-1 1,1-1,0 1,0 0,0 0,0 1,0-1,0 1,0 1,-5 2,4-1,1 0,-1 0,1 0,0 1,1 0,-1 0,1 1,0-1,0 1,0 0,-3 8,3-6,0 0,1 1,1-1,-1 1,1-1,1 1,-1 0,2 0,-1 0,1-1,1 1,-1 0,1 0,1 0,0-1,0 1,1-1,0 1,6 11,-6-15,0 0,1 0,-1 0,1 0,0-1,1 0,-1 0,1 0,0 0,0-1,0 0,0 0,0 0,1-1,0 1,-1-1,10 1,-9-2,1 0,0 0,0-1,-1 0,1-1,0 0,0 0,-1 0,1-1,-1 0,1 0,-1 0,0-1,1 0,7-6,-6 4,0-1,-1-1,0 1,10-13,10-9,-27 28,1-1,-1 1,0 0,1 0,-1-1,1 1,-1 0,1 0,-1 0,1 0,-1 0,0-1,1 1,-1 0,1 0,-1 0,1 0,-1 1,1-1,-1 0,1 0,-1 0,0 0,1 0,-1 0,1 1,-1-1,1 0,-1 0,0 1,1-1,-1 0,0 1,1-1,-1 0,0 1,1-1,-1 1,15 21,-6-8,-6-11,-1-1,1 1,0-1,0 0,1 0,-1 0,0 0,1-1,-1 1,1-1,-1 0,1 0,-1 0,1-1,0 1,0-1,-1 0,1 0,0 0,0-1,-1 1,5-2,-3 1,0-1,0 0,-1 0,1 0,0 0,-1-1,1 1,-1-1,0-1,0 1,0 0,-1-1,1 0,-1 0,4-5,12-27,-12 20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37.6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1,'3'0,"1"3,3 1,3 0,3 2,-1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03.88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73 168,'-10'-1,"9"1,0 0,0 0,1 0,-1 0,0 0,1-1,-1 1,0 1,0-1,1 0,-1 0,0 0,1 0,-1 0,0 1,1-1,-1 0,0 1,1-1,-1 0,0 1,1-1,-1 1,1-1,-1 1,1-1,-1 1,1-1,-1 1,1 0,0-1,-1 1,1 0,0-1,-1 2,-2 4,0 1,0 0,1 0,0 0,0 0,1 0,-1 1,1 7,1 64,1-47,1 56,-4 113,-4-174,1-19,4-9,1 1,-1 0,1 0,0 0,-1-1,1 1,0 0,-1-1,1 1,0 0,0-1,-1 1,1 0,0-1,0 1,-1 0,1-1,0 1,0-1,0 1,0-1,0 1,0 0,0-1,0 0,-3-14,2 0,0 0,0-1,2 1,0 0,0 0,8-28,2-41,-7 31,1 0,3 0,25-87,-28 124,1 0,0 0,1 0,14-21,-18 33,-1 1,1-1,0 1,0-1,1 1,-1 0,1 0,-1 0,8-3,-9 5,0 0,1 0,-1 0,1 1,-1-1,1 1,-1-1,1 1,-1 0,1 0,-1 0,1 1,-1-1,1 0,-1 1,1 0,-1-1,4 3,-1 0,-1-1,0 1,0 0,0 0,0 1,-1-1,0 1,1 0,-1 0,0 0,-1 0,1 0,-1 1,0-1,0 1,0 0,-1-1,1 1,-1 0,0 0,0 6,0 1,0 0,0 0,-1 0,-1 0,0 0,-1 0,-6 22,4-23,-1 0,0 0,0 0,-2 0,1-1,-1 0,0-1,-1 1,0-1,-1-1,0 0,0 0,-1-1,-18 11,25-16,0-1,0 1,0-1,0 0,0 0,0-1,0 1,0-1,0 1,-5-1,7 0,0 0,0 0,0 0,0-1,0 1,0 0,-1-1,1 1,0 0,0-1,0 0,0 1,0-1,1 1,-1-1,0 0,0 0,0 1,1-1,-1 0,0 0,1 0,-1 0,0 0,1 0,0 0,-1 0,1 0,-1 0,1 0,0-3,-2-10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37.97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235 1,'-5'0,"-14"0,-39 4,51-2,0-1,0 1,-1 0,1 1,1 0,-1 0,0 0,1 1,-9 6,5-2,1-1,0 2,0-1,1 1,-9 13,15-20,1 0,-1 0,1 0,0 1,-1-1,1 0,1 1,-1-1,0 1,0-1,1 1,0-1,-1 1,1-1,0 1,0-1,0 1,1 0,-1-1,0 1,1-1,0 1,0-1,0 0,0 1,0-1,0 0,0 1,1-1,-1 0,1 0,2 2,-1-2,0 0,-1 0,1 0,1 0,-1-1,0 1,0-1,0 0,1 0,-1 0,1-1,-1 1,1-1,-1 0,1 1,-1-2,1 1,-1 0,4-2,11-1,-2-1,26-9,-35 11,18-8,0-1,-1 0,-1-2,0-1,-1-1,0-1,-2-1,0 0,23-26,-37 37,-4 7,-4 14,-12 24,13-36,-19 52,3 0,2 2,2-1,-5 65,15-79,3 57,0-97,1-5,-1-7,0-2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38.63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0 180,'3'1,"-1"0,1 0,-1 0,0 0,0 0,1 0,-1 1,0-1,0 1,3 2,9 7,-6-7,0-1,0-1,0 1,0-1,1-1,-1 0,0 0,1 0,-1-1,1 0,-1-1,1 0,-1 0,0-1,1 0,-1-1,15-6,7-4,-1-2,-1-1,35-25,-7 0,-59 46,1-1,0 1,0-1,1 1,-1 0,1 0,0 0,-1 9,2-13,0 0,0 1,0-1,0 0,0 0,1 0,-1 0,0 0,0 0,1 0,-1 0,1 0,-1 0,1 0,-1 0,1 0,-1 0,1 0,0-1,0 1,-1 0,1 0,0-1,0 1,0 0,0-1,0 1,0-1,0 1,0-1,0 0,0 1,0-1,0 0,0 0,0 0,0 0,0 0,0 0,0 0,1 0,-1 0,0 0,0-1,0 1,2-1,3-1,1 0,-1-1,1 0,-1 0,0 0,0-1,-1 0,1 0,-1-1,1 1,-2-1,1 0,5-8,24-20,-34 32,1 1,-1 0,0 0,1-1,-1 1,0 0,1 0,-1 0,1 0,-1 0,0 0,1-1,-1 1,0 0,1 0,-1 0,1 0,-1 0,0 0,1 0,-1 1,0-1,1 0,-1 0,1 0,-1 0,0 0,1 1,-1-1,0 0,1 0,-1 0,0 1,0-1,1 0,-1 0,0 1,0-1,1 0,-1 1,0-1,0 0,0 1,0-1,1 0,-1 1,0-1,0 1,7 24,-5-16,0-5,-1 0,1 0,0 0,0 0,0 0,1 0,-1 0,1-1,0 1,0-1,0 0,1 0,-1 0,1-1,5 4,-3-3,0 0,0-1,1 1,-1-2,0 1,1-1,-1 0,1 0,10-1,-3 0,0-1,0-1,0-1,0 0,0-1,-1 0,0-1,0 0,16-9,-26 12,8-4,0-1,-1 0,18-16,-26 21,0 0,0 1,0-1,-1 0,1 0,-1 0,1-1,-1 1,0 0,0-1,0 1,0 0,0-1,0 1,-1-1,0 0,1 1,-1-1,0 1,0-1,0 1,0-1,-1 0,1 1,-2-5,1 5,0 0,0 1,0-1,-1 0,1 0,-1 1,1-1,-1 1,0-1,1 1,-1-1,0 1,0 0,0 0,0 0,0 0,0 1,0-1,0 0,0 1,-1-1,1 1,0 0,0 0,-1 0,1 0,-3 0,-2 1,0-1,0 1,0 1,0-1,0 1,0 0,-8 5,7-3,0 1,1 0,-1 0,1 1,0 0,1 0,0 1,0 0,-6 9,10-14,1 0,-1 1,1-1,0 1,0-1,0 1,0 0,1-1,-1 1,1 0,-1-1,1 1,0 0,0 4,1-4,0-1,-1 0,1 0,0 0,0 0,1 0,-1 0,0 0,1 0,-1-1,1 1,-1-1,1 1,0-1,0 1,-1-1,1 0,0 0,0 0,4 2,4 1,0-1,1 0,-1 0,1-1,-1-1,1 0,17 0,0-2,49-8,30-15,-60 10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45.2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14 224,'-1'0,"0"0,1 0,-1 0,1 0,-1-1,1 1,-1 0,0 0,1-1,-1 1,1 0,-1-1,1 1,-1-1,1 1,0-1,-1 1,1-1,-1 1,1-1,0 1,-1-1,1 1,0-1,0 1,0-1,-1 0,1 1,0-1,0 1,0-1,0 0,0 1,0-1,0 1,0-2,0 0,0 0,0 0,1 0,-1 0,0 0,1 0,-1 0,1 1,0-1,1-2,1 0,0 1,0-1,0 1,1 0,0 0,-1 0,1 1,0 0,6-3,42-16,-30 13,49-19,0 4,1 3,142-21,-178 37,-16 1,1 0,-1 2,1 0,0 1,28 5,-28-1,0-1,-1 1,-1 0,33 13,-41-6,-12-7,-4-7,-1-2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8:45.6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50 0,'0'1,"0"0,1 0,-1 0,0-1,0 1,0 0,1 0,-1 0,0 0,1-1,-1 1,1 0,-1 0,1-1,-1 1,1 0,-1-1,1 1,0-1,-1 1,2 0,18 20,31 36,-46-51,0 0,-1 1,0-1,0 1,-1 0,1 0,2 12,-5-16,-1-1,0 0,0 0,0 0,0 0,0 0,0 0,0 0,-1 0,1 0,-1 0,0 0,1 0,-1 0,0 0,0 0,0-1,-1 1,1 0,0-1,-1 1,1 0,-1-1,1 0,-1 1,0-1,1 0,-1 0,0 0,0 0,0 0,0-1,0 1,-3 0,-1 1,-1 0,0 0,0-1,0 0,0 0,0-1,0 0,0 0,-9-2,13 1,0 1,0-1,-1 0,1 0,0 0,0 0,0-1,0 1,0-1,1 0,-1 1,-3-4,-2-5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25.2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299 51,'0'-2,"0"0,0 0,0 0,0 0,-1 0,1 0,0 1,-1-1,0 0,1 0,-1 0,0 0,0 1,0-1,0 0,0 1,-1-1,1 1,0-1,-1 1,-1-2,0 2,0-1,0 1,0 0,0 0,0 0,0 0,0 0,0 1,0-1,-1 1,1 0,-3 0,-3 1,0 0,0 0,0 1,1 0,-1 1,1-1,-1 2,-12 6,5 2,0 1,1 1,1 0,0 0,-17 25,13-18,16-18,0 0,-1 0,1 0,0 0,1 0,-1 0,1 0,-1 1,1-1,0 1,0-1,0 1,1-1,-1 1,1-1,0 1,0 0,0-1,0 1,1-1,0 1,0 3,1-3,0 0,0 0,0-1,0 1,1-1,-1 1,1-1,0 0,0 0,0 0,0-1,0 1,1-1,-1 0,1 0,0 0,-1 0,9 2,-5-2,1 0,-1-1,1 0,0 0,-1-1,1 0,0 0,0-1,-1 0,1 0,-1-1,13-4,-2-1,1 0,-1-1,29-19,-30 16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25.61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 1,'1'0,"1"0,-1 0,1 1,-1-1,0 1,1-1,-1 1,0 0,0-1,1 1,-1 0,0 0,0 0,0 0,0 0,0 0,0 0,0 0,0 1,-1-1,1 0,0 0,-1 1,1-1,-1 1,1-1,-1 2,2 4,0 0,-1 0,2 14,-3-6,0 1,0 0,-2-1,0 1,-1-1,0 1,-2-1,1 0,-2-1,0 1,-8 13,5-13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26.42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1 359,'0'1,"1"0,-1 0,1 0,-1 0,1 0,0 0,-1 0,1 0,0 0,0 0,0 0,0-1,0 1,0 0,0 0,0-1,2 2,21 9,-16-9,0-1,0 1,0-2,0 1,0-1,0 0,0 0,0-1,0 0,0-1,8-2,5-2,-1-1,39-20,-48 21,1-1,-1 0,-1-1,1-1,12-13,-17 16,0-1,0 0,-1 0,0 0,-1 0,1-1,-1 0,-1 0,4-11,-7 18,1 1,-1-1,1 0,-1 0,0 0,1 0,-1 0,0 0,0 0,0 0,0 0,0 0,0 0,0 0,0 0,0 0,-1 0,1 0,0 0,0 0,-1 0,1 0,-1 0,1 0,-1 0,1 1,-1-1,0 0,1 0,-1 1,0-1,0 0,1 1,-1-1,0 1,0-1,0 1,0-1,0 1,0-1,0 1,0 0,0 0,0 0,0-1,0 1,-1 0,-2 0,-1 1,1-1,-1 1,1 0,-1 0,1 0,0 1,0-1,-6 4,5-2,-1 1,1 0,0 0,1 0,-1 0,1 1,0 0,0 0,0 0,1 0,0 1,0 0,-3 6,5-11,1 1,-1 0,0 0,1 0,-1 0,1 0,0 1,-1-1,1 0,0 0,0 0,0 0,1 0,-1 0,0 0,1 0,0 0,-1 0,1 0,0 0,0 0,0 0,0-1,0 1,0 0,1-1,-1 1,1 0,-1-1,1 0,-1 1,1-1,0 0,0 0,0 0,-1 0,1 0,0-1,0 1,0 0,4 0,-1 0,1 0,-1-1,0 1,0-1,0 0,1-1,-1 1,0-1,0 0,0 0,0-1,0 1,8-5,6-4,0 0,18-14,6-4,-19 14,-13 7,1 0,0 1,1 0,19-7,-29 12,-1 1,1-1,0 0,0 1,0 0,0 0,0 0,0 0,0 0,0 0,-1 1,1-1,0 1,0 0,0 0,-1 0,1 0,0 1,-1-1,1 1,-1-1,0 1,1 0,-1 0,0 0,3 4,-4-4,1 1,-1 0,0-1,1 1,-1 0,-1 0,1 0,0 0,-1 0,1 0,-1 0,0 0,0 0,0 0,-1 0,1 0,-1 0,1 0,-2 3,-3 10,-1-1,-9 20,7-19,8-15,-10 30,10-31,0 1,0-1,-1 1,1-1,0 1,0-1,0 1,0-1,1 0,-1 1,0-1,0 1,0-1,0 1,0-1,1 1,-1-1,0 1,0-1,1 0,-1 1,0-1,1 1,-1-1,0 0,1 1,-1-1,1 0,-1 0,0 1,1-1,-1 0,1 0,-1 0,1 0,-1 1,1-1,-1 0,1 0,-1 0,1 0,-1 0,1 0,-1 0,1 0,-1 0,1-1,-1 1,1 0,-1 0,0 0,1 0,-1-1,1 1,0-1,20-5,-1-2,0-1,-1 0,1-1,-2-1,1-1,-2-1,0 0,0-1,-1-1,-1-1,0 0,-2-1,0 0,0-1,-2 0,0-1,-1-1,12-35,-16 41,5-21,-10 33,-1 1,1-1,-1 0,0 1,1-1,-1 0,0 0,0 1,0-1,-1 0,1 1,0-1,-1 0,1 0,-2-2,1 5,1 1,-1-1,0 0,0 0,1 0,-1 0,1 0,-1 1,1-1,0 0,-1 1,1-1,0 0,0 2,-5 50,4 1,4 55,-3-99,1 0,0 0,1 0,0-1,0 1,1 0,0-1,6 12,-9-20,1-1,-1 1,0-1,1 1,-1 0,0-1,1 1,-1-1,1 0,-1 1,1-1,-1 1,1-1,-1 0,1 1,0-1,-1 0,1 0,-1 1,1-1,0 0,-1 0,1 0,0 0,-1 0,2 0,5-3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26.7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12,'-3'0,"0"3,2 1,2 2,3 2,5-3,3 0,3-2,5-5,5-1,4 0,3-1,2-1,2-1,0 1,0-1,0 0,-6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27.2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248 303,'-6'-1,"0"0,1 0,-1 0,0-1,1 0,-8-4,-8-3,14 8,0-1,0 1,1 1,-1-1,0 1,0 0,0 1,0-1,1 1,-1 1,0-1,1 1,-1 0,-7 4,9-4,1 0,0 0,0 1,-1-1,2 1,-1 0,0 0,1 0,-1 1,1-1,0 1,0 0,0 0,1 0,-1 0,1 0,0 1,0-1,1 1,-1-1,0 7,1-8,1-1,-1 0,1 1,0-1,0 1,0-1,0 1,0-1,0 0,1 1,-1-1,1 0,0 1,0-1,-1 0,2 0,-1 0,0 0,0 0,1 0,-1 0,1 0,-1 0,1 0,0-1,0 1,0-1,0 1,0-1,0 0,0 0,0 0,0 0,1 0,-1-1,0 1,4 0,0 0,0-1,0 0,0 0,0 0,0-1,-1 0,1 0,0 0,0-1,-1 0,1 0,-1-1,1 1,6-5,5-7,-1 0,-1 0,0-2,-1 0,-1 0,0-2,-1 1,-1-1,15-35,-18 36,-1-1,-1 0,0 0,-1-1,-1 1,-1-1,-1 0,0 0,-2-22,0 40,0 0,0 0,0 0,0 0,0 0,0 0,0 0,0 0,-1 0,1 0,0 1,-1-1,1 0,0 0,-1 0,1 0,-1 1,0-1,1 0,-1 1,0-2,0 2,0 1,1-1,-1 1,0-1,1 1,-1-1,1 1,-1-1,1 1,-1 0,1-1,-1 1,1-1,-1 1,1 0,0 0,0-1,-1 1,1 0,0 0,0-1,0 1,0 0,0 1,-9 40,3 1,2-1,1 1,6 82,-2-118,0 1,0 0,0 0,1-1,1 1,-1-1,1 1,5 8,-7-14,0-1,0 1,0 0,0-1,1 1,-1-1,0 0,0 1,1-1,-1 0,1 0,-1 0,1 0,0 0,-1 0,1 0,0-1,0 1,-1-1,1 1,0-1,0 1,0-1,0 0,0 0,-1 0,1 0,0 0,0-1,0 1,0-1,0 1,-1-1,1 1,0-1,-1 0,1 0,0 0,1-2,14-8,-2-1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27.9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215 69,'0'-2,"0"-1,0 1,0 0,-1 0,1 0,-1 0,0-1,1 1,-1 0,0 0,0 0,0 0,0 1,-1-1,1 0,0 0,-1 1,1-1,-1 1,0-1,1 1,-1 0,0-1,0 1,0 0,0 0,0 0,0 1,0-1,0 0,0 1,-1 0,1-1,0 1,0 0,0 0,-3 0,-2 0,0 0,1 1,-1 0,0 0,0 0,1 1,-1 0,0 0,1 1,-12 6,12-4,0-1,0 1,0 1,1-1,-1 1,2 0,-1 0,1 1,-1-1,2 1,-1 0,1 0,-3 9,5-13,0 0,0 0,1 0,-1 0,1 0,0 0,0 0,0 0,0 0,0 0,1 0,-1 0,1 0,0-1,0 1,0 0,0 0,1-1,-1 1,1 0,-1-1,1 1,0-1,0 0,0 0,0 0,0 0,1 0,-1 0,1 0,-1-1,1 1,0-1,-1 0,1 0,5 2,0-1,0 0,1-1,-1 0,1 0,-1-1,1 0,-1 0,1-1,-1 0,1 0,-1-1,1 0,-1-1,0 0,8-4,-2 0,0 0,0-1,-1 0,0-1,0 0,-1-2,14-14,-24 22,1 0,-1 0,0-1,0 1,0-1,-1 1,1-1,-1 0,0 1,0-1,0 0,-1 0,1 0,-1 0,0 0,0 0,-1-7,0 8,1 1,-1-1,1 1,-1-1,0 1,0-1,0 1,0 0,-1-1,1 1,0 0,-1 0,0 0,1 0,-1 0,0 1,0-1,0 0,0 1,0 0,-1-1,1 1,0 0,-1 0,1 0,-1 0,1 1,-4-1,1 1,0 0,1 0,-1 1,0 0,0 0,1 0,-1 1,0 0,1-1,0 2,-1-1,1 0,0 1,0 0,-5 4,7-5,1-1,-1 0,1 1,0-1,-1 1,1 0,0-1,0 1,0 0,0 0,0 0,1 0,-1 0,0 0,1 0,-1 2,1-3,1 1,-1 0,0-1,1 1,-1-1,1 1,-1-1,1 1,0-1,0 0,0 1,-1-1,1 0,0 1,1-1,-1 0,0 0,0 0,0 0,1 0,-1 0,0 0,3 0,2 2,1 0,-1-1,1 1,-1-2,1 1,0-1,0 0,0 0,0-1,-1 0,1 0,0 0,10-3,9-2,0-2,25-9,-46 14,11-4,-10 4,0-1,0 1,0 0,0 1,11-2,-16 3,0 0,0 0,1 0,-1 0,0 0,0 1,0-1,1 0,-1 1,0-1,0 0,0 1,0 0,0-1,0 1,0 0,0-1,0 1,0 0,0 0,-1 0,1 0,0 0,0 0,-1 0,1 0,-1 0,1 0,-1 0,1 0,-1 0,0 1,0-1,1 0,-1 2,3 33,-3-28,0-1,1 1,0-1,3 10,-3-14,0-1,0 1,0-1,0 1,1 0,0-1,-1 0,1 1,0-1,0 0,0 0,0 0,1 0,-1-1,3 3,2-1,0 1,0-1,1 0,-1 0,1-1,0 0,0-1,12 2,6-2,33-2,-17-1,-34 2,0 0,0-1,0 0,-1-1,1 0,-1 0,1 0,-1-1,0 0,1-1,-2 0,1 0,0 0,-1-1,0 0,8-8,-2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04.51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414 77,'-18'-22,"15"18,0 0,0 0,0 0,-1 1,-5-6,7 8,0 0,0 0,0 0,0 1,0-1,0 0,0 1,0-1,0 1,0 0,0 0,0 0,0 0,0 0,-1 0,1 0,-2 1,-1 0,1 1,-1 0,1-1,-1 2,1-1,0 0,0 1,0 0,0 0,1 0,-4 4,-37 44,27-28,-21 23,2 3,-32 56,56-83,1 0,1 0,1 1,1 1,1 0,1 0,-6 48,11-67,1 1,0-1,1 1,-1-1,1 1,0-1,0 1,1-1,0 1,0-1,0 0,3 5,-3-7,0 0,0-1,0 1,0-1,0 1,1-1,-1 0,1 0,-1 0,1 0,0-1,0 1,0-1,0 1,0-1,0 0,0 0,0-1,1 1,-1-1,0 1,5-1,7-1,1 0,-1-1,0-1,1 0,-1-1,0 0,-1-2,1 0,-1 0,0-1,21-15,-7 1,0-1,-1-1,48-54,-69 70,1-1,-1 0,0 0,-1 0,0-1,0 1,-1-1,0 0,0-1,-1 1,0-1,-1 0,0 1,-1-1,0 0,0 0,-1 0,0 0,-1 0,0 0,-1 0,0 1,0-1,-6-12,2 6,-1 0,-1 0,0 1,-2 0,1 1,-2 0,0 0,0 1,-1 0,-1 1,0 1,-1 0,0 1,-30-17,34 23,14 9,15 8,-2-1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28.32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207 16,'-7'-1,"-1"1,1-1,0-1,-9-2,10 2,1 1,-1-1,0 1,0 0,0 1,0-1,0 1,-7 1,7 1,-1 0,1 0,0 0,0 1,0 0,0 0,0 1,1-1,0 1,-1 1,1-1,-7 8,10-10,1 0,-1 0,0 0,1 0,-1 0,1 0,0 1,-1-1,1 0,0 1,1-1,-1 1,0-1,1 1,-1-1,1 1,0-1,0 1,0 0,0-1,0 1,1-1,-1 1,1-1,-1 1,1-1,0 1,0-1,0 0,0 1,1-1,-1 0,1 0,3 4,-1-2,1 0,0-1,0 0,0 0,1 0,-1 0,1-1,0 0,-1 0,1 0,0-1,0 0,0 0,0-1,11 0,9 0,-1-2,34-6,185-49,-198 44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28.9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94 88,'0'-3,"0"1,0-1,0 1,0-1,-1 1,1-1,-1 1,0-1,0 1,0-1,0 1,0 0,0 0,-3-4,3 6,0-1,0 0,0 0,0 0,0 1,0-1,-1 0,1 1,0-1,0 1,-1 0,1-1,0 1,-1 0,1 0,0 0,-1 0,1 0,0 0,-1 0,1 0,0 1,0-1,-1 0,1 1,0-1,0 1,-1-1,0 2,-1-1,0 0,1 1,-1-1,1 1,-1 0,1-1,-1 1,1 0,0 0,0 1,0-1,0 0,1 1,-1-1,1 1,-1-1,1 1,0 0,0 0,0-1,0 1,0 0,1 0,0 0,-1 0,1 0,0 0,0 0,1 0,-1 0,2 5,-1-3,1-1,-1 1,1-1,0 1,1-1,-1 0,1 0,0 0,0 0,0-1,0 1,1-1,-1 1,1-1,0-1,0 1,0 0,0-1,5 2,2 0,0-2,1 1,-1-1,0-1,1 0,-1 0,1-1,-1-1,1 0,-1-1,1 0,-1 0,20-8,-1-1,-2-2,0 0,51-33,-71 40,0 0,0-1,0 0,9-10,-15 14,0 0,0 1,0-1,-1 0,1 0,-1 0,3-6,-4 7,0 1,0 0,1-1,-1 1,0 0,0-1,0 1,0-1,-1 1,1 0,0-1,-1 1,1 0,0-1,-1 1,0 0,1 0,-1 0,-1-2,1 2,0-1,0 1,0 0,0 0,0 0,-1 1,1-1,0 0,-1 0,1 1,0-1,-1 0,1 1,-1 0,1-1,-1 1,1 0,-3 0,0 0,0 0,0 0,0 1,0-1,0 1,-7 3,-1 0,0 2,1-1,-16 11,22-12,0-1,1 1,-1 0,1 0,0 0,0 0,1 1,-1 0,1 0,0 0,0 0,1 0,-1 1,-1 5,3-8,1-1,-1 1,1 0,0 0,0 0,-1 0,2 0,-1 0,0 0,1 0,-1 0,1-1,0 1,0 0,0 0,0-1,1 1,-1 0,1-1,-1 1,1-1,0 0,0 0,0 0,0 0,1 0,-1 0,0 0,5 2,1 0,0-1,-1 1,1-1,1-1,-1 0,0 0,0-1,17 2,71-6,-83 3,62-7,97-22,-114 16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31.35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174 213,'1'-1,"0"1,0-1,0 0,0 0,0 0,0 0,0 0,-1-1,1 1,0 0,-1 0,1 0,-1-1,1 1,-1 0,0-1,0 1,1 0,-1-1,0 1,0 0,0-1,0 1,0 0,-1-1,1 1,0 0,-1 0,1-1,-1 1,1 0,-1 0,1-1,-1 1,0 0,0 0,0 0,1 0,-1 0,-1-1,-2 0,1-1,0 1,-1 0,1 0,-1 0,1 0,-1 1,0-1,0 1,0 0,0 0,-4 0,2 0,1 1,-1 0,0 1,0 0,1-1,-1 2,0-1,1 1,0 0,-1 0,-8 5,11-5,-1 0,1 0,0 0,0 1,0-1,0 1,0 0,1 0,-1 0,1 0,0 0,0 1,0-1,0 1,1-1,-1 1,-1 7,3-9,-1 0,1 0,0 0,0 0,0 0,0 0,0 0,0 0,1 0,-1 0,1 0,-1 0,1 0,0-1,-1 1,1 0,0 0,0-1,1 1,-1 0,0-1,0 1,1-1,-1 0,1 1,-1-1,1 0,0 0,-1 0,1 0,0 0,0 0,2 0,1 1,0-1,1 1,-1-1,1 0,-1-1,1 0,-1 1,1-2,-1 1,9-2,-2 0,0-1,-1-1,0 0,0 0,0-1,0-1,-1 0,0 0,0-1,0 0,-1 0,0-1,-1-1,0 1,0-1,0-1,-1 0,-1 0,6-11,-9 71,-1 52,23 150,-23-237,-1 1,0 20,-1-32,0 0,-1-1,1 1,-1 0,1-1,-1 1,0-1,-1 1,1-1,0 1,-1-1,0 0,0 0,0 0,-5 6,6-8,-1 0,0 0,0-1,1 1,-1 0,0-1,0 1,0-1,0 1,0-1,0 0,0 0,0 0,0 0,0 0,0 0,1-1,-1 1,0-1,0 1,0-1,0 0,0 1,1-1,-1 0,0 0,1 0,-1-1,1 1,-3-3,-2-1,1 0,-1 0,2 0,-1-1,0 0,1 0,-4-8,3 1,0 1,0-1,1-1,1 1,1 0,-1-1,2 0,0 1,1-1,0 0,1 0,5-24,-4 31,0 1,1 0,-1 0,1 0,1 0,-1 1,1-1,0 1,0 0,1 0,-1 0,1 0,0 1,1 0,-1 0,10-5,9-3,-1 2,1 0,28-6,30-14,-69 25,0-1,-1-1,0 0,0-1,12-10,-21 15,0 1,-1-1,1 0,-1 0,0 0,1 0,-1 0,-1 0,1-1,0 1,-1-1,0 1,1-1,-1 0,-1 1,1-1,-1 0,1 1,-1-1,0 0,0 0,-1 0,1 1,-2-6,2 9,-3-20,6 17,8 10,76 72,-85-76,1-1,0 0,0 1,0-1,0 0,0-1,0 1,0 0,1-1,-1 0,1 0,-1 0,1 0,-1 0,7-1,-4 0,1-1,-1 0,0-1,1 0,-1 0,0 0,10-6,3-1,22-10,-39 18,1-1,0 0,-1 0,1 0,-1 0,1 0,-1 0,0-1,0 1,3-5,-5 6,1 0,-1 0,1 1,-1-1,0 0,1 0,-1 1,0-1,0 0,0 0,1 0,-1 0,0 1,0-1,0 0,0 0,0 0,-1 0,1 0,0 1,0-1,0 0,-1 0,1 0,0 1,-2-2,1 1,0 0,0 0,0 0,0 1,-1-1,1 1,0-1,0 1,-1-1,1 1,0 0,-1-1,1 1,-3 0,-3 0,1 0,-1 1,1-1,0 1,-13 4,11-2,0 1,0 0,1 0,0 1,-1 0,1 0,1 0,-10 10,15-14,-1 1,1-1,0 1,-1 0,1-1,0 1,0 0,0 0,0 0,0-1,0 1,1 0,-1 0,1 0,-1 1,1-1,0 0,0 0,0 0,0 0,0 0,0 0,1 0,-1 0,0 0,1 0,0 0,0 0,-1 0,1 0,0 0,0-1,1 1,-1 0,0-1,1 1,-1-1,1 1,-1-1,3 2,0 0,1 0,-1-1,1 1,0-1,0 0,0 0,0-1,0 1,0-1,0 0,0-1,0 1,1-1,-1 0,0 0,7-2,11-1,-1-2,32-10,-38 10,-9 2,1 0,0 0,-1-1,0 0,0 0,0-1,0 0,-1 0,1 0,-1-1,7-9,-11 12,0 1,0-1,0 0,0 0,0 0,0 0,-1-1,0 1,0 0,0-1,0 1,0 0,-1-1,1 1,-1-1,0 1,0-1,0 1,0-1,-1 1,0-1,1 1,-1-1,-1 1,1 0,0-1,-1 1,1 0,-3-3,2 4,1 0,-1 0,0 0,1 1,-1-1,0 0,0 1,0-1,0 1,0 0,0 0,-1 0,1 0,0 0,-1 0,1 1,0-1,-1 1,1-1,-1 1,-4 0,3 0,1 1,-1 0,0-1,0 1,1 1,-1-1,0 0,1 1,-1 0,1 0,0 0,0 0,-3 3,3-3,1 0,0 0,0 0,0 0,0 1,1-1,-1 0,1 1,-1 0,1-1,0 1,0 0,0-1,0 1,0 0,0 4,1-4,1-1,-1 1,0-1,1 0,-1 1,1-1,0 0,0 0,0 0,0 1,0-1,0 0,1 0,-1-1,1 1,-1 0,1 0,0-1,0 1,-1-1,1 1,0-1,4 2,-1-1,-1 0,1 0,0 0,0 0,0-1,0 0,1 0,-1-1,0 1,0-1,1 0,-1 0,0-1,0 0,0 0,1 0,-1 0,5-3,3-1,1-1,-1 0,0-1,-1-1,14-10,-25 18,-1 0,0 0,0-1,1 1,-1 0,0 0,0 0,1 0,-1 0,0 0,1 0,-1 0,0 0,0 0,1 0,-1 0,0 0,1 0,-1 0,0 0,0 0,1 0,-1 0,0 0,1 1,-1-1,0 0,0 0,1 0,-1 0,0 1,0-1,0 0,1 0,8 13,2 0,-7-11,0 0,0-1,0 1,1-1,-1 0,0-1,1 1,-1-1,0 0,1 0,-1 0,1-1,-1 1,0-1,1 0,-1 0,0-1,6-2,6-3,1 0,-1-2,16-11,-20 12,0-1,18-18,-33 33,1 0,-1 1,1-1,1 1,-1-1,1 1,0 0,0-1,1 12,0-16,0 0,1-1,-1 1,1 0,-1 0,1 0,0-1,0 1,-1 0,1-1,0 1,0-1,1 1,-1-1,0 1,0-1,1 0,-1 0,1 0,-1 0,3 2,-1-2,1 0,-1 0,0 0,1 0,-1-1,1 1,-1-1,1 0,-1 0,7-1,1-1,-1 0,1-1,-1 0,0-1,0 0,16-9,-9 2,-1-1,-1-1,0 0,-1-1,15-19,-31 37,1-1,-1 0,1 0,0 1,0-1,-1 6,-2 7,-6 19,1 0,1 1,2 0,2 1,1-1,4 72,-1-107,5 35,-5-34,0-1,1 1,-1 0,1-1,-1 1,1 0,0-1,0 1,-1-1,1 1,0-1,0 1,1-1,-1 0,0 1,0-1,2 1,-2-2,0 0,0 0,0 0,-1 0,1 0,0 0,0 0,0 0,-1 0,1-1,0 1,0 0,0 0,-1-1,1 1,0-1,-1 1,1-1,0 1,-1-1,1 1,0-1,-1 0,1 1,-1-1,1 0,-1 1,0-1,1 0,-1 1,0-1,1-1,13-31,-11 27,30-101,-23 71,15-39,-23 71,0 0,0 0,0 0,1 0,-1 1,1-1,0 1,0-1,0 1,0 0,0 0,1 1,0-1,6-3,0 2,1 0,-1 0,1 1,14-2,13-4,-31 7,0 0,0-1,0 0,0 0,11-7,-17 9,0 0,1 0,-1 1,0-1,0 0,0 0,0 0,0 0,-1 0,1 0,0 0,0 0,-1-1,1 1,-1 0,1 0,-1-1,1 1,-1 0,0-1,1 1,-1 0,0-1,0 1,0 0,0-1,0 1,-1-1,1 1,0 0,-1-1,1 1,-1 0,1 0,-1-1,1 1,-1 0,-1-2,0 1,0 0,-1 0,1 0,0 0,-1 0,1 0,-1 1,0-1,1 1,-1 0,0 0,0 0,0 0,0 1,0-1,0 1,0-1,0 1,0 0,0 0,0 1,0-1,0 0,-3 2,-6 0,1 1,0 1,1-1,-1 2,-11 5,15-6,1 0,0 0,0 1,0-1,1 1,0 1,0-1,0 1,0 0,-4 8,8-12,0 0,-1 0,2 0,-1 0,0 0,0 0,1 0,-1 0,1 0,0 1,-1-1,1 0,0 0,0 1,1-1,-1 0,0 0,1 0,-1 0,1 1,0-1,0 0,-1 0,1 0,1 0,-1-1,0 1,0 0,1 0,-1-1,1 1,0-1,-1 1,1-1,0 0,0 1,3 1,5 2,0-1,1 0,-1 0,1-1,0 0,0-1,0 0,0-1,15 1,8-3,60-7,-53 1,79-25,-73 17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32.32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255 190,'2'-2,"-1"1,0-1,0 1,0-1,1 0,-2 1,1-1,0 0,0 1,-1-1,1 0,0 0,-1 0,0 0,0 0,1 0,-1 1,0-1,0 0,-1 0,1 0,0 0,-1 0,1 0,-1 0,1 1,-3-4,2 3,0-1,0 1,-1-1,0 1,1 0,-1 0,0 0,0 0,0 0,0 0,0 1,-1-1,1 1,0-1,-1 1,1 0,-1 0,-3-1,-1 1,1 1,0 0,-1 0,1 0,0 1,-1 0,1 1,0-1,0 1,0 0,0 1,0-1,1 1,-1 0,1 1,0-1,-9 8,2-1,1 1,0 0,0 0,2 1,-1 0,-9 17,16-23,-1 0,2 0,-1 0,1 0,0 0,0 1,0-1,0 9,2-13,0 0,0 0,0 0,0 0,0-1,1 1,-1 0,0 0,1 0,0-1,-1 1,1 0,0-1,0 1,0-1,0 1,0-1,1 1,-1-1,0 0,1 1,-1-1,0 0,1 0,0 0,-1 0,1 0,0 0,-1-1,1 1,0-1,0 1,-1-1,3 1,2-1,-1 1,0-1,1 0,-1-1,0 1,1-1,-1 0,0-1,0 1,0-1,0 0,0 0,0 0,0-1,6-5,8-5,-2 0,21-21,-20 16,0-1,-2-1,0 0,-1-2,-2 1,0-2,-1 0,-1 0,15-49,-24 138,7 137,-1-20,-7-149,0-8,-1 0,-1 0,-2 0,-6 32,8-56,1-1,0 1,-1-1,0 1,1-1,-1 1,0-1,0 1,1-1,-1 0,-2 2,3-3,0 1,-1-1,1 0,0 0,-1 0,1 1,-1-1,1 0,0 0,-1 0,1 0,0 0,-1 0,1 0,-1 0,1 0,0 0,-1 0,1 0,0 0,-1 0,1 0,-1 0,1 0,0 0,-1-1,1 1,0 0,-1 0,-1-2,1 0,-1 1,1-1,-1 0,1 0,0 0,-1 0,1 0,0 0,0 0,1-1,-1 1,0-4,-2-9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33.03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0 160,'13'3,"4"0,-6-5,0 0,-1-1,1 0,-1-1,0 0,12-7,57-38,-42 25,34-22,-71 46,0-1,0 1,1 0,-1 0,0-1,1 1,-1 0,0 0,1 0,-1 0,0-1,1 1,-1 0,0 0,1 0,-1 0,1 0,-1 0,0 0,1 0,-1 0,0 0,1 0,-1 0,1 0,-1 1,0-1,1 0,-1 0,0 0,1 0,-1 1,0-1,0 0,1 0,-1 1,0-1,1 0,-1 0,0 1,0-1,0 0,1 1,-1-1,0 0,0 1,0-1,0 0,0 1,0-1,1 0,-1 1,0-1,0 1,0-1,0 0,0 1,-1-1,1 0,0 1,0-1,0 1,0-1,0 0,-1 1,-6 32,5-26,0-1,0 1,1 0,0 0,0 0,1 0,0 0,1 13,0-19,-1 1,0 0,1-1,-1 1,1-1,0 1,0 0,-1-1,1 0,0 1,0-1,0 1,1-1,-1 0,0 0,0 0,1 0,-1 0,0 0,1 0,-1 0,1 0,0-1,-1 1,1-1,-1 1,1-1,0 1,-1-1,1 0,0 0,0 0,-1 0,1 0,0 0,-1-1,3 0,6-1,0 0,-1 0,0-2,0 1,1-1,-2 0,1-1,8-6,66-52,-59 43,-18 15,-1 0,1 1,-1 0,0 1,11-6,-15 8,0 1,-1-1,1 1,0 0,0 0,-1-1,1 1,0 0,0 0,-1 0,1 0,0 0,0 0,0 0,-1 0,1 0,0 1,0-1,0 0,-1 0,1 1,0-1,-1 0,1 1,0-1,-1 1,1-1,0 1,-1-1,1 1,-1-1,1 1,-1 0,1-1,-1 1,1 0,-1-1,0 1,1 0,-1 0,0-1,0 1,0 0,1 0,-1-1,0 1,0 1,2 27,-2-24,0 0,0 0,1 0,0 0,0 0,0 0,2 6,-2-10,0 0,0 0,0 1,0-1,0 0,0 0,0 0,0 0,0 0,0 0,1 0,-1-1,0 1,1 0,-1-1,0 1,1-1,-1 1,1-1,-1 0,1 0,-1 0,1 1,-1-1,1-1,-1 1,1 0,-1 0,3-1,4 0,-1-1,1 0,0 0,-1-1,1 0,-1 0,0-1,0 0,12-8,-1-3,32-34,-29 28,-21 21,0 0,0 0,0 0,0 0,0-1,0 1,0 0,1 0,-1 0,0 0,0 0,0 0,0-1,0 1,0 0,1 0,-1 0,0 0,0 0,0 0,0 0,1 0,-1 0,0 0,0 0,0 0,0 0,1 0,-1 0,0 0,0 0,0 0,0 0,1 0,-1 0,0 0,0 0,0 0,0 0,1 0,-1 0,0 0,0 1,0-1,2 11,-7 31,1-10,5-27,-1 1,1-1,0 0,0 1,1-1,-1 0,1 0,0 0,1 0,-1-1,1 1,0 0,0-1,5 5,-7-7,1 0,0 0,0-1,0 1,0 0,0-1,0 1,0-1,0 0,1 0,-1 0,0 0,1 0,-1 0,1-1,-1 1,1-1,-1 1,1-1,0 0,-1 0,1-1,-1 1,1 0,-1-1,1 1,-1-1,1 0,-1 0,0 0,4-2,-3 1,-1 0,1 0,-1 0,1 0,-1 0,0-1,0 1,0-1,-1 1,1-1,-1 0,3-5,1-6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33.38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1,'0'3,"-3"1,2 0,4-1,5-1,4 0,2-2,3 1,1-1,-3-1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34.75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337 199,'-7'-1,"0"0,0 0,0 0,0-1,1 0,-12-6,12 5,0 1,0 0,0 0,-1 0,1 1,0-1,-1 2,-12-1,6 2,0 2,1 0,-1 0,1 1,-1 0,1 2,1-1,-1 1,-19 14,25-15,-1 0,2 0,-1 0,1 1,-1 0,2 0,-9 13,11-15,0 1,0-1,0 1,1-1,-1 1,1 0,0 0,1 0,-1 0,1-1,0 1,0 0,1 7,0-9,0 0,-1 1,1-1,0 0,0 0,1 0,-1 0,1 0,0 0,-1 0,1-1,0 1,1 0,-1-1,0 0,5 4,-2-3,-1-1,1 1,0-1,-1 0,1 0,0-1,0 1,1-1,8 1,2-1,1-1,0-1,-1 0,1-2,26-5,15-8,-1-2,0-3,105-54,-158 72,0 1,0-1,-1 0,0 0,1 0,-1-1,0 1,4-7,-6 9,-1 1,1-1,-1 0,0 0,1 0,-1 1,0-1,0 0,1 0,-1 0,0 0,0 0,0 0,0 0,0 1,0-1,0 0,0 0,-1-1,0 1,1 0,-1 0,0 0,0 0,1 0,-1 1,0-1,0 0,0 1,0-1,0 1,0-1,0 1,0-1,0 1,0 0,0 0,-1-1,1 1,-1 0,-5 0,1 0,0 0,0 0,0 1,0 0,0 0,0 1,0 0,1 0,-8 3,-2 2,1 0,-23 17,24-15,1 0,0 1,1 0,0 1,0 0,1 1,1 0,-16 26,25-37,-1 0,0-1,1 1,-1 0,1 0,0 0,-1 0,1 0,0 0,0 0,-1 0,1 0,0 1,0-1,0 0,0 0,0 0,1 0,-1 0,0 0,0 0,1 0,-1 0,1 0,0 1,0-1,0-1,0 1,0 0,0-1,0 1,1-1,-1 0,0 1,0-1,0 0,1 0,-1 0,0 1,0-1,1-1,-1 1,2 0,5-2,0 1,0-2,0 1,0-1,9-4,17-15,0-1,59-53,-73 59,-6 4,1 0,-1 0,-1-1,13-19,-62 79,32-39,1 0,0 1,0-1,0 1,1 0,0 0,1 0,0 0,-1 13,2-19,0 1,1-1,-1 0,0 1,1-1,-1 1,1-1,0 0,0 1,0-1,0 0,0 0,1 0,-1 0,0 0,1 0,0 0,-1 0,1-1,0 1,0-1,0 1,0-1,0 1,0-1,1 0,-1 0,0 0,0-1,1 1,-1 0,1-1,-1 0,5 1,4-1,0-1,1 0,-1 0,0-1,0 0,0-1,-1 0,1-1,-1 0,1-1,-1 0,12-8,11-9,-1-1,32-31,-23 10,-8 6,-33 38,0 0,0 0,0 0,0 0,0 0,0 0,0 1,0-1,0 0,0 0,0 0,0 0,0 0,0 0,0 0,0 0,0 0,0 0,0 0,0 0,1 1,-1-1,0 0,0 0,0 0,0 0,0 0,0 0,0 0,0 0,0 0,0 0,0 0,0 0,0 0,0 0,0 0,1 0,-1 0,0 0,0 0,0 0,0 0,0 0,0 0,0 0,0 0,0 0,0 0,0 0,1 0,-1 0,0 0,0 0,0 0,0 0,0 0,0 0,0 0,0 0,0 0,-2 13,-9 20,10-29,-23 71,3 1,4 0,3 2,3 0,0 92,11-163,1 18,-1-24,0 0,0 0,0 0,1 0,-1 0,0 0,1 0,-1 0,1-1,-1 1,1 0,-1 0,1 0,-1 0,1 0,0-1,0 1,1 1,-2-2,1 0,-1 0,1 0,-1 0,1 0,-1 0,1 0,-1 0,1 0,-1 0,1 0,-1 0,1 0,-1 0,1-1,-1 1,0 0,1 0,-1 0,1-1,-1 1,0 0,1-1,-1 1,1 0,-1-1,0 1,0 0,1-1,-1 1,0-1,0 1,1-1,8-18,-9 17,41-120,-6 17,1-1,-21 56,2 2,31-62,-40 97,1 1,1 0,0 0,1 1,0 0,0 1,1 0,24-15,-15 11,-2-1,22-20,-20 8,-20 26,0 0,0 0,0 0,0 0,-1-1,1 1,-1 0,1 0,-1-1,1 1,-1 0,0-1,1 1,-1 0,0-1,0 1,0 0,0-1,0 1,0 0,-1-3,1 4,-1 0,1 0,-1 0,1 0,0 0,-1 0,1 0,0 0,-1 0,1 0,-1 0,1 0,0 0,-1 0,1 0,0 1,-1-1,1 0,0 0,-1 0,1 1,0-1,0 0,-1 0,1 1,0-1,-1 0,1 0,0 1,0-1,0 0,-1 1,1 0,-10 11,3 0,1 0,0 1,0-1,2 1,-1 0,2 1,-1-1,2 1,0-1,0 1,2 0,0 0,0-1,1 1,1 0,5 22,-6-32,1 0,-1 0,1 0,0 0,0-1,0 1,1-1,-1 1,1-1,0 0,0 0,0 0,0 0,0-1,7 5,-4-4,1 0,-1 0,1-1,0 0,0 0,0-1,0 0,12 1,-2-2,-1-1,0 0,0-1,0-1,0 0,0-1,23-10,-16 4,41-22,-57 27,-1 1,1-1,-1 0,0-1,0 0,0 0,-1 0,0 0,8-14,-12 19,0 0,0 0,-1 0,1-1,0 1,-1 0,1-1,-1 1,0 0,1-1,-1 1,0-1,0 1,0 0,0-1,0 1,0-1,0 1,0 0,0-1,-1 1,1-1,-1 1,1 0,-1-1,0 1,1 0,-1 0,0 0,0-1,0 1,0 0,0 0,0 0,0 0,0 1,0-1,0 0,0 0,-3 0,0-1,0 1,0-1,1 1,-2 1,1-1,0 0,0 1,0 0,0 0,0 0,0 1,0-1,-6 2,2 1,-1 1,1 0,0 0,0 0,0 1,0 0,1 1,-12 10,16-13,-1 0,1 1,0-1,0 1,0 0,1 0,-1 0,1 0,0 0,0 0,0 1,1-1,-1 0,1 1,0 0,1-1,-1 1,1 7,0-9,0-1,1 0,-1 0,1 0,0 1,0-1,-1 0,1 0,1 0,-1 0,0 0,0-1,1 1,-1 0,1 0,-1-1,1 1,2 1,-1-1,1 0,0-1,-1 1,1 0,0-1,0 0,0 0,0 0,6 0,3 0,0-1,1-1,-1 0,0-1,14-3,-11 1,1 0,-1-1,-1 0,23-12,-22 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35.09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57 82,'-40'1,"23"-1,43-2,63-8,98-26,-50 8,-96 21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36.10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11 181,'-10'0,"14"-1,18-1,1-3,-1 0,0-2,-1 0,1-2,-1 0,-1-1,0-1,24-18,-23 14,22-17,-40 29,0 1,-1-1,1 1,-1-1,0 0,0 0,0 0,0 0,0 0,-1 0,2-5,-25 43,20-29,-1 0,1 0,0 0,1 0,0 1,0-1,0 0,0 1,1-1,0 1,2 10,-1-15,-1 0,0 0,1 0,0 1,0-1,-1 0,1 0,0-1,0 1,1 0,-1 0,0 0,1-1,-1 1,1-1,-1 1,1-1,0 1,0-1,0 0,-1 0,1 0,0 0,0 0,0-1,1 1,-1 0,0-1,0 0,0 1,0-1,1 0,-1 0,0 0,0-1,0 1,3-1,3-1,0 1,-1-2,1 1,-1-1,0 0,1-1,-1 0,-1 0,1 0,6-6,8-8,27-32,-36 38,-12 12,0 0,1-1,-1 1,0 0,1 0,-1 0,0-1,1 1,-1 0,0 0,1 0,-1 0,1 0,-1 0,0 0,1 0,-1 0,1 0,-1 0,0 0,1 0,-1 0,1 0,-1 0,0 0,1 0,-1 0,1 1,-1-1,0 0,1 0,-1 0,0 1,0-1,1 0,-1 1,0-1,1 0,-1 0,0 1,0-1,0 1,1-1,13 24,-5-9,-8-13,2 0,-1 1,0-1,0 0,1-1,-1 1,1 0,0-1,-1 1,1-1,0 0,0 0,0 0,0 0,0 0,0-1,0 1,0-1,5 0,1-1,0-1,0 0,-1 0,1-1,9-4,-8 4,0-1,-1 1,21-3,-27 5,0 1,1 0,-1 0,0 1,0-1,0 0,0 1,0 0,0 0,0 0,0 0,0 0,0 1,0-1,-1 1,1 0,2 2,0 1,0-1,-1 1,0 1,0-1,0 0,3 9,-5-10,0 0,0 0,0-1,0 1,1-1,0 1,0-1,0 0,0 0,0 0,0 0,1-1,-1 1,1-1,0 0,0 0,4 1,-2-1,1-1,-1 1,1-2,-1 1,1-1,0 0,-1 0,1-1,0 0,-1 0,1 0,-1-1,11-4,4-4,0 0,31-22,-18 11,-19 11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37.14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0 130,'2'0,"0"0,0 0,0 0,-1 0,1 1,0-1,-1 1,1-1,0 1,-1 0,1 0,0-1,-1 1,1 0,-1 0,0 1,1-1,-1 0,2 2,-1 0,0 0,-1 0,1 0,-1 0,1 0,-1 0,0 0,0 1,0 4,1 4,-1 0,-1 0,0 0,-3 20,-6 40,-24 133,30-193,5-22,6-27,-2-9,1 1,3 1,2-1,1 2,3 0,34-70,-10 52,-35 54,0 1,1 0,-1 0,1 0,1 1,11-9,-14 12,-1 1,0-1,1 1,0-1,-1 1,1 0,0 0,-1 1,1-1,0 1,0 0,0 0,-1 0,1 0,0 1,0-1,-1 1,1 0,0 0,-1 1,1-1,-1 1,1 0,-1 0,0 0,0 0,0 0,0 1,0-1,4 6,-2-3,-1 1,1 0,-1 0,0 0,-1 0,0 1,0-1,0 1,-1 0,0 0,0 0,0 0,-1 0,-1 0,1 10,-2-9,0-1,-1 0,0 1,0-1,-1 0,1 0,-2 0,1-1,-1 1,0-1,0 0,-1 0,0 0,-8 7,8-8,0 0,-1 0,0 0,0-1,0 0,0-1,-1 1,1-1,-1 0,0-1,0 1,0-2,0 1,-14 1,19-3,1 0,0 0,-1 0,1 0,0 0,-1 0,1 0,0-1,-1 1,1 0,0-1,-1 1,1-1,0 0,0 1,0-1,0 0,-1 0,1 1,0-1,0 0,1 0,-2-2,1 1,0 1,1-1,-1 0,1 0,-1 1,1-1,0 0,0 0,0 0,0 0,0 0,0 1,1-1,0-3,1-3,1 0,0 1,0-1,1 1,0 0,8-11,0 4,1 0,0 1,28-22,-33 29,0 1,0 0,0 0,1 1,0 0,0 0,0 1,0 0,13-2,-15 5,-1 0,0 0,1 0,-1 1,0 0,0 0,1 0,-1 1,0 0,11 5,-8-2,1 0,-1 1,0 0,-1 0,13 13,-18-17,0 1,0-1,0 0,0 0,0 0,0-1,0 1,1-1,-1 0,0 0,1 0,0 0,-1 0,1-1,-1 1,1-1,4-1,-5 1,-1 0,1 0,-1-1,1 0,0 1,-1-1,1 0,-1 0,0 0,1-1,-1 1,0 0,0-1,0 0,0 1,0-1,0 0,0 0,-1 0,1 0,-1-1,1 1,1-4,0-1,-2 4,0 0,0 1,0-1,1 0,-1 1,1-1,3-3,-5 5,1 1,0 0,-1-1,1 1,0 0,-1 0,1 0,0-1,-1 1,1 0,0 0,0 0,-1 0,1 0,0 0,-1 0,1 1,0-1,0 0,-1 0,1 1,0-1,-1 0,1 1,-1-1,1 0,0 1,-1-1,1 1,-1-1,1 1,-1-1,1 1,-1-1,0 1,1 0,-1-1,1 2,13 14,-4-3,0-1,2 0,-1-1,22 16,-30-25,1 1,0-1,0 0,0 0,1 0,-1-1,0 0,1 0,-1 0,0 0,1 0,-1-1,1 0,-1 0,1 0,-1-1,1 1,-1-1,1 0,-1-1,6-1,78-32,-73 30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05.09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105 0,'-7'11,"-6"14,10-19,-2 4,-44 94,44-89,-1 1,2 0,0-1,1 2,-1 15,3-29,1 0,0 0,0 0,0-1,0 1,0 0,1 0,-1-1,1 1,0 0,0 0,0-1,0 1,0-1,1 1,-1-1,1 0,-1 1,4 2,-2-3,-1-1,1 1,0-1,-1 1,1-1,0 0,0-1,0 1,0 0,0-1,0 1,0-1,0 0,0 0,0 0,0-1,0 1,3-2,24-4,-1-1,0-1,-1-2,55-26,-59 21,-19 10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37.85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193 305,'-37'-14,"29"13,0 0,0 1,1 0,-1 0,0 1,0 0,1 0,-1 1,1 0,-1 0,-12 7,17-8,0 0,0 1,0-1,0 1,0 0,1 0,-1 0,1 0,-1 1,1-1,0 1,-1 0,1-1,1 1,-1 0,0 0,1 0,-1 0,1 0,0 1,0-1,0 0,1 1,-1-1,1 0,0 1,0-1,0 0,0 5,1-7,-1 1,1 0,-1 0,1-1,0 1,-1 0,1-1,0 1,0-1,0 1,0-1,0 1,1-1,-1 0,0 1,1-1,-1 0,3 1,0 0,-1 0,1 0,0-1,0 0,0 0,0 0,8 1,1-1,0-1,0-1,0 0,17-4,1-1,55-18,-78 21,1-1,-1 0,0 0,0 0,0-1,0 0,-1-1,0 0,0 0,-1 0,7-9,-12 14,0 0,1-1,-1 1,0-1,0 1,-1-1,1 1,0-1,0 1,-1-1,1 0,-1 0,1 1,-1-1,0 0,0 1,1-1,-1 0,-1 0,1 0,0 1,0-1,-1 0,1 1,-1-1,1 0,-1 1,0-1,1 0,-1 1,0-1,0 1,0 0,0-1,-1 1,1 0,0-1,-2 0,0 0,0 1,0-1,0 1,0-1,0 1,0 0,0 0,-1 1,1-1,0 1,0 0,-1-1,1 1,0 1,-1-1,1 0,0 1,0 0,-6 1,4 1,0-1,0 1,0-1,0 1,1 0,-1 1,1-1,0 1,0 0,-5 7,8-10,0 1,0-1,0 1,0-1,0 1,0 0,1-1,-1 1,1 0,-1-1,1 1,0 0,-1 0,1 0,0-1,0 1,0 0,1 0,-1 0,0 0,1-1,-1 1,1 0,-1-1,1 1,0 0,0-1,0 1,0-1,0 1,0-1,0 1,0-1,1 0,1 2,1-1,-1 1,1-1,0 0,0 0,0 0,1-1,-1 1,0-1,0 0,1 0,-1-1,1 1,-1-1,1 0,-1 0,5-1,7-1,0-1,0 0,16-6,-13 2,-1 0,1-2,-2 0,0-1,0 0,-1-2,0 0,0 0,-2-2,0 0,0-1,-1 0,13-21,-21 27,0 0,0 0,-1 0,0-1,-1 1,5-21,-7 24,0 0,0 1,-1-1,0 0,0 0,0 0,-1 0,1 0,-1 0,-1 0,1 0,-1 1,-3-7,5 12,0 0,0-1,0 1,0 0,0-1,0 1,-1 0,1 0,0-1,0 1,0 0,-1-1,1 1,0 0,0 0,-1 0,1-1,0 1,0 0,-1 0,1 0,0 0,-1-1,1 1,0 0,-1 0,1 0,0 0,-1 0,1 0,0 0,-1 0,1 0,-1 0,-6 11,-3 24,9-30,-2 13,1 1,0 0,2-1,0 1,1 0,1-1,0 1,2-1,0 0,1 0,14 32,-16-44,0 0,0 0,1 0,0 0,0-1,0 0,1 1,7 4,-11-8,0-1,1 0,-1 1,1-1,0 0,-1 0,1 0,0 0,0-1,-1 1,1 0,0-1,0 1,0-1,0 0,0 0,0 0,0 0,0 0,0 0,0 0,0 0,0-1,-1 1,1-1,0 1,0-1,0 0,-1 0,1 0,0 0,-1 0,3-2,-2 1,-1 1,0-1,1 0,-1 1,0-1,0 0,0 0,0 0,0 0,0-4,2-7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38.20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29 1,'-23'0,"18"1,17-2,48 1,94 13,-151-13,91 5,-76-5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38.85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180 73,'-4'-1,"0"1,0-1,0 0,0 0,0 0,0 0,0-1,-4-2,5 2,-1 1,1-1,-1 1,0-1,1 1,-1 0,0 1,1-1,-1 1,-7-1,6 2,0 0,1 1,-1-1,0 1,1 0,0 0,-1 0,1 1,0-1,0 1,0 0,1 0,-1 1,1-1,-1 1,1 0,0 0,1 0,-1 0,1 0,-1 0,-1 8,3-10,0 1,0-1,0 1,0 0,1-1,0 1,-1 0,1 0,0-1,0 1,0 0,1 0,-1-1,1 1,-1 0,1-1,0 1,0 0,0-1,1 1,-1-1,0 0,1 1,0-1,-1 0,1 0,0 0,0 0,0 0,1-1,-1 1,0 0,0-1,1 0,-1 0,1 0,0 0,-1 0,1 0,3 0,2 1,1-1,0 0,-1 0,1-1,0 0,0 0,0-1,-1-1,1 1,0-1,-1-1,11-4,-5 2,-1-2,0 1,0-1,-1-1,0 0,19-18,-28 23,0 0,0 0,0 0,-1-1,1 0,-1 1,0-1,0 0,0 0,0 0,-1-1,1 1,-1 0,0-1,-1 1,1-5,-1 6,0 1,0-1,-1 0,1 1,-1-1,0 1,1 0,-1-1,0 1,-1-1,1 1,0 0,-1 0,1 0,-1 0,1 0,-1 0,0 0,0 1,0-1,0 0,0 1,0 0,-1-1,1 1,0 0,-1 0,-4-1,-1 1,-1-1,1 2,-1-1,1 1,-1 0,1 1,0 0,-1 0,1 1,0 0,-1 0,1 1,1 0,-1 1,0 0,1 0,-14 10,20-14,0 1,1-1,-1 1,0-1,1 1,-1-1,1 1,-1 0,1-1,-1 1,1 0,-1-1,1 1,0 0,-1 0,1-1,0 1,0 0,-1 0,1 0,0-1,0 1,0 0,0 0,0 0,0-1,0 1,1 2,-1-2,1 0,0 0,0 0,0 1,0-1,1 0,-1 0,0-1,0 1,1 0,-1 0,0 0,1-1,1 1,6 2,0 0,0-1,0 0,10 1,-12-3,5 1,0 1,18 3,-25-3,-1-1,1 1,-1 0,0 0,0 0,0 1,0-1,0 1,6 6,-7-6,-1 0,1 0,1 0,-1-1,0 0,0 0,1 0,0 0,-1 0,1-1,0 1,0-1,5 1,-6-2,1 0,-1 0,1 0,-1-1,1 1,-1-1,1 0,-1 0,1 0,-1 0,0-1,0 0,0 1,0-1,4-3,15-11,67-45,-77 54,1 1,-1-1,1 2,0 0,22-5,-31 9,-1 0,1 1,0 0,0 0,-1 0,1 0,0 0,0 1,-1 0,1-1,0 2,-1-1,1 0,-1 1,5 1,0 3,0 0,0 0,0 1,7 8,-11-9,1-1,0 0,0 0,0-1,1 0,0 0,0 0,0 0,0-1,0 0,1 0,9 2,-9-4,0 0,0 0,0-1,0 1,0-2,0 1,0-1,0 0,-1 0,1-1,13-5,-6-1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40.07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72 159,'-6'-6,"5"5,1 0,-1 0,0 0,0 0,0 0,-1 0,1 0,0 0,0 1,0-1,0 0,-3 0,3 1,0 0,0 1,0-1,1 1,-1-1,0 1,0-1,0 1,1 0,-1-1,0 1,1 0,-1-1,1 1,-1 0,1 0,-1 0,1 0,-1-1,1 1,0 0,-1 0,1 2,-5 10,1 1,1 0,0 1,1-1,-1 22,-1 13,-6 73,10-149,1-1,1 0,9-39,0 22,-4 14,2 1,20-49,-27 72,2 0,-1 0,1 1,0 0,1-1,-1 2,1-1,0 0,1 1,-1 0,1 0,0 1,0 0,1 0,-1 0,12-4,-14 7,0-1,1 2,-1-1,0 1,1-1,-1 1,1 0,-1 1,0-1,1 1,-1 0,0 0,1 0,-1 0,0 1,0 0,0 0,0 0,0 0,-1 1,1-1,-1 1,1 0,-1 0,5 7,-6-8,0 1,0-1,0 1,-1 0,1-1,-1 1,0 0,0 0,0 0,0 0,0 0,-1 0,1 0,-1 0,0 1,0-1,0 0,0 0,-1 0,1 0,-1 0,0 0,0 0,0 0,0 0,0 0,-1 0,1-1,-1 1,0-1,1 1,-1-1,-1 1,1-1,0 0,-5 3,-2 3,-1-1,0 0,-1-1,0 0,0-1,0 0,0-1,-1 0,-20 4,31-7,0-1,0 0,0 0,0 0,0 1,0-1,-1 0,1 0,0 0,0-1,0 1,0 0,0 0,0-1,0 1,0 0,0-1,0 1,0-1,0 1,0-1,1 0,-1 1,0-1,-1-1,2 2,0-1,0 0,0 0,0 0,0 1,0-1,1 0,-1 0,0 0,0 1,1-1,-1 0,0 0,1 1,-1-1,0 0,1 1,-1-1,1 0,0 1,-1-1,1 1,-1-1,1 1,0-1,-1 1,1-1,0 1,0 0,-1-1,3 1,18-11,0 2,39-11,-21 7,-17 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41.0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224 20,'22'0,"-17"0,-16 0,-5 1,0 1,0 1,1 0,0 2,-1 0,1 0,1 1,-1 1,1 0,0 2,1-1,-17 14,28-19,-1-1,1 0,-1 1,1-1,0 1,0 0,0 0,0 0,0 0,1 0,-1 0,1 0,0 0,0 1,0-1,1 0,-1 5,1-7,0 1,0-1,0 1,0-1,0 0,1 1,-1-1,1 1,-1-1,1 0,-1 0,1 1,0-1,0 0,-1 0,1 0,2 2,-1-2,-1 1,1-1,0 0,0 0,0 0,0 0,0 0,0-1,1 1,-1-1,0 1,0-1,0 0,4 0,7 0,-1-1,1 0,0-1,-1-1,1 0,-1-1,0 0,22-11,-9 2,0-2,42-33,-57 41,-5 4,-1 0,0 0,0-1,0 1,0-1,-1 0,1 0,-1 0,4-7,-7 11,0-1,0 1,1 0,-1-1,0 1,0 0,0 0,0-1,0 1,0 0,1-1,-1 1,0 0,0 0,0-1,0 1,0 0,0-1,0 1,0 0,0-1,-1 1,1 0,0 0,0-1,0 1,0 0,0-1,0 1,-1 0,1 0,0-1,0 1,0 0,-1 0,1 0,-1-1,-12 3,-14 11,22-8,0 0,0 0,1 0,0 0,0 1,0 0,1-1,0 2,-4 10,5-14,1 0,0 0,0 0,1 0,-1 0,1 0,-1 0,1 0,0 0,0 0,0 0,1 0,-1 1,1-1,-1 0,1 0,0 0,0 0,1-1,-1 1,1 0,-1 0,4 3,-2-4,0 0,0 0,0 0,0 0,0-1,0 1,0-1,1 0,-1 0,1 0,-1 0,0-1,1 1,0-1,-1 0,1 0,-1 0,4-1,4-1,0 0,0 0,0-1,15-6,-3-2,1-1,-2-1,0-1,-1-1,0 0,-1-2,25-27,-35 38,-9 15,-10 23,6-23,2-6,0 0,0 1,1-1,0 1,-1-1,1 1,1-1,-1 1,0-1,1 0,-1 1,1-1,0 0,0 1,1-1,-1 0,1 0,-1 0,4 5,-3-7,0 1,-1-1,1 1,0-1,0 0,0 1,0-1,0 0,0 0,0 0,1-1,-1 1,0 0,0-1,1 0,-1 1,0-1,0 0,1 0,-1 0,0-1,1 1,-1 0,0-1,0 0,1 1,-1-1,0 0,0 0,2-2,8-4,0 0,-1-1,0-1,-1 0,0 0,0-1,-1 0,16-23,-22 31,-2 7,-4 18,1-14,1 0,0-1,1 16,0-22,1 0,-1 0,0 0,1 0,0 0,-1 0,1 0,0 0,0-1,0 1,0 0,0 0,1-1,-1 1,0-1,1 1,-1-1,1 0,0 1,-1-1,1 0,0 0,0 0,0 0,0 0,0-1,0 1,0-1,0 1,0-1,0 0,0 1,0-1,0 0,0 0,0-1,0 1,0 0,3-1,3-1,0-1,0 1,-1-1,1-1,0 1,-1-1,0-1,10-7,-11 8,0-1,0 0,-1 0,0 0,0-1,0 0,-1 0,1 0,-2 0,1-1,-1 1,0-1,0 0,0 0,1-11,-4 16,1 0,-1 1,0-1,1 0,-1 1,1-1,0 0,-1 1,1-1,0 1,0-1,0 1,0 0,0-1,0 1,1 0,-1 0,0 0,1 0,-1 0,3-2,-2 3,1-1,-1 1,0-1,1 1,-1 0,0 0,1 0,-1 0,0 0,1 0,-1 1,0-1,1 1,1 1,4 1,0 0,0 1,-1 1,0-1,0 1,0 0,10 10,9 15,-20-23,0 1,0-2,1 1,12 10,-15-15,-1 0,0-1,1 1,0-1,-1 1,1-1,0 0,-1 0,1-1,0 1,0-1,0 0,0 0,0 0,5-1,7-3,1 0,-1-1,1-1,29-15,-8 4,-14 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41.7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284 306,'-7'-1,"0"0,0 0,0-1,0 1,1-2,-13-4,11 3,-1 0,0 1,-10-2,12 4,-1 0,1 1,-1-1,1 2,-1-1,1 1,-1 0,1 0,0 1,0 0,0 0,-13 7,15-7,0 1,0 0,1 1,-1-1,1 1,0 0,0 0,1 0,-1 0,1 1,0-1,0 1,0 0,0 0,1 0,0 0,0 1,-1 5,2-8,0 1,1 0,-1 0,1 0,0 0,0-1,0 1,0 0,1 0,0 0,-1 0,2-1,-1 1,0 0,3 4,-3-6,1 0,-1 0,1 0,-1 0,1-1,0 1,0-1,0 1,0-1,0 0,0 0,0 0,0 0,0 0,1 0,-1 0,0-1,0 1,1-1,-1 0,0 0,1 0,-1 0,1 0,-1 0,4-1,1-1,1 0,0 0,-1-1,0 0,1 0,-1-1,0 0,8-7,2-1,29-29,-27 19,0-1,-2-1,-1-1,23-46,-26 45,16-41,-27 60,0 0,0 0,0-1,-1 1,0 0,0-1,-1 1,0-1,0 1,-1-1,-1-9,1 15,1 1,0 0,-1-1,1 1,-1 0,1 0,-1-1,0 1,0 0,1 0,-1 0,0 0,0 0,-2-2,3 3,-1 0,1 0,-1-1,1 1,-1 0,1 0,0 0,-1 0,1 0,-1 0,1 0,-1 0,1 0,-1 0,1 0,-1 0,1 0,-1 1,1-1,-1 0,1 0,-1 0,1 1,-1-1,1 0,-1 1,-1 1,0 0,1 0,-1 0,0 0,1 0,-1 1,1-1,0 1,0-1,0 1,0-1,-1 6,-2 17,2 0,0 0,2 0,0 0,2 0,1 0,1 0,1-1,9 27,-12-44,0 0,1 0,1 0,-1 0,1-1,0 1,0-1,1 0,5 6,-7-10,-1 0,0 0,1 0,-1-1,1 1,0-1,0 0,-1 1,1-1,0 0,0 0,0-1,0 1,0-1,0 1,0-1,0 0,0 0,0-1,0 1,0-1,0 1,0-1,5-1,9-5,-1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43.47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230 124,'0'0,"0"0,0 0,1 0,-1 0,0 0,1 0,-1 0,0 0,0 0,1 0,-1 0,0 0,0 0,1 0,-1 0,0 0,0 0,1-1,-1 1,0 0,0 0,0 0,1 0,-1 0,0-1,0 1,0 0,0 0,1 0,-1-1,0 1,0 0,0 0,0-1,0 1,0 0,1-1,-6-9,-13-8,15 16,0 0,0 0,-1 0,1 1,0-1,-1 1,1 0,-1 0,1 0,-1 1,0-1,1 1,-1 0,-3 0,0 0,0 1,0 0,0 1,1-1,-1 1,0 1,-7 3,6-2,1-1,0 2,0-1,1 1,-1 0,1 0,0 0,1 1,-1 0,1 0,0 1,0-1,-5 12,9-15,-1 0,1 0,0 0,0 0,1 1,-1-1,1 0,-1 0,1 0,0 1,0-1,1 0,-1 0,0 0,1 1,0-1,0 0,0 0,0 0,1 0,-1 0,1 0,-1-1,1 1,0 0,0-1,0 0,1 1,-1-1,0 0,1 0,0 0,-1 0,1-1,0 1,0-1,0 1,0-1,0 0,0 0,0-1,0 1,1-1,-1 1,0-1,0 0,0 0,1-1,5 0,15-3,0-1,-1-2,0 0,0-1,32-16,-44 18,0 0,0-1,0 0,-1-1,0 0,0 0,-1-1,0 0,-1-1,0 0,0 0,6-13,-12 19,0 0,-1 0,1 0,-1-1,1 1,-2-1,1 1,0-1,-1 1,0-1,0 1,-1-9,1 12,-1-1,1 0,-1 0,1 1,-1-1,0 0,0 1,0-1,0 1,0-1,0 1,-1-1,1 1,0 0,-1 0,1 0,-1-1,1 1,-1 1,1-1,-1 0,0 0,0 1,1-1,-1 1,0-1,0 1,1 0,-1-1,0 1,0 0,0 0,-2 1,-2 0,0 0,1 0,-1 0,0 1,1 0,-1 0,1 1,-1 0,1 0,0 0,0 0,0 1,1 0,-1 0,1 0,0 0,-5 7,7-8,0 0,0-1,0 1,0 0,0 1,1-1,-1 0,1 0,0 1,0-1,0 1,0-1,0 1,1-1,0 1,0-1,0 1,0-1,0 1,1 0,0-1,-1 0,1 1,1-1,-1 1,0-1,1 0,0 0,-1 0,4 3,-3-3,0-1,1 0,-1 1,1-1,0-1,-1 1,1 0,0-1,0 1,0-1,0 0,0 0,1 0,-1 0,0-1,0 1,1-1,-1 0,0 0,1 0,-1 0,0-1,0 1,1-1,-1 0,0 0,5-3,9-3,-1 0,0-2,28-18,-32 18,20-14,-23 16,0 0,0 0,0 1,1 1,10-5,-19 10,0-1,0 1,1 0,-1-1,0 1,0 0,0 0,0 0,0 0,0 0,0 0,0 0,0 0,0 1,0-1,0 0,0 1,0-1,0 0,0 1,0-1,0 1,0 0,0-1,0 1,-1 0,1-1,0 1,0 0,-1 0,1 0,-1 0,1 0,-1-1,1 1,-1 0,1 0,-1 0,1 2,1 6,0 0,-1-1,1 1,-1 10,1 3,-1-17,0 1,0-1,0 1,1-1,0 0,0 0,1 0,2 6,-4-10,0 0,0 0,0 0,1 0,-1 0,0 0,0 0,0 0,1 0,-1 0,1-1,-1 1,0-1,1 1,-1-1,1 1,-1-1,1 0,-1 0,1 0,-1 0,1 0,0 0,-1 0,1 0,-1 0,1-1,-1 1,1-1,-1 1,0-1,1 0,1-1,11-6,1-1,-2-1,1 0,-1-1,13-15,34-26,-53 47,-1 1,1 0,1 0,-1 0,0 1,1 0,11-3,-17 5,1 1,-1 0,0-1,1 1,-1 0,1 0,-1 1,1-1,-1 0,0 1,1-1,-1 1,0 0,1 0,-1 0,0 0,0 0,0 1,0-1,0 0,0 1,0 0,2 3,3 3,0 2,-1-1,-1 0,7 14,-9-16,1 1,0-1,0 1,1-1,8 9,-12-15,0 0,0-1,0 1,0 0,0-1,0 1,1 0,-1-1,0 0,0 1,1-1,-1 0,0 1,0-1,1 0,-1 0,0 0,1 0,-1 0,0 0,0-1,1 1,-1 0,0-1,0 1,0-1,1 1,-1-1,0 0,0 1,0-1,1-1,5-4,0 1,-1-1,11-14,-5 6,-1 2,0 2,1-1,0 2,1-1,21-11,-30 19,0 0,1 1,-1-1,0 1,1-1,0 1,-1 1,1-1,0 1,5 0,-7 0,0 0,-1 1,1 0,0-1,-1 1,1 0,0 0,-1 1,0-1,1 1,-1-1,0 1,1 0,-1-1,0 1,0 0,-1 0,4 4,-1 1,0 0,-1 1,0-1,0 0,3 12,-4-12,0 1,0-2,1 1,0 0,8 12,-10-17,1 0,0 0,0-1,0 1,0 0,0-1,0 1,0-1,1 0,-1 1,0-1,1 0,-1-1,1 1,-1 0,1-1,-1 1,1-1,0 0,-1 0,4 0,8-1,0-1,0 0,0-1,0-1,-1 0,24-11,-1-2,39-25,-66 36,0 1,-1-2,1 1,-1-1,0 0,-1-1,0 1,0-2,0 1,5-12,-11 20,0-1,-1 0,0 0,1 1,-1-1,1 0,-1 0,0 0,0 1,1-1,-1 0,0 0,0 0,0 0,0 0,0 0,0 1,0-1,0 0,0 0,0 0,-1 0,1 0,0 1,-1-1,1 0,0 0,-1 0,1 1,-1-1,0 0,1 1,-1-1,1 0,-1 1,0-1,1 1,-1-1,0 1,0-1,1 1,-1 0,0-1,0 1,0 0,0 0,1-1,-1 1,0 0,0 0,0 0,0 0,-1 0,-2 0,0 0,-1 0,1 1,0-1,-1 1,1 0,0 0,0 1,-8 3,8-2,-1 0,0 1,1 0,0 0,0 0,0 1,0 0,1-1,0 1,0 0,0 0,1 1,-1-1,1 1,1-1,-1 1,1 0,-1 5,2-8,-1 0,1 0,0-1,0 1,1 0,-1 0,1 0,-1-1,1 1,0 0,0-1,0 1,0 0,0-1,1 0,1 4,0-4,-1 0,0 0,0 0,1-1,-1 1,1-1,0 1,-1-1,1 0,0 0,0 0,0 0,0 0,0-1,0 1,0-1,0 0,4 0,7-1,1-1,0-1,-1 0,1-1,21-9,-7 3,-20 7,1-1,-1 0,0-1,0 0,0 0,-1-1,1 0,7-8,-13 11,0 1,0-1,0-1,-1 1,1 0,-1-1,0 1,0-1,0 0,0 1,-1-1,1 0,-1 0,0 0,-1 0,1 0,-1 0,1-1,-1 1,0 0,-1 0,0-5,40 47,-33-30,1 1,-1 0,-1 0,0 0,0 1,6 19,10 20,-20-48,1 1,-1 0,0 0,0 0,1-1,-1 1,1-1,-1 1,1-1,0 1,0-1,0 0,-1 0,1 0,0 0,0 0,0-1,3 2,-1-2,1 1,-1-1,0 0,1 0,-1 0,1 0,-1-1,7-1,3-2,-1-1,1 0,-1-1,18-10,81-55,-84 51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44.29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0 303,'0'-2,"1"1,0 0,-1 0,1 0,-1 0,1 0,0 0,0 0,0 0,-1 0,1 0,0 1,0-1,0 0,0 0,0 1,3-2,19-9,46-8,-54 17,1-2,-1 0,0-1,0-1,-1 0,1-1,-1 0,21-16,-23 13,-1-1,0 0,19-24,-27 31,0 1,-1-1,1-1,-1 1,0 0,0-1,0 1,-1-1,0 1,0-1,0 1,0-1,-1 0,0 0,0 1,0-1,-1-6,1 9,-1 0,1 0,-1 1,1-1,-1 0,0 0,0 1,0-1,0 0,0 1,0-1,0 1,0-1,-1 1,1 0,-1 0,1-1,-1 1,1 0,-1 0,1 0,-1 1,0-1,0 0,1 1,-1-1,0 1,0-1,0 1,0 0,0 0,1 0,-1 0,0 0,0 0,0 1,0-1,-2 1,-1 0,0 1,1-1,-1 1,1 0,-1 0,1 1,0-1,0 1,0 0,0 0,0 1,1-1,-7 7,5-1,0 0,0 1,1-1,0 1,1 0,0 0,0 0,1 0,-1 11,2-5,0 0,1 1,1-1,0 0,4 18,-4-29,1 1,-1-1,1 0,0-1,0 1,0 0,1 0,3 5,-5-9,0 0,-1-1,1 1,0 0,0 0,0 0,0 0,0-1,0 1,0-1,0 1,0-1,0 1,0-1,1 1,-1-1,0 0,0 0,0 1,0-1,1 0,-1 0,0 0,0 0,0-1,1 1,-1 0,0 0,0-1,0 1,0-1,0 1,0-1,1 1,-1-1,0 0,-1 1,1-1,0 0,2-2,9-9,-1-1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44.65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11,'1'-1,"-1"1,1-1,0 0,-1 0,1 1,0-1,-1 1,1-1,0 0,0 1,0-1,-1 1,1 0,0-1,0 1,0 0,0-1,0 1,0 0,0 0,0 0,0 0,0 0,0 0,0 0,-1 0,1 0,0 1,0-1,0 0,0 0,0 1,0-1,0 1,-1-1,1 1,0-1,0 1,-1-1,1 1,0 0,-1 0,1-1,0 1,-1 0,1 0,-1-1,1 3,2 1,-1 0,0 1,0-1,-1 1,1 0,-1 0,0-1,0 6,-3 100,-1-61,3-38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45.00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156 1,'14'6,"-14"-6,0 1,1-1,-1 0,0 0,0 0,0 0,0 0,1 1,-1-1,0 0,0 0,0 0,0 1,0-1,0 0,0 0,0 0,0 1,1-1,-1 0,0 0,0 1,0-1,0 0,0 0,0 0,-1 1,1-1,0 0,0 0,0 1,0-1,0 0,0 0,0 0,0 1,0-1,-1 0,1 0,0 0,0 0,0 1,0-1,0 0,-1 0,1 0,0 0,0 0,0 0,-1 1,1-1,0 0,0 0,-1 0,1 0,0 0,0 0,0 0,-1 0,1 0,0 0,0 0,-1 0,1 0,-10 2,-5 1,-1 1,-15 5,25-7,1 1,0 0,0-1,0 1,0 1,1-1,-1 1,1 0,-6 6,4-3,1 0,0 0,0 1,-6 15,10-21,-1 0,2 0,-1 0,0 1,0-1,1 0,-1 0,1 1,0-1,0 1,0-1,0 0,0 1,0-1,1 0,-1 1,1-1,0 0,-1 0,1 1,0-1,2 3,-2-4,0 0,0 0,0-1,1 1,-1 0,0-1,0 1,0-1,0 1,1-1,-1 0,0 1,0-1,1 0,-1 0,0 0,1 0,-1 0,0 0,0-1,1 1,-1 0,0 0,3-2,32-14,-30 13,11-5,-1-1,-1 0,0-1,0-1,-1 0,0-1,-1 0,0-1,-1-1,-1 0,14-21,-27 40,0-1,0 1,1 0,-1 0,1-1,1 1,-1 0,1 0,-1 0,1 0,1 0,-1 0,1 0,0 0,2 7,-2-10,0 1,-1 0,2-1,-1 1,0-1,0 1,1-1,-1 0,1 1,0-1,0 0,0 0,0 0,0-1,0 1,0 0,1-1,-1 1,0-1,1 0,0 0,-1 0,1 0,-1 0,1-1,0 1,0-1,-1 0,1 1,0-1,0 0,0-1,3 0,6-1,0-1,0 0,0-1,0 0,16-8,-13 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05.48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127 0,'-1'4,"0"0,-1 0,1 0,-1 0,0 0,-4 7,-2 5,-44 134,7-16,40-120,3-4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45.4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166 9,'0'0,"0"-1,0 1,0-1,-1 1,1 0,0-1,0 1,0-1,-1 1,1 0,0-1,0 1,-1 0,1-1,0 1,-1 0,1 0,0-1,-1 1,1 0,-1 0,1-1,0 1,-1 0,1 0,-1 0,1 0,-1 0,1 0,-1 0,1 0,0 0,-1 0,1 0,-1 0,1 0,-1 0,1 0,0 0,-2 1,-18 5,11-2,1 0,-1 1,1 1,0-1,1 1,-1 0,1 1,0 0,1 0,0 0,0 1,1 0,-1 0,2 1,-1-1,1 1,1 0,-4 10,5-14,1 1,0-1,-1 0,2 1,-1-1,1 1,-1-1,2 11,0-14,0 1,-1-1,1 0,0 0,0 1,1-1,-1 0,0 0,1 0,-1-1,1 1,-1 0,1 0,0-1,0 1,0-1,0 0,0 1,0-1,0 0,0 0,5 1,0 0,0 0,0-1,0 1,0-2,0 1,1-1,-1 0,0 0,0-1,1 0,-1 0,0-1,9-3,10-5,0-1,26-16,-30 16,7-5,-2-2,48-39,-75 57,0 0,0 0,0 0,0 0,0 0,0 0,0 1,0-1,0 0,0 0,0 0,0 0,0 0,0 0,0 1,0-1,0 0,0 0,0 0,0 0,0 0,0 0,0 0,0 1,0-1,0 0,0 0,0 0,0 0,0 0,1 0,-1 0,0 0,0 0,0 0,0 1,0-1,0 0,0 0,0 0,1 0,-1 0,0 0,0 0,0 0,0 0,0 0,0 0,0 0,1 0,-1 0,0 0,0 0,0 0,0 0,0 0,0 0,0 0,1 0,-1 0,0 0,0-1,-4 22,2-16,1 1,-1 0,1-1,1 1,-1 10,1-15,0 1,1-1,-1 1,0-1,1 1,-1-1,1 1,-1-1,1 1,0-1,0 0,0 1,-1-1,1 0,0 0,1 0,-1 0,0 0,0 0,0 0,1 0,-1 0,0 0,1 0,-1-1,1 1,-1-1,1 1,-1-1,1 0,-1 1,1-1,-1 0,1 0,-1 0,1 0,-1 0,4-1,-1 0,-1 0,1-1,0 1,-1-1,1 1,-1-1,1 0,-1-1,0 1,0 0,0-1,0 0,0 0,3-4,2-7,-1 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45.79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 12,'0'-4,"-3"0,-4 0,-1 4,4 5,6 2,5-1,5 2,0-1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46.27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211 129,'2'7,"-2"-4,-9-4,1 0,1 0,0 1,-1 0,1 1,0-1,-1 1,1 1,0-1,0 1,0 0,0 1,0 0,1 0,-11 6,10-5,0 1,1-1,-1 1,1 1,0-1,0 1,0 0,1 0,0 1,1-1,-1 1,1 0,-4 9,7-14,1 0,-1 0,0 0,1 0,-1 0,1 0,0 0,-1 0,1 0,0 0,0 0,1 0,-1 0,0 0,1 0,-1 1,1-1,0-1,-1 1,1 0,0 0,0 0,0 0,1 0,1 1,-1-1,0 0,0-1,1 1,-1-1,0 0,1 0,-1 0,1 0,0 0,-1-1,1 1,0-1,-1 1,1-1,0 0,-1 0,1 0,0-1,3 0,6-2,1 0,0-1,-1-1,0 0,0 0,-1-1,0-1,0 0,0-1,-1 0,0 0,10-12,-7 7,-1-1,0 0,-1-1,-1-1,0 1,-1-2,13-33,-11 11,-11 37,1 1,-1-1,0 0,0 0,1 0,-1 0,-1 0,1 0,0 1,0-1,-1 0,1 0,-1 0,1 1,-1-1,0 0,-1-3,1 5,1 0,-1 0,1 0,-1 0,1 0,0 0,-1 0,1 0,-1 0,1 0,-1 0,1 0,-1 0,1 0,0 0,-1 0,1 0,-1 1,1-1,0 0,-1 0,1 1,0-1,-1 0,1 0,0 1,-1-1,1 0,0 1,0-1,-1 0,1 1,0-1,0 1,0-1,-1 0,1 1,-9 16,6-7,0 1,1-1,0 1,1 0,0 0,1 0,1 20,0-23,0-1,0 1,1 0,0-1,1 1,-1-1,1 1,1-1,-1 0,1-1,7 11,-7-14,-1 0,1 0,0-1,0 1,0-1,0 0,0 0,1 0,-1 0,1-1,-1 0,1 0,-1 0,1-1,8 1,1-1,1 0,-1-1,28-5,-33 4,-1-1,1 0,0 0,-1 0,1-1,-1-1,9-6,-13 8,1 0,-1 0,0-1,-1 0,1 0,-1 0,1 0,-1 0,-1-1,1 1,-1-1,1 0,2-9,-5 13,1-1,-1 1,0 0,1 0,-1 0,0-1,0 1,0 0,0 0,0-1,0 1,0 0,-1 0,1-1,0 1,-1 0,1 0,-1 0,1-1,-1 1,1 0,-1 0,-1-2,0 2,1 0,-1 0,0 0,1 0,-1 1,0-1,0 0,1 1,-1-1,0 1,0 0,0-1,0 1,-2 0,-4 0,0 1,0 0,1 0,-1 0,0 1,-11 4,12-2,0-1,0 1,1 0,-1 1,1 0,0 0,0 0,1 0,-1 1,1 0,1 0,-7 10,10-14,0 1,-1 0,1-1,0 1,0 0,1-1,-1 1,1 0,-1 0,1 0,0-1,0 1,0 0,0 0,1 4,0-4,1-1,-1 1,0 0,1-1,-1 1,1-1,0 0,0 1,0-1,0 0,0 0,0 0,1-1,-1 1,1-1,-1 1,1-1,3 2,7 2,0-1,0 0,1 0,0-2,0 0,-1 0,1-1,24-2,114-17,-144 17,124-27,157-55,-186 50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48.27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229 66,'0'-3,"0"0,0 1,0-1,-1 1,1-1,-1 0,1 1,-1-1,0 1,0 0,0-1,0 1,-1 0,1 0,-1-1,1 1,-1 0,0 1,0-1,0 0,0 0,0 1,0-1,0 1,0 0,-1-1,1 1,-4-1,1 1,0 0,1 0,-1 0,0 1,0-1,0 1,1 0,-1 1,0-1,0 1,0 0,1 0,-1 1,-6 2,3 0,0 0,0 1,0 0,1 0,-1 1,1 0,-8 9,11-10,0 0,0 0,0 0,1 0,0 0,0 1,0 0,1-1,-1 1,2 0,-3 10,3-14,1 0,0 0,0-1,0 1,0 0,0 0,0 0,1-1,-1 1,0 0,1 0,-1-1,1 1,0 0,0-1,0 1,-1-1,2 1,-1-1,2 3,-1-2,1 0,-1-1,1 1,-1-1,1 0,-1 0,1 0,0 0,-1 0,1 0,0-1,3 1,3-1,-1 1,1-2,0 1,-1-1,1-1,-1 1,16-6,214-103,-206 95,-15 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49.7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245 11,'-2'-2,"0"1,0 0,0 0,0 0,-1 0,1 0,-1 0,1 1,0-1,-1 1,-2-1,-9 2,0 1,0 1,1 0,-1 0,1 1,-24 12,29-13,1 1,0 1,0-1,1 1,-1 0,1 1,0 0,0 0,1 0,0 0,0 1,-8 14,12-19,0 0,0 0,0 0,0 0,1 0,-1 1,0-1,1 0,0 1,-1-1,1 0,0 1,0-1,1 0,-1 1,0-1,1 0,-1 1,1-1,0 0,0 0,0 1,0-1,0 0,0 0,0 0,1-1,-1 1,1 0,0 0,-1-1,4 3,-1-2,-1 1,1-2,-1 1,1 0,0-1,0 1,0-1,0 0,0-1,0 1,0-1,0 1,0-1,0-1,0 1,0 0,0-1,5-1,7-3,0-1,-1-1,-1 0,1 0,14-11,-23 14,0-1,0 1,0-1,0-1,-1 1,0-1,0 0,-1 0,1 0,-1 0,0-1,-1 0,3-7,-5 12,-1 1,1-1,-1 0,1 1,-1-1,0 0,0 0,0 0,0 1,0-1,0 0,0 0,-1 1,1-1,-1 0,1 0,-1 1,0-1,1 1,-1-1,0 0,0 1,0 0,0-1,-3-1,3 1,-1 1,0 0,0 0,0 1,0-1,0 0,0 1,0-1,0 1,0-1,0 1,0 0,0 0,0 0,0 0,0 0,-1 1,1-1,0 1,0-1,0 1,-2 1,-4 1,0 1,-1 0,2 0,-15 11,20-14,1 0,-1 1,0-1,0 1,1-1,-1 1,1 0,-1-1,1 1,0 0,0 0,0 0,0 0,0 0,0 0,0 0,1 0,-1 0,1 1,0-1,-1 0,1 0,0 1,1 3,-1-4,1-1,0 0,0 1,-1-1,1 0,0 0,0 1,0-1,1 0,-1 0,0 0,0 0,1-1,-1 1,0 0,1 0,-1-1,0 1,1-1,-1 1,1-1,-1 0,1 1,0-1,-1 0,1 0,-1 0,1 0,-1 0,1-1,1 1,8-2,0 0,1 0,10-5,-15 5,52-18,41-10,-97 29,-1 1,1-1,0 1,0-1,-1 1,1 0,0 0,0 0,-1 1,1-1,0 1,0-1,-1 1,1 0,4 2,-5-2,-1 1,1-1,0 1,-1-1,1 1,-1 0,1-1,-1 1,0 0,0 0,0 0,0 0,0 0,0 0,-1 0,1 0,-1 1,1-1,-1 0,0 3,1 3,0 0,0 0,1 0,0 0,6 16,-8-23,1 0,0 1,-1-1,1 0,0 0,0 0,0 1,0-1,0 0,1 0,-1-1,0 1,0 0,1 0,-1 0,2 0,-1-1,0 1,0-1,0 0,0 0,0 0,0 0,0 0,0-1,0 1,0-1,-1 1,1-1,0 0,0 1,0-1,1-1,18-12,0 0,-1-1,-1-1,30-31,-49 46,1 0,-1 0,1 1,-1-1,1 0,0 0,-1 1,1-1,0 1,0-1,0 0,-1 1,1-1,0 1,0 0,0-1,0 1,0 0,0 0,0-1,0 1,0 0,0 0,0 0,0 0,0 0,0 0,0 0,0 1,0-1,1 1,0 1,0 0,0 0,0 0,0 0,0 0,0 1,-1-1,3 5,-3-5,0 1,1 0,-1-1,1 1,0-1,0 0,0 0,0 1,0-1,4 3,-1-4,0 1,0-1,0 0,0 0,1-1,-1 1,0-1,0 0,0-1,0 1,0-1,0 0,0 0,0 0,0-1,0 0,0 0,6-4,4-2,-2 0,1-1,-1 0,20-19,-26 20,4-2,-8 11,-2 8,-1 11,1-1,0 1,2 0,1 0,0-1,1 0,10 23,-7-21,-2 1,0 1,-1-1,4 45,-9-64,0-1,0 1,0-1,0 1,0-1,-1 1,1-1,-1 1,1-1,-1 0,0 1,0-1,0 0,0 0,-1 0,1 0,-1 0,1 0,-1 0,1 0,-1 0,0-1,0 1,0-1,0 1,0-1,0 0,-1 0,1 0,0 0,-1 0,1 0,0-1,-1 1,1-1,-1 0,1 1,-1-1,1 0,-1-1,1 1,-1 0,1-1,-1 1,1-1,0 0,-1 0,1 0,0 0,0 0,-3-2,1 0,0 0,0 0,0-1,0 1,1-1,0 0,-1 0,1 0,1 0,-1 0,0-1,1 0,0 1,0-1,1 0,-1 0,1 0,0 0,0-6,0 6,1 1,-1 0,1 0,0 0,0-1,1 1,-1 0,1 0,0 0,0 0,1 0,-1 0,1 0,0 0,-1 0,2 1,-1-1,0 1,1 0,0-1,0 1,0 0,5-4,10-2,-1 0,2 1,-1 1,22-5,-18 6,0-2,33-15,47-33,-102 56,0 0,1-1,-1 1,0 0,0 0,0 0,1 0,-1 1,0-1,0 0,1 0,-1 0,0 0,0 0,0 0,1 0,-1 0,0 0,0 0,0 1,1-1,-1 0,0 0,0 0,0 0,0 1,0-1,1 0,-1 0,0 0,0 1,0-1,0 0,0 0,0 0,0 1,0-1,0 0,0 0,0 1,0-1,0 0,0 1,4 18,2 5,-5-23,-1 0,1 0,0 0,0 0,0 0,0 0,0-1,0 1,0 0,0 0,1-1,-1 1,0-1,0 1,1-1,-1 0,0 1,0-1,1 0,1 0,1 0,-1 0,1-1,-1 1,0-1,1 0,-1 0,0 0,3-2,3-1,0-1,-1-1,1 1,12-13,21-29,-26 28,-17 23,0 0,0 0,0 0,1 0,-1 0,1 0,0 0,0 0,1 1,0 4,0-5,0-1,0 1,1-1,-1 1,1-1,0 1,0-1,0 0,0 0,0 0,1 0,-1 0,1-1,0 1,0-1,0 0,0 1,0-1,0-1,1 1,-1 0,1-1,-1 0,1 0,0 0,-1 0,1 0,0-1,0 0,0 0,-1 0,1 0,0 0,0-1,-1 0,1 1,0-1,-1-1,1 1,-1-1,1 1,-1-1,0 0,0 0,0 0,0-1,0 1,5-6,3-4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50.1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 1,'-3'0,"-4"0,2 0,6 0,1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51.57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227 36,'0'-2,"0"1,0 0,-1-1,1 1,-1 0,1-1,-1 1,0 0,0-1,1 1,-1 0,0 0,0 0,0 0,0 0,0 0,0 0,-1 0,1 0,0 1,0-1,-1 0,1 1,0-1,-1 1,1-1,-2 1,-4-2,0 0,0 0,-14 0,14 2,-1 1,1 0,0 0,0 0,-1 1,1 0,0 0,0 1,1 0,-1 0,1 1,-1-1,-10 10,13-11,0 1,0 1,1-1,-1 0,1 1,0 0,0 0,0 0,0 0,1 0,0 1,0-1,0 1,0-1,1 1,-1 0,1-1,0 1,1 0,-1 0,1 8,1-11,-1 0,0 0,1 0,-1-1,1 1,-1 0,1 0,0-1,0 1,0-1,0 1,0 0,0-1,0 0,0 1,1-1,-1 0,1 0,-1 0,1 1,1 0,0-1,1 0,0 0,-1 0,1 0,-1 0,1 0,0-1,0 0,-1 0,5 0,4-2,1 0,-1 0,0-1,0 0,16-8,-13 4,0-1,-1 0,25-20,-31 21,0 1,-1-1,0 0,0-1,-1 0,0 0,8-15,-11 9,-3 11,-2 9,0 8,0-1,1 1,1-1,0 1,0 0,2-1,-1 1,5 13,6 17,20 46,-20-59,-1 0,-1 1,8 51,-17-76,-1 1,0-1,0 0,0 1,-1-1,0 0,0 1,-4 10,4-16,0 0,1 0,-1-1,0 1,0 0,0-1,0 1,-1-1,1 1,0-1,-1 0,1 1,0-1,-1 0,0 0,1 0,-1 0,0 0,1-1,-1 1,0 0,0-1,0 1,0-1,1 0,-1 1,0-1,0 0,0 0,0 0,0-1,0 1,0 0,1-1,-1 1,0-1,-3-1,-4-2,1 0,-1-1,1 1,0-2,0 1,0-1,1-1,0 1,0-1,0 0,1-1,1 1,-1-1,1-1,0 1,1-1,-6-16,7 18,1 0,0 0,1 0,-1 0,2-1,-1 1,1 0,0-1,0 1,3-12,-2 13,1 1,0 0,0 0,0 0,0 0,1 0,0 0,0 0,0 1,0 0,1 0,0 0,0 0,0 0,6-4,5 0,0 0,0 1,1 0,0 1,0 1,25-4,-16 3,39-15,-51 15,49-22,-56 25,0-1,0 0,0 0,0 0,-1-1,0 1,6-8,-11 12,0 0,1 0,-1-1,1 1,-1-1,0 1,1 0,-1-1,0 1,1-1,-1 1,0-1,0 1,0-1,1 1,-1-1,0 1,0-1,0 1,0-1,0 1,0-1,0 0,0 1,0-1,0 1,0-2,-1 2,0 0,1 1,-1-1,0 0,1 0,-1 0,1 0,-1 1,0-1,1 0,-1 1,1-1,-1 0,1 1,-1-1,1 1,-1-1,1 1,0-1,-1 1,1-1,-1 1,1 0,-3 3,0 0,0 1,1-1,0 1,0-1,0 1,-2 7,4-11,0 0,-1 0,1 0,0-1,0 1,0 0,0 0,0 0,0 0,0 0,0 0,1 0,-1 0,0 0,0 0,1 0,-1 0,1 0,-1-1,1 1,-1 0,1 0,-1-1,1 1,0 0,-1 0,1-1,0 1,0-1,-1 1,1-1,0 1,0-1,0 1,0-1,0 0,0 0,0 1,-1-1,1 0,0 0,0 0,0 0,0 0,0 0,2 0,4-1,0 0,0 0,0 0,-1-1,1 0,0-1,-1 1,1-1,-1 0,0-1,11-7,-2-1,0 0,0-1,12-16,-21 23,-4 4,0 1,-1-1,1 0,-1 1,1-1,-1 0,0 0,0 0,0 0,0 0,0 0,1-3,-4 2,-4 8,-3 12,8-15,0 0,1 1,0-1,-1 0,1 1,0-1,0 0,0 1,1-1,-1 0,1 1,-1-1,1 0,0 0,0 1,0-1,0 0,0 0,0 0,0 0,3 2,-2-2,1 1,0-1,0 0,0 0,0-1,1 1,-1 0,0-1,1 0,-1 0,1 0,5 0,4 1,0-1,0-1,0 0,0-1,0 0,19-6,-19 4,0-1,0 0,19-11,-26 12,0 0,-1-1,0 1,0-1,0-1,0 1,0-1,-1 1,6-10,-9 14,-1-1,1 1,-1-1,0 1,1-1,-1 1,0-1,0 1,1-1,-1 1,0-1,0 1,0-1,0 1,0-1,0 1,0-1,0 0,0 1,0-1,0 1,0-1,0 1,0-1,0 0,-1 1,1-1,0 1,0-1,-1 1,1-1,-1 0,0 0,0 1,0-1,-1 0,1 1,0-1,-1 1,1-1,-1 1,1 0,0-1,-1 1,-2 0,-1 0,-1 0,0 0,0 1,0 0,-10 2,12-1,0 0,0 0,0 0,1 1,-1-1,1 1,-1 0,1 0,0 0,0 0,0 0,1 1,-1 0,1-1,0 1,0 0,0 0,0 0,1 0,-2 8,2-9,1 0,0-1,0 1,0 0,0-1,0 1,0 0,1 0,-1-1,1 1,0-1,0 1,0 0,0-1,0 0,0 1,1-1,-1 0,1 1,0-1,0 0,0 0,0-1,0 1,0 0,0-1,0 1,1-1,-1 1,1-1,-1 0,1 0,-1 0,5 0,4 2,0-1,1-1,-1 0,1 0,-1-1,1-1,-1 0,16-3,-7 0,1-1,-1-1,33-15,-18 1,-21 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51.9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240 1,'0'3,"-3"4,-4 0,-4 3,-2-1,-4-1,0 0,-1-1,0 1,-1 0,1 1,0-1,0-1,3 0,1-1,0-1,3-4,2-3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52.59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 38,'-3'0,"-1"3,-3 1,0 2,4 2,6-5,4-3,3-4,1-1,0-4,-6-2,0 0,-2 0,0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11.7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73 208,'1'-1,"-1"1,0-1,0 1,0-1,0 1,0-1,0 1,0-1,0 1,0-1,0 0,0 1,0 0,-1-1,1 1,0-1,0 1,0-1,-1 1,1-1,0 1,0-1,-1 1,1 0,0-1,-1 1,1 0,-1-1,1 1,0 0,-1-1,1 1,-1 0,1 0,-1 0,1-1,-1 1,1 0,-1 0,1 0,-1 0,1 0,-1 0,1 0,-1 0,0 0,0 1,0-1,-1 1,1-1,0 1,0 0,0-1,0 1,0 0,0 0,0 0,0 0,1 0,-1 0,0 0,0 0,1 0,-1 0,0 2,-7 24,1 1,2 0,-4 50,4-30,3-29,0-6,0-1,1 1,1 0,1 20,-1-33,0 0,0 0,0 0,0 0,0 0,0 0,0 0,0 0,0 0,0 0,0 0,0 0,0 1,0-1,0 0,0 0,0 0,0 0,0 0,0 0,0 0,0 0,0 0,0 0,0 0,1 0,-1 0,0 1,0-1,0 0,0 0,0 0,0 0,0 0,0 0,0 0,0 0,0 0,0 0,0 0,0 0,1 0,-1 0,0 0,0 0,0 0,0 0,0 0,0 0,0 0,0 0,0 0,0 0,0 0,0 0,0 0,1 0,-1 0,0 0,0 0,0 0,0 0,0 0,0 0,0 0,0-1,0 1,0 0,0 0,5-8,1-12,34-239,-23 126,-16 122,1 0,0 1,1-1,1 0,6-13,-9 22,-1 0,1 0,0 1,0-1,1 1,-1-1,0 1,1 0,-1-1,0 1,1 0,0 0,-1 0,1 0,-1 0,3-1,-2 2,0 0,0 0,0 0,-1 0,1 0,0 0,0 1,-1-1,1 1,0-1,0 1,-1-1,1 1,-1 0,1 0,0 0,-1 0,0 0,1 0,1 3,2 0,-1 0,1 1,-1-1,-1 1,1 0,-1 0,0 1,0-1,0 1,-1 0,0-1,0 1,0 0,-1 0,1 7,-1-3,0 0,-1 0,-1 1,0-1,0 0,-1 0,0 0,-4 12,-1-5,-15 33,19-44,0 0,-1 0,0 0,0-1,-1 0,1 0,-1 0,-9 7,3-7,0 0,11-4,0-1,0 1,0-1,0 0,0 1,0-1,0 1,0-1,0 0,0 1,0-1,0 1,0-1,0 0,0 1,0-1,1 1,-1-1,0 0,0 1,1-1,-1 0,0 1,0-1,1 0,-1 0,0 1,1-1,-1 0,1 1,6 6,2 0,-1 0,1-1,0 0,0 0,0-1,1 0,0-1,0 0,0-1,14 4,-19-6,-1 0,1-1,-1 1,1-1,-1 0,1 0,-1 0,1 0,-1-1,1 0,-1 0,1 0,-1 0,0-1,0 0,0 0,0 0,0 0,0 0,0-1,-1 0,1 0,-1 0,0 0,0-1,0 1,0-1,0 1,2-6,-4 7,0 0,0 0,-1 0,1 0,0 0,-1 0,1 0,-1 0,0 0,0 0,1 0,-2-3,1 4,0 0,0 0,-1 0,1 0,0 0,-1 0,1 0,-1 0,1 0,-1 0,1 0,-1 1,0-1,1 0,-1 0,0 1,0-1,0 1,0-2,-1 2,0-1,0 1,0-1,0 1,0-1,0 1,0 0,0 0,0 0,0 0,0 0,0 1,0-1,0 1,0-1,0 1,0 0,0-1,1 1,-1 0,0 0,0 0,1 1,-3 1,2-1,-1 0,1 0,0 1,0-1,0 1,0-1,0 1,1 0,-1 0,1 0,-1 0,1 0,0 0,1 0,-1 0,0 0,1 1,0-1,-1 0,1 0,1 1,-1-1,0 0,1 0,0 0,-1 0,1 0,1 1,1 3,-2-4,1 0,-1 0,1 0,0 0,0 0,0-1,1 1,-1-1,0 1,1-1,0 0,0 0,-1 0,1 0,0 0,0-1,1 0,-1 1,0-1,0 0,1 0,-1-1,1 1,-1-1,1 0,-1 1,5-2,-2 0,-1 0,1-1,0 0,-1 0,0 0,0 0,1-1,-1 0,6-5,38-36,-34 30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08.19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17 119,'-1'0,"0"0,0 0,0 0,1-1,-1 1,0 0,0-1,1 1,-1-1,0 1,1-1,-1 1,0-1,1 0,-1 1,1-1,-1 0,1 1,-1-1,1 0,-1 0,1 1,0-1,-1 0,1 0,0 0,0 1,0-1,0 0,-1-1,1-26,2 23,-1 1,1 0,0-1,0 1,1 0,-1 0,1 0,0 1,0-1,0 1,0-1,1 1,-1 0,1 0,5-2,-8 4,1-1,0 1,0 1,-1-1,1 0,0 0,0 1,0-1,0 1,0-1,0 1,0 0,0 0,0 0,0 0,0 0,0 0,0 1,0-1,0 1,0-1,0 1,0 0,-1 0,1-1,0 1,0 1,-1-1,1 0,0 0,-1 1,0-1,1 0,-1 1,0 0,2 2,-1 0,0 0,-1 0,0 0,0 0,0 0,0 0,0 0,-1 0,0 0,0 0,0 1,0-1,-1 0,1 0,-1 0,0 0,-1 0,1 0,-2 4,-4 8,-1 0,0-1,-11 17,-16 9,6-7,28-33,0-1,0 1,1 0,-1 0,0 0,0 1,1-1,-1 0,1 0,-1 0,1 0,0 1,-1-1,1 0,0 0,0 1,0-1,0 0,0 0,0 1,0-1,0 0,0 0,1 1,-1-1,1 2,0-2,1 1,-1-1,0 0,1 1,0-1,-1 0,1 0,0 0,-1 0,1 0,0-1,0 1,0 0,0-1,2 1,7 1,0-1,0 0,1 0,19-3,-10-2,-4-2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12.06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122 1,'-3'0,"-1"3,-3 1,-3 3,-3 0,1 2,-1-1,2 2,0 2,2 1,-1 3,2 0,1 2,3-3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12.68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40 0,'0'391,"0"-387,0-2,1 0,-1 1,0-1,0 0,-1 0,1 0,0 0,-1 0,1 0,-1 0,1 0,-1 0,0 0,-2 3,3-5,-1 0,1 0,0 0,-1 0,1 0,0 0,-1 0,1 0,0-1,-1 1,1 0,0 0,-1 0,1 0,0 0,-1-1,1 1,0 0,-1 0,1 0,0-1,0 1,-1 0,1-1,0 1,0 0,0 0,-1-1,1 1,0 0,0-1,0 1,0-1,-7-12,3 1,1 0,0 0,0-1,2 1,-1-1,2 0,-1 1,4-24,-1 15,2 0,0 1,2-1,11-29,-14 42,1 0,-1 1,2-1,-1 1,1 0,0 0,0 1,1-1,0 1,0 0,12-8,-14 11,1 1,-1 0,0 0,1 0,0 0,-1 1,1 0,0 0,0 0,-1 1,1-1,0 1,0 0,0 0,0 1,0 0,0 0,-1 0,1 0,0 1,7 3,-8-3,0 0,1 0,-1 1,0-1,0 1,-1 0,1 0,-1 0,1 1,-1-1,0 1,0 0,0 0,-1 0,0 0,1 0,1 8,-3-9,0 0,-1 0,1 0,-1 0,0 1,0-1,0 0,-1 0,1 0,-1 0,0 1,1-1,-1 0,-1 0,1 0,0-1,-1 1,1 0,-1 0,0-1,0 1,0-1,0 0,-1 1,1-1,-1 0,-3 2,-1 1,0-1,0 0,-16 6,21-8,0-1,-1-1,1 1,0 0,-1 0,1-1,-1 0,1 1,-1-1,1 0,-1 0,1 0,-1-1,1 1,-1-1,-4-1,7 2,-1 0,1-1,0 1,-1-1,1 1,0-1,0 1,-1-1,1 0,0 1,0-1,0 1,-1-1,1 1,0-1,0 0,0 1,0-1,0 1,0-1,0 0,1 1,-1-1,0 1,0-1,0 1,0-1,1 0,-1 1,0-1,1 1,-1-1,0 1,1-1,-1 1,1 0,0-1,17-19,-17 20,14-13,1 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13.88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196 14,'12'-2,"-16"-3,-20-1,16 6,-1 0,0 1,0 1,0-1,1 1,-1 1,1 0,0 0,0 0,0 1,0 1,-13 9,15-10,1 0,0 0,0 1,0 0,1 0,0 0,-7 12,9-14,0 0,1 1,-1-1,1 1,0 0,0-1,0 1,1 0,-1-1,1 1,0 0,0 0,0 0,2 5,-2-7,0 0,1 0,0 1,-1-1,1-1,0 1,0 0,0 0,1 0,-1 0,0-1,1 1,-1 0,1-1,-1 0,1 1,0-1,-1 0,4 2,-1-1,0-1,-1 0,1 0,0 0,0 0,0-1,0 1,0-1,0 0,4-1,0 0,0 0,0-1,0 1,0-2,-1 1,1-1,-1 0,0-1,0 0,9-6,-11 5,1 0,-2 0,1 0,0-1,-1 0,0 0,-1 0,1 0,4-13,-7 17,0 0,0 0,-1-1,1 1,-1 0,1-1,-1 1,0 0,0-1,0 1,0 0,0-1,-1 1,1 0,-1 0,1-1,-1 1,0 0,0 0,0 0,0 0,0 0,0 0,-1 0,1 0,-1 0,1 0,-1 1,0-1,0 1,1-1,-1 1,-4-2,4 2,1 0,-1 1,0-1,0 1,0-1,0 1,1 0,-1-1,0 1,0 0,0 0,0 0,0 1,0-1,1 0,-1 1,0-1,0 1,0 0,1-1,-1 1,0 0,1 0,-1 0,1 0,-3 3,3-3,0 0,1 0,-1 0,0 0,1 0,-1 0,1 0,-1 0,1 0,-1 0,1 0,0 0,0 0,0 1,-1-1,1 0,0 0,0 0,1 0,-1 1,0-1,0 0,1 0,-1 0,0 0,1 0,-1 0,1 0,-1 0,1 0,0 0,-1 0,1 0,0 0,0 0,0 0,0-1,0 1,0 0,-1-1,2 1,-1 0,1 0,5 2,0 0,-1-1,1 1,1-2,-1 1,0-1,0 0,1 0,9 0,35 5,-24 8,-25-12,1 1,1-1,-1 0,0 0,6 1,-9-3,0 0,0 1,1-1,-1 0,0 0,0 0,0 0,0-1,0 1,0 0,1 0,-1-1,0 1,0-1,0 1,0-1,0 1,0-1,0 1,0-1,0 0,-1 0,1 1,0-1,1-2,1-1,1-1,-1 1,0 0,1 0,0 1,0-1,7-5,-9 9,-1-1,0 1,1-1,-1 1,1-1,-1 1,1 0,-1 0,1 0,-1-1,1 2,-1-1,1 0,-1 0,0 0,1 1,-1-1,1 1,-1-1,0 1,1-1,-1 1,0 0,1 0,-1 0,0 0,0 0,0 0,2 1,20 22,-14-15,-1 0,1-1,0 0,1 0,11 6,-18-13,0 1,0-1,1 1,-1-1,1 0,-1 0,1-1,-1 1,1-1,-1 0,1 0,0 0,-1 0,1 0,-1-1,1 0,0 0,-1 0,0 0,1 0,5-4,-2 0,1 0,-1-1,-1 0,1 0,-1 0,0-1,0 0,-1 0,0-1,0 1,-1-1,0 0,4-11,-7 17,0-1,1 0,-1 1,1-1,0 1,-1 0,1-1,0 1,0 0,1 0,-1 0,0 1,1-1,-1 0,1 1,0 0,-1-1,1 1,0 0,0 0,2 0,0 0,0 1,0 0,0 0,0 0,0 0,0 1,0 0,0 0,0 0,0 1,9 4,-9-4,1 1,-1 0,1 1,-1 0,0-1,0 1,-1 1,1-1,5 9,-8-11,0 1,0 0,0 0,-1 0,1 0,-1 0,0 1,0-1,0 0,0 0,-1 1,1-1,-1 1,0-1,0 0,0 1,-1 4,0-4,0 0,-1-1,0 1,1-1,-1 1,0-1,-1 0,1 0,-4 5,3-5,1 0,-1 0,1 0,0 1,0 0,-3 5,34-23,-6 0,37-30,-52 37,0 0,0-1,0 0,-1-1,0 1,-1-1,6-11,-12 19,1 1,-1-1,1 0,-1 1,0-1,0 0,1 1,-1-1,0 0,0 0,0 1,0-1,0 0,0 0,0 1,0-1,0 0,0 1,0-2,0 2,-1-1,1 1,0 0,-1 0,1-1,0 1,-1 0,1 0,0 0,-1 0,1-1,0 1,-1 0,1 0,-1 0,1 0,0 0,-1 0,1 0,0 0,-1 0,1 0,-1 0,1 0,-1 1,-1-1,0 1,-1 0,1 0,0 0,0 0,0 0,0 1,0-1,0 0,-3 3,2 0,0 0,0 0,1 0,-1 0,1 1,0-1,0 1,0-1,1 1,-1 0,1 0,1 0,-1-1,0 1,1 0,0 0,0 0,1 0,-1 0,3 7,-2-8,1 0,-1 0,1 0,-1 0,1-1,1 1,-1-1,0 1,1-1,0 0,0 0,0 0,0-1,0 1,0 0,1-1,-1 0,1 0,0 0,-1-1,1 1,0-1,0 1,7 0,5 0,1-1,0-1,-1 0,1-1,0-1,-1 0,1-1,28-10,11-7,60-31,-84 36,40-19,-6 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17.00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180 16,'2'-2,"-8"-3,-10-2,11 6,0 1,0 0,0 0,1 0,-1 0,0 1,0 0,0 0,1 0,-1 0,1 1,-1 0,-4 2,2 0,0 0,1 0,0 1,0-1,0 1,1 1,-1-1,-5 9,7-9,1 0,0 0,0 0,0 0,1 1,0-1,0 1,0 0,1-1,-2 12,3-13,0 0,0 0,0-1,1 1,-1 0,1 0,0-1,0 1,0 0,1-1,-1 0,1 1,0-1,0 0,0 1,0-1,5 4,-4-4,0-1,0 0,0 1,0-2,0 1,1 0,-1 0,0-1,1 0,-1 0,1 0,0 0,-1 0,1-1,0 0,0 1,-1-1,1-1,0 1,-1 0,1-1,0 0,-1 0,1 0,-1 0,5-3,1 0,-1 0,1 0,-1-1,0-1,0 1,-1-1,1-1,-1 1,7-10,-4 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17.49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 0,'-3'0,"0"3,2 1,2 3,-3 0,0 2,0 3,0 1,3 3,2 0,0 2,0 0,-1 0,0 0,-1 0,-1-6,0-8,0-5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18.0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174 13,'-3'-2,"1"0,-1 1,1 0,-1-1,0 1,0 0,1 1,-1-1,0 0,0 1,0-1,0 1,0 0,0 0,0 0,1 1,-1-1,0 1,0-1,0 1,-3 2,-2-1,1 0,0 1,-1 1,2-1,-1 1,-12 9,15-9,-1 0,2 0,-1 0,0 0,1 1,0-1,0 1,0 0,0 0,1 0,0 0,0 1,-2 9,3-12,1 1,0-1,0 0,0 0,0 0,1 1,-1-1,1 0,0 0,0 0,0 0,0 0,0 0,1 0,0-1,-1 1,1 0,0-1,0 1,0-1,1 0,-1 0,0 0,1 0,4 3,-2-1,1 0,0-1,0 1,0-1,1 0,-1-1,1 0,-1 0,1 0,0-1,0 0,0 0,-1 0,1-1,0 0,0-1,0 0,0 0,0 0,-1-1,11-3,-2-1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18.4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194 48,'-29'-1,"14"0,0 1,-1 0,1 1,-17 4,28-4,1 0,-1 0,0 0,1 1,-1-1,1 1,-1 0,1 0,0 0,0 0,0 1,0-1,0 1,0 0,1 0,-1 0,1 0,0 0,0 1,0-1,-1 5,2-6,0 0,0-1,0 1,1 0,-1 0,1-1,0 1,-1 0,1 0,0 0,0 0,0 0,0-1,1 1,-1 0,0 0,1 0,-1-1,1 1,0 0,-1 0,1-1,0 1,0 0,0-1,0 1,0-1,1 0,-1 1,0-1,1 0,-1 0,1 0,-1 0,1 0,0 0,-1 0,1 0,0-1,-1 1,1-1,3 1,2 1,-1-1,1 0,-1-1,0 1,1-1,-1-1,1 1,-1-1,1 0,-1-1,8-2,0-2,-1 0,1-1,12-10,-21 14,1-1,-1 0,0-1,-1 1,1-1,-1 1,0-1,0-1,5-8,-8 12,0 0,-1 0,1 0,-1 0,1 0,-1-1,0 1,0 0,0 0,0 0,0 0,0-1,-1 1,1 0,-1 0,1 0,-1 0,0 0,0 0,0 0,0 0,0 0,0 1,-1-1,1 0,-1 1,1-1,-1 1,1-1,-1 1,0 0,0 0,0 0,1 0,-5-2,3 2,1 0,-1-1,1 1,-1 1,0-1,0 0,1 1,-1-1,0 1,0 0,0 0,1 0,-1 0,0 0,0 1,0-1,1 1,-1 0,0 0,0 0,1 0,-1 0,1 1,-1-1,1 1,-4 3,5-5,1 1,-1-1,1 1,0-1,-1 1,1-1,0 1,0-1,-1 1,1 0,0-1,0 1,0-1,0 1,0-1,-1 1,1 0,0-1,0 1,1 0,-1-1,0 1,0-1,0 1,0-1,0 1,1 0,-1-1,0 1,1-1,-1 1,0-1,1 1,-1-1,0 1,1-1,-1 0,1 1,-1-1,1 1,-1-1,1 0,-1 0,1 1,-1-1,2 0,8 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18.80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179 1,'1'7,"-1"-7,0 1,0-1,0 0,0 1,0-1,0 1,0-1,0 0,0 1,0-1,0 1,0-1,0 0,-1 1,1-1,0 1,0-1,0 0,-1 1,1-1,0 0,0 1,-1-1,1 0,0 0,0 1,-1-1,1 0,-1 0,1 1,0-1,-1 0,1 0,0 0,-1 0,1 0,-1 1,0-1,-48 21,36-16,0 1,1 0,-16 10,23-12,-1 0,1 0,1 0,-1 1,1 0,-1 0,2 0,-1 1,-6 11,10-16,-1 1,0-1,1 1,-1 0,1-1,-1 1,1 0,0 0,0-1,0 1,0 0,0 0,0-1,0 1,1 0,-1 0,0-1,1 1,0 0,-1-1,1 1,0-1,0 1,0-1,0 1,0-1,0 1,0-1,1 0,-1 0,0 0,1 0,-1 0,1 0,-1 0,1 0,-1 0,1-1,0 1,-1-1,4 1,1 1,-1-2,1 1,0 0,0-1,-1 0,1-1,0 1,-1-1,1 0,-1 0,1-1,-1 0,1 0,-1 0,0 0,0-1,5-3,-6 4,-1 0,0 0,0 0,0 0,0 0,0-1,-1 0,1 1,-1-1,1 0,-1 0,0 0,0 0,-1-1,1 1,-1 0,1-1,-1 1,0-1,0 0,-1 1,1-1,-1 0,0 1,1-1,-2-7,0 8,0 1,-1-1,1 0,0 1,-1 0,0-1,1 1,-1 0,0-1,0 1,0 0,-4-2,5 3,0 0,-1 0,1 0,-1 0,1 0,-1 0,1 1,-1-1,1 1,-1-1,0 1,1-1,-1 1,0 0,1 0,-1 0,0 0,1 0,-1 0,0 0,1 0,-3 1,6-1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19.16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36 0,'1'0,"-1"0,0 0,1 0,-1 0,0 0,1 1,-1-1,0 0,1 0,-1 0,0 0,1 1,-1-1,0 0,0 0,1 0,-1 1,0-1,0 0,1 0,-1 1,0-1,0 0,0 1,0-1,1 0,-1 1,0-1,0 0,0 1,0-1,0 0,0 1,0-1,0 0,0 1,0-1,0 0,0 1,0-1,0 0,0 1,0-1,-1 0,1 1,0-1,0 0,0 0,0 1,-1-1,-11 23,9-18,-2 5,1 1,0-1,1 1,0 0,0 0,1 0,1 0,0 0,0 0,1 0,0 1,1-1,1 0,0 0,0 0,5 14,-7-26,0 1,0 0,0 0,1 0,-1 0,0 0,0 0,0 0,0 0,0 0,0 0,0 0,0 0,0 0,1 0,-1 0,0 0,0 0,0 0,0 0,0 0,0 0,0 0,0 0,1 0,-1 0,0 0,0 0,0 0,0 0,0 0,0 0,0 0,0 0,0 0,0 0,1 0,-1 0,0 0,0 1,0-1,0 0,0 0,1-7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19.53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163 1,'0'3,"0"4,0 4,0 2,0 3,0 2,0 0,0 0,0 1,0-1,0 0,0 0,0 0,0-1,0 1,-3-3,-1-5</inkml:trace>
  <inkml:trace contextRef="#ctx0" brushRef="#br0" timeOffset="1">5 212,'-3'0,"2"0,4 0,4 0,5 0,3 0,1 0,2 0,1-3,-1-1,1 4,-1 0,-3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08.58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15,'5'0,"4"0,6 0,4 0,3-4,2-1,1 0,-4 5,-10 2,-6 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0.66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 51,'0'-1,"-1"1,0 0,1 0,-1 0,1 0,-1 0,1 0,-1 0,1 0,-1 1,1-1,-1 0,1 0,-1 0,1 1,-1-1,1 0,-1 0,1 1,0-1,-1 0,1 1,-1-1,1 1,0-1,-1 0,1 1,0-1,0 1,-1-1,1 1,0 0,0 0,0-1,0 1,0-1,1 0,-1 1,0-1,1 1,-1-1,0 1,1-1,-1 0,0 1,1-1,-1 0,1 1,-1-1,1 0,-1 1,1-1,-1 0,1 0,-1 0,1 0,-1 0,1 1,-1-1,1 0,-1 0,1 0,-1 0,1 0,0-1,-1 1,1 0,122-17,-89 15,56-12,-88 14,-1 0,1-1,0 1,0-1,-1 1,1-1,0 0,-1 0,1 0,-1 0,1 0,-1 0,1 0,-1 0,0-1,1 1,-1-1,0 1,0-1,1-1,2-8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1.05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 1,'-1'7,"0"1,0-1,0 0,-4 9,-3 25,8-13,1-1,1 0,12 52,-7-44,-8-13,-1-25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1.4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1,'1'0,"-1"0,1 0,0 1,0-1,-1 1,1-1,0 1,-1-1,1 1,0-1,-1 1,1-1,-1 1,1 0,-1-1,1 1,-1 0,0 0,1-1,-1 1,0 0,1 0,-1 0,0-1,0 1,0 0,0 1,4 27,-4-25,1 27,2 0,1 0,13 48,-13-54,-5-16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1.7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 80,'-2'0,"1"0,-1 0,0 1,0-1,0 1,0-1,0 1,1 0,-1 0,0-1,-1 3,1 2,14-1,11-4,-1 0,1-2,0 0,-1-2,42-11,-15-2,69-31,-100 40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2.3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53 0,'0'2,"-1"1,0-1,1 0,-1 0,0 0,-1 0,1 0,0 0,-3 3,-4 8,2 1,1 1,0-1,1 1,0 0,-2 27,3 76,3-105,1 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2.7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223 0,'0'1,"0"0,-1-1,1 1,0 0,-1-1,1 1,-1 0,1-1,0 1,-1-1,1 1,-1-1,0 1,1-1,-1 1,1-1,-1 0,0 1,1-1,-1 0,0 1,1-1,-1 0,0 0,0 1,-26 4,17-3,-8 3,1 1,-1 0,-27 14,39-16,1-1,-1 1,1 0,0 0,0 1,0-1,0 1,1 0,0 0,0 1,0-1,0 1,-3 9,6-12,0-1,1 0,-1 1,1-1,-1 1,1-1,0 0,0 1,0-1,0 1,0-1,1 1,-1-1,1 0,-1 1,1-1,0 0,0 0,0 1,0-1,1 0,-1 0,0 0,1 0,0-1,-1 1,1 0,0 0,0-1,2 2,1 1,1-1,-1 1,1-1,0-1,0 1,0-1,0 0,0 0,0 0,8 0,-6-2,1 0,0-1,0 0,-1 0,1-1,-1 0,1 0,-1-1,0-1,0 1,0-1,0 0,-1-1,1 0,7-7,-4 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3.11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 1,'-1'0,"0"0,0 0,0 0,0 0,-1 1,1-1,0 0,0 1,0-1,0 1,0 0,0-1,0 1,0 0,0-1,1 1,-1 0,0 0,0 0,1 0,-1 0,0 0,1 0,-1 0,1 0,-1 0,1 0,0 0,-1 0,1 0,0 0,0 1,0 1,-1 3,1 1,0 0,0 0,2 8,8 49,-4-33,-2-1,1 40,-5-59,0-7,0-7,0-3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3.48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1,'1'0,"0"0,-1 0,1 1,0-1,0 1,-1-1,1 0,0 1,-1 0,1-1,-1 1,1-1,0 1,-1 0,1-1,-1 1,0 0,1 0,-1-1,0 1,1 0,-1 0,0-1,0 1,0 0,1 0,-1 1,3 27,-3-26,17 127,-9-81,-7-47,-1 0,0 0,0 0,0-1,0 1,0 0,0 0,-1-1,0 4,1-4,0-1,-1 1,1-1,0 1,0-1,-1 1,1-1,-1 1,1-1,0 0,-1 1,1-1,-1 0,1 1,-1-1,1 0,-1 1,1-1,-1 0,1 0,-1 0,0 1,1-1,-1 0,1 0,-1 0,1 0,-1 0,0 0,1 0,-2-1,-6-1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3.85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 4,'-3'0,"-1"3,-3 1,3 3,5 0,6-1,4-2,3-1,3-1,1-1,0-4,1-1,3-1,0 2,0-2,-1-1,-1-1,-4-1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4.21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70 1,'-1'2,"0"0,0 0,-1 1,1-1,-1 0,1 0,-1 0,0 0,0-1,0 1,0 0,0-1,0 0,-3 2,-1 2,-5 2,-12 14,23-21,0 0,-1 0,1 0,0 0,0 1,0-1,0 0,0 0,0 0,0 0,0 0,-1 0,1 1,0-1,0 0,0 0,0 0,0 0,0 0,0 1,0-1,0 0,0 0,0 0,0 0,0 1,0-1,0 0,0 0,0 0,0 0,0 0,0 1,0-1,1 0,-1 0,0 0,0 0,0 0,0 1,0-1,0 0,9 1,11-4,-19 2,8-1,30-6,-38 8,1 0,0 0,0 0,0 0,0 0,-1 0,1 0,0 1,0-1,0 1,-1-1,1 1,0 0,-1-1,1 1,-1 0,3 1,-4-1,1 1,0-1,-1 0,1 0,-1 0,1 1,-1-1,0 0,0 0,1 1,-1-1,0 0,0 1,0-1,0 0,-1 1,1-1,0 0,0 0,-1 1,1-1,-1 0,1 0,-1 1,1-1,-2 1,-20 31,16-25,-3 5,10-13,-1 0,1 1,-1-1,1 0,0 0,-1 0,1 0,0 1,0-1,-1 0,1 0,0 0,-1 0,1 0,0-1,-1 1,1 0,0 0,-1 0,1-1,0 1,-1 0,1-1,0 0,8-1,0 0,0 1,0 0,0 0,0 1,0 0,0 0,11 2,-18-1,0-1,0 0,0 1,0-1,0 1,0-1,0 1,0 0,0 0,0 0,-1 0,1 0,0 1,-1-1,1 0,-1 1,1-1,-1 1,0-1,0 1,1 0,-1 0,0 0,-1-1,1 1,0 0,0 0,-1 0,1 0,-1 0,0 0,0 0,1 0,-1 1,0-1,-1 0,1 0,0 0,-1 0,0 4,-2 2,-1 0,0 0,0 0,0-1,-1 1,0-1,0 0,-1-1,0 1,0-1,-1 0,1 0,-1-1,0 0,-1 0,1-1,-1 0,-13 5,17-8,0-1,1 0,-1 0,1 0,-1 0,1 0,-1-1,1 0,-1 0,1 0,-1 0,1 0,0 0,0-1,-1 0,1 0,-5-4,-7-5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15.21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73 1,'-1'16,"0"-1,-1 1,-5 16,3-15,-4 37,-7 75,4-52,0-4,-2 28,13-101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5.58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57 49,'-25'-17,"22"16,1 0,-1-1,0 1,1-1,-1 0,1 0,-1 0,1 0,0 0,0 0,-2-4,4 6,0 0,0 0,0-1,0 1,0 0,0-1,0 1,0 0,0 0,0-1,0 1,1 0,-1 0,0-1,0 1,0 0,0 0,1-1,-1 1,0 0,0 0,0 0,1 0,-1-1,0 1,0 0,1 0,-1 0,0 0,1 0,-1 0,0 0,0 0,1 0,-1 0,0 0,0 0,1 0,-1 0,0 0,1 0,-1 0,0 0,0 0,1 0,-1 0,0 0,1 1,20 2,-18-3,23 3,37 0,-43-4,1 2,-1 1,28 5,-36-3,-4-1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6.56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55 51,'-4'7,"0"-1,0 1,0 0,1 1,0-1,1 0,0 1,0-1,0 1,0 10,-5 31,-8 72,17-147,6-31,-4 32,1-40,-2 25,-3 38,1 0,-1 0,0 0,1 0,-1 1,1-1,0 0,-1 0,1 0,0 1,0-1,0 1,0-1,0 1,1-1,-1 1,0-1,3-1,-3 3,0 0,0 0,0 0,0 0,0 0,0 1,0-1,0 0,0 0,0 1,0-1,0 0,0 1,0-1,0 1,-1-1,1 1,0 0,0-1,0 1,-1 0,1-1,0 1,-1 0,1 0,-1 0,1 0,-1 0,1 0,0 1,15 32,-16-32,6 12,2 10,2-1,1 0,21 35,-31-58,-1 1,1 0,-1 0,1 0,-1 0,1-1,-1 1,1 0,0-1,0 1,-1 0,1-1,0 1,0-1,-1 1,1-1,0 0,0 1,0-1,0 0,0 0,0 1,0-1,0 0,0 0,0 0,1 0,-1-1,1 0,-1 1,0-1,0 0,1 0,-1 0,0 0,0 0,0 0,0-1,0 1,-1 0,1 0,0-1,0-1,4-7,-2 0,1-1,2-16,32-153,-36 165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7.1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89 0,'-1'8,"0"0,-1 0,0-1,-5 13,1-2,-23 116,9-35,20-98,-1 2,0 1,0-1,0 1,0-1,0 0,-1 1,0-1,-2 4,4-7,0 0,0 0,0 0,-1 0,1 0,0 0,0 0,0 0,0 0,0 0,-1 0,1 0,0 0,0 0,0 0,0 0,-1 0,1 0,0 0,0 0,0 0,0 0,0 0,-1 0,1-1,0 1,0 0,0 0,0 0,0 0,0 0,-1 0,1-1,0 1,0 0,0 0,0 0,0 0,0 0,0-1,0 1,0 0,0 0,0 0,0 0,0 0,0-1,0 1,0 0,0 0,0 0,0 0,0-1,0 1,0 0,0 0,-1-8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7.50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31 1,'1'0,"0"0,0 0,-1 1,1-1,0 1,0-1,-1 1,1-1,0 1,-1-1,1 1,-1-1,1 1,-1 0,1-1,-1 1,1 0,-1 0,0-1,1 1,-1 0,0 0,0 0,1-1,-1 1,0 0,0 1,3 27,-3-25,2 188,-3-98,1-87,0 0,-1 0,0-1,0 1,-2 8,2-13,0 0,0 0,0 0,0 0,0 0,0 0,-1 0,1 0,0 0,-1 0,0-1,1 1,-1 0,0-1,0 0,0 1,0-1,-3 1,-7 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7.86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26,'0'-3,"3"-1,4 0,4 1,3 1,2 0,2 2,0-1,0 1,1 1,-1-1,0 0,-3-3,-4-1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8.8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 11,'-1'-7,"1"3,8 9,-7-3,1 0,0 0,0 0,-1-1,1 2,-1-1,0 0,1 0,-1 0,0 0,0 1,0-1,-1 1,1-1,-1 1,1 2,-1 2,0 0,0-1,-1 1,-2 9,-1 8,4-23,0 0,0 0,0 0,0 0,1 0,-1 0,0 0,0 0,1 0,-1 0,0 0,1-1,-1 1,1 0,-1 0,1 0,0-1,-1 1,1 0,0 0,-1-1,1 1,0-1,0 1,0-1,-1 1,1-1,0 1,0-1,0 0,0 1,1-1,40 6,-19-4,-20-1,0 0,1 0,-1 0,0 0,0 0,0 1,0-1,0 1,0 0,-1 0,1 0,0 0,-1 0,0 1,1-1,-1 1,0-1,0 1,-1 0,3 4,-3-4,0 0,-1 0,1 0,-1 0,0 0,0 0,0 1,0-1,0 0,-1 0,1 0,-1 0,0 0,0 0,0 0,0 0,-1 0,1-1,-1 1,0 0,0-1,-2 3,-1 1,0 0,0-1,-13 10,16-13,0-1,0 1,0-1,0 0,-1 1,1-1,0 0,-1 0,1 0,-1-1,0 1,1-1,-1 1,-4-1,6 0,0 0,1 0,-1 0,1 0,-1-1,1 1,-1 0,1 0,-1-1,0 1,1 0,0-1,-1 1,1-1,-1 1,1 0,-1-1,1 1,0-1,-1 1,1-1,0 1,0-1,-1 0,1 1,0-1,0-6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9.44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1,'0'3,"3"1,4 0,4-1,3-1,2 0,1-2,-2 4,-1-1,1 1,0-1,1-1,-2-4,-4-4,-3-2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9.8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36 1,'0'2,"-3"2,-1 3,0 3,-2 3,0 2,1 2,2 1,0 0,2 0,0 0,1 0,0 0,4-3,0-1,0 0,-1 0,-1-1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30.36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198 28,'-3'0,"0"-1,0 1,0-1,0 0,0 1,0-2,0 1,1 0,-1 0,0-1,-2-1,3 1,0 0,-1 1,0-1,1 1,-1 0,1 0,-1 0,0 0,0 0,0 1,0-1,1 1,-1 0,-5 0,4 1,-1 0,1 1,0 0,0 0,-1 0,1 0,1 0,-1 1,0 0,0 0,1 0,0 0,-1 0,1 1,1 0,-1-1,0 1,-3 8,-1 1,1 0,0 1,1 0,-6 24,8-18,0 0,2 0,0 1,1-1,3 21,-3-37,1 1,0 0,0-1,0 1,1-1,-1 0,1 1,0-1,0 0,0 0,1 0,0 0,-1 0,1-1,1 1,-1-1,0 0,1 0,0 0,-1 0,1-1,0 0,1 1,4 1,-2-2,0 0,0 0,1 0,-1-1,0 0,1-1,-1 0,1 0,-1 0,0-1,1 0,-1 0,0-1,10-3,-7 1,-1 0,1 0,-1-1,0-1,-1 1,1-1,-1-1,0 0,0 0,-1 0,0-1,-1 0,12-17,-15 19,0 0,0 0,-1 0,0 0,0-1,0 1,-1-1,1 1,-2-1,1 0,-1 1,0-1,0 0,-1 1,0-1,0 0,-1 1,1-1,-1 1,-1 0,1 0,-5-8,1 5,0 1,0 0,0 0,-1 0,0 1,-1 0,1 0,-1 1,-18-11,22 15,0 0,-1 0,1 0,-1 0,1 1,-1 0,1 0,-1 0,0 1,-7-1,9 1,0 1,0-1,0 1,0 0,0 0,0 0,0 0,0 0,0 1,0 0,1-1,-1 1,1 0,-1 0,1 0,0 0,-3 3,4-4,0 1,1-1,-1 0,0 0,0 0,1 0,-1 1,1-1,-1 0,1 1,0-1,-1 0,1 2,0-2,0-1,0 1,0-1,0 1,0-1,0 1,1-1,-1 1,0-1,0 1,1-1,-1 1,0-1,0 1,1-1,-1 0,1 1,-1-1,0 0,1 1,-1-1,1 0,-1 1,1-1,-1 0,1 0,-1 0,1 1,-1-1,1 0,-1 0,1 0,-1 0,1 0,0 0,10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35.91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135 14,'-1'-2,"0"1,0 0,-1 0,1 0,-1 0,1 0,-1 0,1 0,-1 0,1 1,-1-1,0 1,1-1,-1 1,0 0,0 0,1-1,-1 1,0 0,-2 1,1-1,0 1,0 0,-1 0,1 1,0-1,0 0,0 1,1 0,-6 4,-1 1,2 1,-1 0,1 0,0 1,-7 11,11-15,2-1,-1 0,0 0,1 1,0-1,0 1,0-1,1 1,0-1,0 9,0-11,0-1,0 0,0 0,0 1,0-1,0 0,0 0,1 0,-1 1,0-1,1 0,-1 0,1 0,0 0,-1 0,1 0,0 0,-1 0,1 0,0 0,0 0,0 0,0-1,0 1,0 0,0-1,0 1,0-1,0 1,1-1,-1 1,0-1,0 0,0 0,1 1,-1-1,0 0,0 0,0 0,1 0,-1-1,0 1,0 0,2-1,-1 1,0-1,0 0,-1 0,1 0,0 0,0 0,-1 0,1 0,0 0,-1-1,0 1,1-1,-1 1,0-1,1 0,-1 1,0-1,0 0,-1 0,2-2,1-4,0-1,-1 0,2-10,-1 2,-3 17,0 0,0-1,0 1,0 0,0 0,0-1,0 1,0 0,0 0,0-1,1 1,-1 0,0 0,0-1,0 1,0 0,0 0,1-1,-1 1,0 0,0 0,0 0,1 0,-1-1,0 1,0 0,1 0,-1 0,0 0,0 0,1 0,-1 0,0 0,1-1,-1 1,0 0,1 0,10 8,7 17,-17-24,4 7,-1-1,1 0,0 0,0 0,1 0,10 8,-16-14,1-1,-1 1,1-1,-1 0,1 1,0-1,-1 0,1 0,0 1,-1-1,1 0,0 0,-1 0,1 0,0 0,0 0,-1 0,1 0,0 0,-1 0,1 0,0-1,-1 1,1 0,0-1,8-4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6:54.48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65,'4'0,"5"0,6-4,4-1,3-1,2 2,1-3,0 0,1 1,-1 1,-1-2,1 0,-5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15.58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82 1,'2'102,"-4"112,-12-124,4-35,9-45,-1 0,0 0,-5 12,6-20,1 0,-1 0,0 0,0 0,0 0,0 0,-1 0,1 0,0-1,-1 1,1 0,-1-1,0 1,0-1,1 0,-1 1,0-1,0 0,0 0,-4 1,-6-1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36.41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121 13,'0'0,"0"-1,0 0,0 1,0-1,0 1,0-1,1 1,-1-1,0 1,0-1,1 1,-1-1,0 1,1-1,-1 1,0 0,1-1,-1 1,1-1,-1 1,1 0,-1 0,1-1,-1 1,1 0,-1 0,1-1,-1 1,1 0,-1 0,1 0,-1 0,1 0,0 0,-1 0,1 0,-1 0,1 0,-1 0,1 0,-1 0,1 1,-1-1,1 0,-1 0,1 1,0-1,26 13,-23-9,0 0,0 1,-1 0,0-1,1 1,-1 0,-1 0,1 1,-1-1,0 0,2 9,1 4,-1 0,2 24,-6-28,0-1,-1 1,0-1,-1 0,-1 0,0 0,0 0,-1 0,-11 21,4-10,-2-2,0 0,-1-1,-20 23,21-29,0-2,-1 0,0-1,-17 12,13-13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48.5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43 13,'0'-1,"0"1,0-1,0 1,0-1,0 0,1 1,-1-1,0 1,0-1,1 1,-1-1,0 1,1-1,-1 1,1 0,-1-1,0 1,1-1,-1 1,1 0,-1-1,1 1,-1 0,1 0,-1-1,1 1,-1 0,1 0,0 0,5 3,-7 9,-21 32,17-36,0 1,0 0,1 0,0 0,1 0,0 1,0-1,1 1,-1 13,3-20,0 0,1-1,-1 1,0 0,1-1,0 1,0-1,0 1,0-1,0 1,0-1,1 0,-1 1,1-1,-1 0,3 2,1 0,0 1,1-2,0 1,10 5,-11-7,0 1,0 0,0 0,0 1,-1-1,1 1,7 8,-11-10,1 1,-1-1,0 0,0 1,0-1,-1 1,1-1,-1 1,1 0,-1-1,0 1,0 0,0-1,0 1,0 0,-1-1,1 1,-1-1,-1 5,-3 7,-1 0,-11 19,5-9,-2 5,6-12,0 1,0 0,2 1,-7 31,12-44,0 0,1-1,0 1,0 0,0 0,1-1,0 1,0 0,0-1,1 1,0-1,0 1,0-1,1 0,0 0,0 0,0 0,0-1,1 1,6 5,5 5,-2-3,-1 1,0 0,15 23,-24-32,0 1,-1 0,1 1,-1-1,0 0,-1 1,1-1,-1 1,0-1,0 1,-1-1,0 1,0 0,0-1,-2 9,-34 144,9-47,19-78,2 1,2-1,1 1,1 0,2 0,2 0,6 42,-4-47,0 0,-3 0,0 1,-4 31,1-51,-1 1,1 0,-7 13,7-18,-1 0,1 0,0 0,0 0,1 0,0 0,0 0,0 0,1 1,0-1,0 0,1 0,1 10,-1-15,0 1,-1 0,1-1,0 1,0-1,1 0,-1 1,0-1,0 0,1 1,-1-1,1 0,-1 0,1 0,-1 0,1-1,0 1,-1 0,1-1,0 1,0-1,1 1,7 0,-1 0,1 0,11-1,12 1,-27 0,0 0,0 0,0 1,0 0,0 0,-1 0,1 1,-1 0,11 6,-13-5,1-1,-1 1,0-1,0 1,0 0,0 0,-1 0,0 0,0 1,0-1,0 1,0-1,0 7,5 19,-2 0,-2 0,-1 0,-1 0,-1 1,-6 44,-47 177,14-79,37-164,-5 32,7-38,0-1,0 1,-1-1,2 0,-1 1,0-1,0 1,1-1,-1 1,1-1,0 0,1 5,-1-7,-1 0,0 0,0 1,1-1,-1 0,0 0,1 1,-1-1,0 0,1 0,-1 0,0 0,1 0,-1 1,0-1,1 0,-1 0,0 0,1 0,-1 0,1 0,-1 0,0 0,1 0,-1 0,0-1,1 1,-1 0,0 0,1 0,-1 0,0 0,1-1,-1 1,0 0,1 0,-1-1,11-10,-10 10,9-10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0.43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13 428,'-1'0,"1"0,-1 0,1 0,-1 0,1 0,-1 0,1 0,-1 0,1 0,-1 0,1 0,-1 0,1 0,-1 1,1-1,-1 0,1 0,-1 1,1-1,-1 0,1 1,0-1,-1 0,1 1,0-1,0 1,1-1,-1 0,1 1,-1-1,1 0,-1 0,1 0,-1 0,1 1,-1-1,1 0,-1 0,1 0,-1 0,1 0,-1 0,1 0,-1 0,1-1,-1 1,1 0,-1 0,1 0,-1 0,1-1,0 1,12-5,0 0,-1-1,1 0,-1 0,0-2,-1 1,0-2,0 1,0-2,-1 1,-1-1,0-1,0 0,9-14,0-4,-1 0,-2-1,-1-1,18-56,-30 81,0 0,-1 0,0 1,-1-1,1 0,-1-8,0 12,0 0,0 0,-1 0,1 0,-1 0,1 0,-1 0,0 0,1 0,-1 0,0 1,0-1,-1 0,1 0,0 1,0-1,-1 1,1-1,-1 1,0 0,-2-2,3 2,-1 1,1 0,-1-1,1 1,0 0,-1 0,1 0,-1 0,1 1,-1-1,1 0,-1 1,1-1,0 0,-1 1,1 0,0-1,-1 1,1 0,0 0,0-1,0 1,0 0,0 0,0 0,0 1,0-1,0 0,-1 2,-3 4,-1 0,1 0,-5 11,1 4,0-1,2 1,0 0,1 1,2-1,0 1,2 0,-1 41,4-57,-1 0,1-1,0 1,0 0,0-1,1 1,0 0,1-1,5 11,-7-15,1 0,-1 0,1 0,0 0,0 0,0 0,0-1,0 1,0-1,0 1,1-1,-1 0,0 0,1 0,-1 0,1 0,-1-1,1 1,-1-1,1 0,-1 1,1-1,0 0,-1-1,1 1,-1 0,6-2,-1 0,0-1,0 0,0 0,0 0,0-1,-1 0,0 0,1-1,-2 0,1 0,5-6,0-1,0 0,-1-1,0-1,8-15,-17 27,0 0,0 0,0 0,0 0,0 0,-1 0,1 0,-1 0,0-1,1 1,-1 0,0 0,0-1,-1 1,1 0,-1-3,1 4,-1 0,1 1,0-1,0 0,-1 1,1-1,-1 1,1-1,-1 1,1-1,-1 1,1-1,-1 1,1-1,-1 1,1 0,-1-1,0 1,1 0,-1 0,0-1,-1 1,1 0,-1 0,0 0,1 0,-1 0,1 0,-1 1,1-1,-1 0,1 1,-1-1,1 1,-2 1,-3 1,1 0,-1 1,1-1,0 2,0-1,1 0,-1 1,1 0,0 0,0 0,1 0,-1 1,1 0,1-1,-1 1,-2 8,4-11,0 0,0 0,1 0,-1 0,1 0,0 0,0 1,0-1,0 0,0 0,1 0,-1 0,1 0,0 0,0 0,0 0,0-1,0 1,1 0,-1 0,1-1,0 1,0-1,0 0,0 1,0-1,0 0,1 0,-1 0,1-1,-1 1,1-1,0 1,0-1,4 2,-2-2,1 1,0-1,-1 0,1-1,0 1,-1-1,1 0,0-1,-1 1,1-1,0 0,-1-1,1 1,9-5,1-2,1 0,-1-1,20-14,-21 12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0.79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3,'0'0,"0"0,0 0,0 0,0 0,0 0,0 0,0 0,0-1,0 1,0 0,0 0,0 0,0 0,0 0,0 0,0 0,0 0,0 0,0 0,0-1,0 1,0 0,0 0,0 0,0 0,0 0,0 0,0 0,0 0,1 0,-1 0,0 0,0 0,0 0,0 0,0 0,0 0,0 0,0-1,0 1,0 0,0 0,0 0,1 0,-1 0,0 0,0 0,0 0,0 0,0 0,0 0,0 0,0 0,0 1,0-1,1 0,-1 0,0 0,0 0,0 0,6 6,6 10,-1 11,-1 2,-1-1,-2 1,7 54,-9-49,1 2,-2 1,-2 0,-2-1,-1 1,-1 0,-3-1,0 0,-17 56,7-56,7-25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1.58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11 399,'-11'0,"16"0,16-3,-9 0,-1-1,1-1,-1 0,0 0,-1-1,20-14,-8 3,-1 0,18-22,-28 28,-2 0,0-1,0-1,-1 1,-1-2,0 1,-1-1,0 1,-1-2,-1 1,0 0,-1-1,-1 0,2-29,-4 41,0 1,0-1,-1 1,1 0,0 0,-1-1,0 1,0 0,1 0,-1-1,0 1,-1 0,1 0,0 0,-1 0,-2-2,3 3,1 1,-1-1,0 1,1-1,-1 1,0 0,0-1,0 1,1 0,-1 0,0 0,0-1,0 1,0 0,1 0,-1 0,0 0,0 0,-1 1,1-1,-1 1,0 0,1 0,-1-1,0 1,1 0,-1 0,1 1,-1-1,1 0,-3 3,-1 4,-1 0,1 0,0 0,0 1,1-1,1 1,-1 0,1 1,-3 16,1 5,-3 53,8-71,0 1,1-1,0 0,1 0,6 20,-7-28,0 0,1 0,0 0,0-1,0 1,1-1,-1 0,1 0,0 0,0 0,1 0,-1 0,1-1,0 0,0 0,0 0,7 4,-8-6,0 0,0 0,0 0,0-1,0 1,0-1,0 0,0 0,6 0,6-2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1.98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200 0,'-9'0,"0"1,0 0,0 0,0 1,1 0,-1 0,0 1,1 0,0 0,-15 9,13-5,1 0,0 0,0 1,1 0,-1 1,2 0,-13 18,19-25,0-1,0 0,0 1,0-1,1 1,-1-1,0 1,1-1,-1 1,1-1,0 1,0 0,-1-1,1 1,0-1,0 1,1 0,-1-1,0 1,1 1,-1-2,0-1,1 1,-1-1,0 1,1-1,-1 0,0 1,1-1,-1 0,1 1,-1-1,0 0,1 1,-1-1,1 0,-1 0,1 1,-1-1,1 0,-1 0,1 0,0 0,0 0,0 0,1 0,0 0,-1 0,1-1,0 1,-1-1,1 1,0-1,-1 0,4-1,10-9,0 0,0-1,-1 0,-1-1,16-19,-5 5,-23 27,-1-1,1 0,0 1,-1-1,1 0,0 1,0-1,-1 1,1-1,0 1,0-1,0 1,0 0,0-1,1 1,-1 0,-1 0,0 0,1 0,-1 0,1 0,-1 1,0-1,1 0,-1 0,0 0,1 1,-1-1,0 0,0 1,1-1,-1 0,0 0,0 1,1-1,-1 0,0 1,0-1,0 1,1-1,-1 1,5 35,-4-16,0-17,1 1,-1 0,1 0,-1-1,1 1,0-1,0 0,1 1,-1-1,1 0,0 0,-1-1,1 1,0 0,1-1,-1 0,0 0,1 0,3 2,2-1,0 0,0 0,0-1,0-1,0 1,0-1,10-1,-3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2.8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0 477,'1'-1,"0"-1,0 1,0-1,0 1,0-1,1 1,-1 0,0 0,1 0,-1 0,1 0,-1 0,1 0,0 0,-1 1,1-1,0 0,1 0,4-1,13-9,0-1,-1-1,-1 0,0-1,0-1,-2-1,0 0,-1-2,0 1,-1-2,-2 0,0 0,0-1,15-42,-23 53,2-5,0-1,-1 0,4-21,-8 33,-1 0,1 0,-1 0,0 0,0 0,0 0,0 0,0 0,-1 0,1 0,-1 0,0 1,0-1,0 0,0 0,0 0,-1 1,1-1,-1 1,0-1,0 1,1 0,-2-1,-2-1,4 3,0 0,-1 0,1 0,0 0,-1 0,1 1,-1-1,1 0,-1 1,1 0,-1-1,1 1,-1 0,1 0,-1 0,0 0,1 0,-1 0,1 0,-1 0,0 1,1-1,-2 1,0 0,1 1,-1 0,1-1,0 1,-1 0,1 0,0 0,0 1,1-1,-1 0,-2 5,-2 5,0 0,2 0,-1 0,-3 20,-5 20,-12 69,22-104,1 0,1 0,1 1,1-1,2 19,-2-32,-1-1,1 1,0 0,0 0,1-1,-1 1,1-1,0 1,-1-1,2 1,-1-1,0 0,1 0,-1 0,1 0,4 3,-4-4,0-1,0 1,0-1,1 0,-1 0,0 0,0 0,0-1,1 1,-1-1,0 0,1 0,-1 0,0 0,1-1,-1 1,0-1,0 0,5-2,4-1,-1-1,0 0,0-1,0 0,-1-1,0 0,0-1,-1 0,0-1,-1 1,1-2,-2 1,1-1,-1 0,-1-1,10-20,-15 30,0-1,-1 0,1 1,0-1,-1 1,1-1,-1 0,0 1,1-1,-1 0,0 0,0 1,0-1,0 0,0 0,-1 1,1-1,0 0,-1 1,0-1,1 1,-2-3,2 4,-1-1,1 1,-1-1,1 1,-1-1,1 1,-1 0,0-1,1 1,-1 0,1 0,-1 0,0-1,1 1,-1 0,0 0,1 0,-1 0,0 0,1 0,-2 0,0 1,0-1,0 1,0-1,0 1,0 0,0 0,0 0,0 0,-3 2,1 0,1 1,-1-1,0 1,1-1,0 1,0 0,0 0,0 0,1 0,0 1,0-1,0 1,0 0,0-1,1 1,0 0,0 0,0 5,1-7,0 0,0 0,1 0,-1 0,1 0,-1 0,1 0,0 0,0 0,0-1,1 1,-1 0,1-1,-1 1,1-1,0 1,0-1,0 0,0 0,0 0,1 0,-1 0,0 0,1-1,0 1,-1-1,1 0,0 0,0 0,5 1,-1 0,1-1,0 0,0 0,-1-1,1 0,0 0,0-1,0 0,9-2,9-4,33-14,-41 14,2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3.72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185 22,'-9'0,"1"0,-1 1,0 1,1-1,-1 1,1 1,0 0,-1 0,1 1,1-1,-1 2,-13 9,17-11,-34 31,36-32,0 0,0 1,0-1,0 1,0-1,1 1,-1 0,1 0,0 0,0 0,0 0,0 0,0 3,1-5,0 0,-1-1,1 1,0 0,0-1,0 1,0 0,0 0,0-1,1 1,-1 0,0-1,0 1,0-1,1 1,-1 0,0-1,1 1,-1-1,0 1,1 0,-1-1,1 1,-1-1,1 1,-1-1,1 0,0 1,1 0,-1-1,0 0,1 0,-1 0,0 0,0 0,1 0,-1 0,0 0,1-1,-1 1,0 0,2-2,5-1,0-1,0 0,8-7,-16 11,14-10,-1 0,0-1,12-14,-20 20,0 0,-1-1,1 0,-1 0,0-1,-1 1,0-1,0 1,3-11,-6 9,-5 13,-6 13,9-14,1 1,0-1,0 0,0 1,0-1,1 1,0-1,-1 1,2 0,-1-1,2 7,-2-9,1-1,-1 1,1-1,-1 1,1-1,0 0,0 1,0-1,0 0,0 0,0 1,0-1,0 0,1 0,-1 0,0 0,1 0,-1-1,1 1,-1 0,1-1,-1 1,1-1,-1 1,1-1,-1 0,1 0,0 1,-1-1,1 0,-1 0,1-1,0 1,2-1,3 0,0-1,0-1,0 1,0-1,-1 0,1-1,-1 1,0-1,0-1,9-7,-9 7,1 0,0 0,0 0,0 1,0 0,1 1,9-4,-15 6,1 1,-1-1,1 1,0-1,-1 1,1 0,-1 0,1 0,0 0,-1 1,1-1,-1 1,1 0,-1-1,1 1,-1 0,1 1,-1-1,0 0,1 1,-1-1,0 1,0 0,0-1,0 1,-1 0,1 0,0 0,-1 1,0-1,1 0,-1 0,0 1,1 4,0-3,-1 0,0 0,0 0,0 0,-1 1,1-1,-1 0,0 0,-1 0,1 1,-1-1,1 0,-1 0,0 0,-1 0,1 0,-1 0,0 0,0-1,0 1,-4 4,3-4,-1 0,0 0,0-1,0 1,-6 3,9-6,-1-1,1 1,0 0,0-1,0 1,0-1,-1 0,1 1,0-1,-1 0,1 1,0-1,0 0,-1 0,1 0,0 0,-1-1,1 1,0 0,-1 0,1-1,0 1,0-1,0 1,-1-1,1 0,-1 0,1 0,1 1,0-1,-1 0,1 0,0 1,-1-1,1 0,0 0,0 1,0-1,0 0,0 0,0 0,0 1,0-1,0 0,0 0,0 1,0-1,1 0,-1 0,0 1,1-1,-1 0,0 1,1-1,-1 0,1 1,-1-1,1 0,-1 1,2-2,19-18,-12 15,-1 1,1 0,0 0,1 1,-1 0,0 1,1 0,11 0,19-6,-14 2,0 0,-1-2,0-1,0-1,25-14,-49 23,0 1,0-1,0 1,0-1,0 0,0 1,0-1,-1 0,1 0,0 0,0 1,-1-1,1 0,0-2,-1 3,0 0,0-1,0 1,0 0,-1 0,1-1,0 1,0 0,0 0,-1 0,1-1,0 1,0 0,-1 0,1 0,0 0,0 0,-1-1,1 1,0 0,0 0,-1 0,1 0,0 0,-1 0,1 0,0 0,-1 0,1 0,0 0,0 0,-1 0,-3 1,-1-1,1 0,0 1,-1 0,1 0,-6 2,6-1,0 0,1 1,-1-1,0 1,1-1,0 1,-1 0,1 1,0-1,1 0,-1 1,0-1,1 1,0 0,-3 6,5-8,-1 0,0 0,1 0,0 1,-1-1,1 0,0 0,0 0,0 0,1 0,-1 1,0-1,1 0,-1 0,1 0,0 0,0 0,0 0,0 0,0 0,0-1,0 1,0 0,1-1,-1 1,1 0,-1-1,1 0,0 1,0-1,-1 0,1 0,4 2,4 1,-1 0,1-1,0 0,1 0,-1-1,0 0,1-1,-1 0,15-1,15-3,43-7,-58 6,136-29,-111 20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4.31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196 25,'0'-2,"-1"1,1 0,0 0,0 0,-1 0,1 0,-1 0,1 0,-1 0,1 0,-1 0,0 0,1 0,-1 0,0 0,0 0,1 1,-1-1,0 0,0 1,0-1,0 0,0 1,0 0,0-1,0 1,-1-1,1 1,0 0,0 0,0 0,0 0,0-1,0 2,-1-1,1 0,-2 0,-3 1,0-1,1 1,-1 0,1 0,-1 1,-6 2,2 1,1 0,0 1,1 0,-1 0,1 1,0 0,1 0,0 1,-7 10,11-15,0 1,0 0,1 0,-1 0,1 1,0-1,0 0,1 1,-1-1,1 1,0 0,0 0,1-1,-1 1,1 0,0 0,0-1,1 1,-1 0,1 0,0-1,2 6,-2-8,1 1,-1 0,0-1,1 0,0 1,0-1,0 0,0 0,0 0,0 0,0 0,1-1,-1 1,1-1,4 3,-2-2,1 0,-1-1,1 0,0 1,-1-2,1 1,8-1,4-1,1-1,-1-1,33-9,-29 5,32-16,-40 17,6-3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5.69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192 124,'1'-9,"-1"8,0 0,0 0,0 0,0 0,0-1,0 1,0 0,0 0,0 0,0 0,-1 0,1 0,0 0,-1 0,1 0,-1 1,1-1,-1 0,1 0,-2-1,-1-1,1 1,-1 0,0 0,0 0,0 0,0 0,0 0,0 1,-1-1,1 1,-1 0,1 0,0 1,-1-1,0 1,1-1,-1 1,1 0,-1 0,1 1,-1-1,1 1,-5 1,0 0,1-1,0 1,1 1,-1 0,0 0,1 0,-1 0,1 1,0 0,-9 8,13-10,0 0,0 0,1 0,-1 1,0-1,1 0,-1 1,1-1,0 1,0-1,0 1,0-1,0 1,1 0,-1 0,1-1,0 1,0 0,0 0,0-1,0 1,0 0,1 0,-1-1,2 4,-1-3,1-1,-1 1,1-1,0 1,-1-1,1 0,0 0,0 0,0 0,1-1,-1 1,0 0,1-1,-1 1,1-1,-1 0,1 0,0 0,0 0,-1-1,1 1,0-1,0 0,4 1,5-1,-1-1,0 0,1 0,-1-1,0-1,0 0,0 0,0-1,-1 0,1-1,-1-1,10-6,-16 10,-1 0,1-1,-1 0,0 1,0-1,0-1,0 1,0 0,-1-1,1 1,-1-1,0 0,0 1,-1-1,1 0,-1 0,0 0,0-1,0 1,0 0,-1 0,1 0,-1-1,0 1,-1 0,1 0,-1-1,0 1,0 0,0 0,0 0,-1 0,0 0,-3-6,3 7,1 1,-1-1,0 0,0 1,-1-1,1 1,-1-1,1 1,-1 0,1 0,-1 0,0 0,-5-1,7 2,-1 1,1-1,-1 1,1-1,-1 1,1 0,-1 0,1 0,-1 0,1 0,-1 0,1 0,-1 0,1 1,-1-1,1 0,0 1,-1 0,1-1,-1 1,1 0,0-1,0 1,-1 0,1 0,0 0,0 0,0 0,0 0,0 1,-1 1,1-1,1-1,-1 0,1 1,-1-1,1 0,0 1,-1-1,1 1,0-1,0 1,0-1,0 0,0 1,1-1,-1 1,0-1,1 0,-1 1,1-1,-1 1,1-1,0 0,-1 0,1 0,0 1,0-1,0 0,0 0,0 0,0 0,0 0,0 0,2 0,1 2,0 1,0-1,1-1,-1 1,1-1,0 1,10 2,-4-4,0 0,1 0,-1-1,1 0,-1-1,1-1,-1 0,0 0,1-1,13-6,13-1,-36 9,-1 0,1 1,0-1,0 1,-1 0,1 0,0-1,0 1,0 0,-1 1,1-1,0 0,0 0,0 1,-1-1,1 1,0 0,-1-1,1 1,0 0,1 1,-1 1,0-1,0 1,0 0,-1-1,1 1,-1 0,1 0,-1 0,0 0,0 1,0 2,0-2,0 0,0-1,0 1,1-1,-1 1,1-1,0 1,0-1,0 0,1 0,-1 0,5 3,-5-4,0-1,0 1,0-1,0 0,1 0,-1 0,0 0,1-1,-1 1,1-1,-1 1,0-1,1 0,-1 0,1 0,-1 0,1 0,-1-1,1 1,3-2,7-2,-1-1,-1-1,1 0,-1-1,0 0,0 0,-1-1,0-1,0 0,-1 0,15-20,-24 28,1 1,-1-1,0 1,0-1,1 1,-1-1,0 1,1-1,-1 1,0-1,1 1,-1 0,1-1,-1 1,1-1,-1 1,1 0,-1 0,1-1,-1 1,1 0,-1 0,1-1,-1 1,1 0,0 0,-1 0,1 0,-1 0,1 0,0 0,-1 0,1 0,-1 0,1 0,-1 1,1-1,0 0,-1 0,1 1,-1-1,1 0,-1 0,1 1,-1-1,1 1,-1-1,0 0,1 1,-1-1,1 1,-1-1,0 1,0-1,1 1,-1-1,0 1,0 0,1-1,-1 1,0-1,0 2,3 8,0 0,3 21,-2-14,36 110,-24-83,-2 1,11 59,-24-97,0-1,0 1,-1 0,0 0,0 0,0 0,-4 13,4-18,-1 0,0 0,0 0,0 0,0 0,0 0,-1 0,1 0,-1-1,1 1,-1 0,1-1,-1 1,0-1,0 0,0 1,0-1,0 0,0 0,0 0,0-1,0 1,0 0,-1-1,1 0,0 1,-3-1,-1 1,0-1,0 0,0 0,0 0,0-1,0 0,0 0,1 0,-1-1,0 0,1 0,-1-1,1 1,-7-5,9 4,0 1,1 0,-1-1,1 1,0-1,-1 1,1-1,1 0,-1 0,0 0,1 0,-1-1,1 1,0 0,0-1,0 1,1 0,-1-1,1 1,0-1,0 1,0-1,0 1,1-1,1-5,-1 2,2 1,-1-1,1 0,0 1,0-1,1 1,0 0,0 0,6-7,9-7,23-21,-11 12,27-19,-46 39,0 0,0-1,-1 0,0-1,13-17,-23 27,-1 0,0 0,1 1,-1-1,1 0,-1 1,1-1,0 0,-1 1,1-1,0 1,-1-1,1 1,0 0,0-1,-1 1,1 0,0-1,0 1,0 0,0 0,-1 0,1-1,0 1,0 0,0 0,1 1,20 11,1 0,-21-11,1 0,0 0,0-1,0 1,0-1,0 1,-1-1,1 0,0-1,0 1,0 0,0-1,0 1,0-1,-1 0,1 0,0 0,-1 0,4-2,1-2,-1-1,1 1,-1-1,0 0,5-7,20-20,-30 33,-1 0,0 0,1 0,-1 0,0 1,1-1,-1 0,0 0,0 0,1 0,-1 0,0 0,1 0,-1 1,0-1,0 0,1 0,-1 0,0 0,0 1,0-1,1 0,-1 0,0 1,0-1,0 0,0 0,1 1,-1-1,0 0,0 1,0-1,0 0,0 0,0 1,0-1,0 0,0 1,6 20,-3-11,-3-7,2-1,-1 1,0 0,0-1,1 0,-1 1,1-1,0 0,0 0,0 1,0-2,0 1,0 0,1 0,-1-1,0 1,1-1,0 0,-1 1,1-1,0-1,-1 1,1 0,0-1,0 1,-1-1,1 0,0 0,0 0,0 0,5-1,5-2,0 0,0-1,0-1,-1 0,14-8,-25 13,14-7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15.98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 0,'-4'0,"-6"0,4 0,6 0,7 0,7 0,5 0,4 0,1 0,2 0,-1 0,-3 4,-2 1,-1-3,-2-4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7.18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225 81,'0'0,"0"0,0 0,1 0,-1 0,0 0,0 0,0 0,1 0,-1 0,0 0,0 0,0 0,1 0,-1 0,0 0,0 0,0 0,1 0,-1 0,0 0,0-1,0 1,1 0,-1 0,0 0,0 0,0 0,0 0,1-1,-1 1,0 0,0 0,0 0,0 0,0-1,0 1,1 0,-1 0,0 0,0-1,0 1,0 0,0-1,-7-8,-15-6,16 14,1 0,0 0,-1 1,1-1,0 1,-1 0,1 1,-1 0,1-1,0 1,-1 1,1-1,-6 4,-3 0,0 2,0 0,-18 12,28-16,0 1,0-1,0 1,0-1,1 1,0 0,0 1,0-1,0 0,0 1,1 0,-3 7,5-11,-1 1,0 0,1 0,0 0,-1 0,1-1,0 1,0 0,0 0,0 0,1 0,-1-1,0 1,1 0,-1 0,1 0,0-1,-1 1,1 0,0-1,0 1,0-1,0 1,1-1,-1 1,0-1,1 0,-1 0,0 1,1-1,0 0,-1 0,1-1,-1 1,1 0,0 0,3 0,-1 0,1 0,-1-1,0 1,1-1,-1 0,0 0,1-1,-1 1,0-1,0 0,1 0,-1 0,0-1,6-3,9-4,31-21,-33 19,-6 4,-1-1,12-12,-2 2,-19 18,-1-1,0 1,1 0,-1-1,1 1,-1-1,1 1,-1 0,1-1,-1 1,1 0,-1-1,1 1,-1 0,1 0,0-1,-1 1,1 0,-1 0,1 0,0 0,-1 0,1 0,0 0,-1 0,1 0,-1 0,1 1,-1-1,1 0,0 0,-1 0,1 1,-1-1,1 0,-1 1,1-1,-1 0,1 1,-1-1,1 1,-1-1,0 1,1-1,-1 1,0-1,1 1,-1-1,0 1,0-1,1 1,-1 0,0-1,0 1,0-1,0 1,0 0,0 0,2 9,-1 0,0 0,-1 11,0-4,9 40,30 102,-10-48,-28-109,-1 0,1 1,-1-1,1 1,-1-1,0 0,0 1,0-1,0 1,-1-1,1 0,-1 1,1-1,-1 0,0 1,0-1,0 0,0 0,0 0,0 0,-3 3,2-3,-1 0,1 0,-1-1,0 1,0 0,1-1,-1 0,0 0,-1 0,1 0,0 0,0 0,0-1,0 0,-5 1,2-1,0 0,1 0,-1-1,0 0,1 0,-1 0,1 0,-1-1,1 0,0 0,0-1,0 1,0-1,0 0,0 0,1-1,0 1,0-1,-6-7,7 8,1-1,-1 1,1-1,0 0,0 0,1 0,-1 0,1 0,0-1,0 1,0 0,1 0,-1-1,1 1,0-1,1 1,-1 0,1-1,-1 1,1 0,0 0,1 0,-1-1,1 1,3-6,0 3,0 0,0 0,0 0,1 0,0 1,13-10,47-31,-35 27,-12 5,0 0,-1-1,-1-1,25-32,47-83,-93 144,0 0,1 1,1-1,-2 19,3-27,1 0,0 0,0 0,1 0,-1 0,1-1,0 1,0 0,0 0,0 0,1-1,-1 1,1-1,3 6,-3-7,0 0,0 0,0-1,1 1,-1-1,0 1,1-1,-1 0,0 0,1 0,0 0,-1 0,1-1,-1 1,1-1,0 0,-1 1,1-1,0 0,-1-1,1 1,3-1,3-1,0 0,0 0,-1-1,1-1,-1 1,0-1,0-1,10-6,-2-1,0 0,24-26,-19 6,-19 28,-7 18,3-9,0 3,-1 0,1 0,0 0,1 0,0 1,0-1,2 14,-1-20,0 1,0-1,1 0,-1 0,1 0,0 0,-1 0,1 1,0-1,0-1,1 1,-1 0,0 0,1 0,-1 0,1-1,-1 1,1-1,0 1,0-1,-1 0,1 0,0 0,0 0,0 0,0 0,1 0,-1-1,0 1,0-1,0 1,4-1,10 1,0 0,1-1,-1-1,0-1,0 0,0-1,18-6,-25 6,1 0,-1-1,1 0,-1-1,-1 0,1 0,-1-1,0 0,0 0,0-1,-1 0,10-13,-15 17,0 1,-1 0,1-1,-1 1,0-1,1 0,-1 1,0-1,-1 0,1 1,-1-1,1 0,-1 0,0 0,0 0,0 0,0 1,-1-7,0 7,0 1,0-1,0 0,0 1,0-1,0 1,0-1,0 1,-1 0,1-1,-1 1,1 0,-1 0,1 0,-1 0,0 0,1 0,-1 0,0 1,0-1,1 1,-1-1,0 1,0 0,0 0,0 0,0 0,0 0,-2 0,-2 1,0-1,-1 1,1 1,0-1,0 1,0 0,0 1,0-1,0 1,0 0,1 1,0-1,-1 1,-4 5,4-3,0 0,0 0,0 1,1 0,0 0,1 0,-1 1,1-1,-6 17,9-21,1 0,-1-1,0 1,1 0,-1 0,1 0,0 0,0-1,0 1,0 0,1 0,-1 0,1 0,-1-1,1 1,0 0,0-1,0 1,1 0,2 4,-1-5,-1 1,0-1,1 0,0 0,-1 0,1 0,0 0,0 0,0-1,0 1,0-1,1 0,-1 0,0 0,1-1,-1 1,4-1,19 1,-1-1,1-2,-1 0,1-2,-1-1,0-1,0-1,29-12,-10 0,-1-2,-1-1,59-43,-95 61,0-1,0 0,-1 0,7-8,-11 12,1-1,-1 1,0 0,-1-1,1 1,0 0,0-1,0 1,-1-1,1 1,-1-1,1 0,-1 1,0-1,1 1,-1-1,0 0,0 1,0-1,0 0,-1 1,1-1,0 1,-1-1,0-2,0 3,0 0,0 0,0 0,0 0,0 0,0 0,0 0,0 1,0-1,-1 0,1 1,0-1,-1 1,1-1,0 1,-1 0,1 0,0-1,-1 1,1 0,-1 0,1 0,0 0,-1 1,1-1,-3 1,-2 0,0 1,0-1,0 2,-9 3,-2 4,0 0,1 0,-26 23,35-27,1 0,-1 0,1 1,1 0,0 0,0 1,0 0,1-1,0 1,-5 13,8-18,1-1,-1 1,0-1,1 1,0-1,-1 1,1 0,0-1,0 1,1-1,-1 1,0 0,1-1,0 1,-1-1,1 1,0-1,0 0,3 4,-2-3,0-1,1 1,-1-1,1 0,-1 0,1 0,0 0,0 0,0-1,0 0,0 1,0-1,5 1,4 0,0 0,0 0,0-2,0 1,0-2,0 1,16-4,-1-2,0 0,0-2,-1-1,0-1,-1-2,34-19,-35 16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7.5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384 1,'0'1,"0"1,0-1,-1 1,1 0,-1-1,1 0,-1 1,1-1,-1 1,0-1,1 0,-1 1,0-1,0 0,0 0,0 1,0-1,-1 0,1 0,0 0,0-1,-1 1,1 0,0 0,-1-1,1 1,-1-1,1 1,-1-1,1 1,-4-1,-7 2,1-1,-1 0,-17-2,4 1,-12 4,-37 9,41-7,-56 5,61-10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7.92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49 1,'-3'2,"-4"2,-4 0,-3-1,4-1,7 0,9-5,4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8.86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0 474,'5'3,"0"1,0 0,0-1,0 0,0 0,0-1,1 0,0 1,-1-2,1 1,0-1,0 0,0 0,0 0,0-1,0 0,0 0,0-1,-1 1,9-3,6-1,1-2,0 0,-1-2,24-11,-29 11,-1 1,21-16,-30 19,0 1,-1-2,1 1,-1 0,0-1,0 0,0 0,-1 0,6-9,-9 12,1 1,0-1,0 0,-1 1,1-1,-1 0,1 1,-1-1,0 0,0 0,0 1,0-1,0 0,0 0,0 1,0-1,-1 0,1 0,-1 1,1-1,-1 0,0 1,0-1,1 1,-1-1,0 1,0-1,-1 1,1 0,0 0,0-1,-1 1,1 0,-1 0,1 0,-1 0,1 0,-1 1,-1-2,-2 1,0-1,0 1,-1 0,1 0,0 0,0 1,-1-1,1 1,0 1,-1-1,-9 3,1 1,0 1,0 0,1 1,-1 1,-18 12,27-16,-1 0,1 1,1 0,-1 0,1 1,-1-1,1 1,1 0,-1 0,1 0,-1 0,2 1,-1 0,0-1,-2 12,5-15,-1-1,1 1,0 0,0-1,0 1,0 0,0-1,0 1,0 0,1-1,-1 1,0 0,1-1,0 1,-1-1,1 1,0-1,0 1,0-1,0 0,0 1,1 1,1-1,-1-1,1 1,0 0,0-1,-1 1,1-1,0 0,0 0,1 0,5 1,4-1,0 0,0 0,0-1,21-3,15-7,-1-1,0-3,59-25,74-21,-173 58,0 0,1 1,-1 0,0 1,1-1,-1 2,0-1,1 1,-1 1,10 2,-15-3,-1-1,1 1,-1 0,0 1,0-1,1 0,-1 1,0-1,0 1,-1-1,1 1,0 0,0 0,-1 0,1 0,-1 0,0 0,1 0,-1 1,0-1,0 0,-1 1,1-1,0 0,-1 1,1-1,-1 1,0-1,0 1,0 0,0-1,0 1,-1-1,1 1,-1-1,0 0,-1 5,-1 2,-1-1,0 1,-1-1,0 0,0 0,0 0,-1 0,0-1,-1 0,0-1,0 1,0-1,-1 0,0-1,0 0,0 0,-18 6,26-10,-1-1,0 0,1 1,-1-1,0 0,0 0,1 0,-1 1,0-1,0 0,0 0,1 0,-1 0,0 0,0 0,1-1,-1 1,0 0,0 0,0-1,0 1,1 0,0-1,0 1,-1-1,1 1,0 0,0-1,-1 1,1-1,0 1,0-1,0 1,0-1,0 1,0-1,0 1,0-1,0 1,0-1,0 1,0-1,0 1,0-1,1-2,0 0,0 0,0 1,1-1,-1 0,0 1,1-1,0 1,2-3,32-29,2 3,54-36,-47 35,62-54,-70 50,-2-1,-1-1,-2-2,-2-1,26-47,-65 110,0-1,2 2,-8 39,10-42,-4 16,-6 66,14-90,1 1,0-1,1 0,0 0,1 0,0 0,1 0,0-1,8 18,-11-27,1-1,-1 1,1-1,0 1,-1-1,1 0,0 0,0 1,0-1,0 0,0 0,0 0,0 0,0 0,1 0,-1 0,0 0,0-1,1 1,-1 0,1-1,-1 1,1-1,-1 1,1-1,-1 0,3 0,-2 0,0-1,0 1,0-1,-1 0,1 0,0 0,0 0,0 0,-1 0,1-1,-1 1,1 0,-1-1,1 1,-1-1,0 0,0 1,0-1,2-3,4-8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9.24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27 110,'-14'0,"2"0,23 0,59-3,1-3,-1-4,0-2,-1-3,78-29,-90 25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7.2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1,'2'0,"-1"0,1 1,0-1,-1 1,1-1,0 1,-1-1,1 1,-1 0,0 0,1 0,-1 0,1 0,-1 0,0 0,0 0,0 1,0-1,0 0,0 1,0-1,0 1,0-1,-1 1,1-1,0 1,-1 0,0-1,1 1,-1 0,0-1,0 3,2 9,-1 1,-1-1,-1 16,0-14,1 10,-1-13,0-1,1 1,1-1,0 0,0 1,4 12,-1-13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8.13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265 1,'-24'1,"0"2,-1 0,1 2,-37 12,54-14,0 0,0 1,1 0,-1 0,1 1,0-1,0 1,1 0,-1 1,1-1,0 1,1 0,0 1,0-1,-5 10,7-11,0-1,0 1,1-1,0 1,-1-1,2 1,-1 0,0 0,1 0,0-1,1 8,-1-9,1 0,0 0,0 0,0 0,0 0,1 0,-1 0,1 0,-1 0,1-1,0 1,0 0,1-1,-1 0,0 0,1 1,5 2,-4-2,0-1,0 0,0 0,1 0,-1-1,1 0,-1 1,1-1,-1-1,1 1,0-1,0 0,-1 0,1 0,0-1,-1 1,1-1,-1 0,9-3,1-2,0-1,-1 1,0-2,22-16,-24 16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8.53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0,'0'0,"-1"1,1-1,-1 0,1 1,0-1,-1 0,1 1,-1-1,1 0,0 1,-1-1,1 1,0-1,-1 1,1-1,0 1,0-1,0 1,-1-1,1 1,0-1,0 1,0-1,0 1,0-1,0 1,0-1,0 1,0-1,0 1,0-1,1 2,2 25,-2-18,2 111,-3-98,0-10,0-12,1 0,-1-1,0 1,0 0,0 0,0 0,0 0,0 0,0 0,0-1,0 1,0 0,0 0,0 0,0 0,0 0,1 0,-1 0,0 0,0 0,0-1,0 1,0 0,0 0,0 0,1 0,-1 0,0 0,0 0,0 0,0 0,0 0,1 0,-1 0,0 0,0 0,0 0,0 0,0 0,0 0,1 0,-1 0,0 0,0 0,0 0,0 1,0-1,0 0,0 0,1 0,-1 0,0 0,0 0,0 0,0 0,0 1,0-1,0 0,0 0,0 0,0 0,0 0,0 0,0 0,0 1,0-1,4-7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8.92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55 0,'-14'38,"11"-9,1 0,2 53,1-29,4-25,1 13,-6-39,0-1,0 0,0 0,0 1,-1-1,1 0,0 0,0 1,-1-1,1 0,-1 0,1 0,-1 0,0 0,1 0,-1 0,0 0,0 0,0 0,0 0,0 0,0 0,0-1,0 1,-2 1,2-2,0 1,-1-1,1 0,-1 0,1 1,-1-1,1 0,-1 0,1-1,-1 1,1 0,-2-1,-8-1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9.32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 69,'-13'-3,"17"-2,20-4,17 2,51-15,-17 3,-57 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16.36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 94,'-1'-1,"0"1,0 0,0 0,0-1,0 1,0-1,1 1,-1 0,0-1,0 0,0 1,1-1,-1 1,0-1,1 0,-1 1,1-1,-1 0,1 0,-1 0,1 0,-1 1,1-1,0 0,-1 0,1 0,0 0,0 0,0 0,0 0,-1 0,1 0,1-1,-1-2,0-1,0 1,0 0,1 0,-1 0,3-6,-3 8,1 0,0 0,-1 0,1 1,0-1,0 0,0 1,0-1,0 1,1-1,-1 1,0 0,1-1,-1 1,1 0,-1 0,1 0,-1 0,1 0,0 0,0 1,-1-1,1 1,0-1,0 1,0-1,0 1,0 0,-1 0,1 0,0 0,0 0,0 0,0 1,0-1,-1 1,5 1,-4-1,1 0,0 1,-1-1,1 1,-1 0,1-1,-1 1,0 1,0-1,0 0,0 0,0 1,0-1,-1 1,1-1,-1 1,0 0,0 0,0 0,0-1,0 1,0 0,0 5,-2 4,0 1,-1-1,0 0,-1 0,0 0,0 0,-2-1,-8 18,6-11,0-1,-7 29,13-44,1 0,-1 0,1 1,-1-1,1 0,0 0,0 1,0-1,1 0,-1 0,0 0,1 1,-1-1,1 0,0 0,0 0,0 0,0 0,0 0,0 0,0 0,3 2,-2-3,0 1,0-1,0 0,0 0,1 0,-1 0,0 0,0-1,1 1,-1-1,0 0,1 1,-1-1,0 0,1 0,-1 0,1-1,-1 1,0-1,1 1,2-2,34-16,-22 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9.74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61 47,'-2'2,"0"-1,0 1,0-1,-1 0,1 1,0-1,-1-1,1 1,-1 0,1 0,-1-1,-3 1,5-1,0 0,0 0,0 1,0-1,0 0,1 0,-1 0,0 0,0 0,0-1,0 1,0 0,0 0,0-1,1 1,-1 0,0-1,0 1,0-1,1 1,-1-1,0 1,0-1,1 1,-1-1,1 0,-1 0,0 1,1-1,0 0,-1 0,1 1,-1-1,1 0,0 0,-1-1,1 0,1 0,-1 0,0 1,1-1,-1 0,1 1,0-1,-1 0,1 1,0-1,0 1,0-1,0 1,0 0,1-1,-1 1,0 0,1 0,-1 0,0 0,1 0,0 0,2-1,-1 1,-1-1,1 1,0 0,-1 0,1 0,0 0,0 1,0-1,0 1,-1 0,1 0,0 0,0 0,3 1,-5-1,1 0,-1 1,0-1,0 1,1 0,-1-1,0 1,0 0,0 0,0 0,0 0,0 0,0 0,0 0,0 0,-1 0,1 0,0 0,-1 1,2 1,-2 0,1-1,0 1,-1 0,0 0,0 0,0 0,0 0,0 0,-1 3,-1 4,0-1,-1 0,0 1,-9 15,-3-1,12-21,0 1,0 0,1 0,-1 0,1 0,0 1,0-1,1 1,-2 6,3-10,0-1,0 0,0 1,0-1,0 0,0 1,0-1,0 0,0 1,0-1,0 0,0 1,1-1,-1 0,0 1,0-1,0 0,1 0,-1 1,0-1,0 0,1 0,-1 0,0 1,1-1,-1 0,0 0,1 0,-1 0,0 1,1-1,-1 0,0 0,1 0,-1 0,0 0,1 0,-1 0,0 0,1 0,-1 0,0 0,1 0,-1 0,0-1,1 1,-1 0,0 0,1 0,-1-1,22-8,-19 8,13-7,1 1,0 1,34-7,-46 12,0 0,-1 0,1 0,0 1,0 0,0 0,-1 0,1 1,0 0,0 0,-1 0,1 0,-1 1,1-1,-1 1,1 1,-1-1,0 0,7 7,-9-8,0 1,-1 0,0-1,1 1,-1 0,0 0,0 0,0 0,0 0,0 0,-1 0,1 0,-1 0,1 0,-1 0,0 1,0-1,0 4,0-2,-1 1,0-1,0 0,-1 0,1 0,-1 0,0-1,0 1,-3 4,-4 4,0-1,-1-1,0 1,-21 15,25-21,-1 0,1-1,-1 0,0 0,-1-1,-9 4,15-7,0 1,0 0,0-1,0 1,0-1,0 0,0 0,0 0,0 0,0 0,0 0,0 0,0-1,0 1,0-1,0 1,0-1,0 0,1 0,-1 0,0 0,0 0,1 0,-1 0,1-1,-1 1,1 0,-1-1,1 1,-1-3,-4-6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2.6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315 96,'1'0,"-1"0,1-1,0 1,0 0,-1-1,1 1,0-1,-1 1,1-1,0 1,-1-1,1 1,-1-1,1 0,-1 1,1-1,-1 0,1 1,-1-1,0 0,0 0,1 0,-1 1,0-1,0 0,0 0,1 0,-1 1,-1-3,2-24,-2 25,1-1,0 1,-1 0,0-1,1 1,-1 0,0 0,0 0,0 0,0 0,-1 0,1 0,-1 0,1 1,-1-1,1 0,-1 1,0-1,0 1,0 0,0-1,0 1,0 0,0 0,0 0,0 1,0-1,-1 0,1 1,0 0,-1-1,1 1,0 0,-1 0,-2 1,-2 0,0 0,0 0,-1 1,1 0,1 1,-1 0,0 0,1 0,-13 9,1 0,0 1,1 1,1 0,0 2,1 0,1 0,0 1,-18 31,28-41,0 1,0-1,1 0,0 1,0 0,-2 13,5-18,-1-1,1 0,0 0,0 0,1 0,-1 1,0-1,1 0,-1 0,1 0,0 0,0 0,0 0,0 0,0 0,0 0,0-1,1 1,-1 0,0-1,1 1,0-1,-1 1,1-1,0 0,0 1,0-1,-1 0,1 0,4 0,-1 1,1 0,0-1,0 0,0 0,0-1,0 0,0 0,-1 0,1-1,0 0,0 0,0 0,0-1,9-3,9-5,44-25,-66 34,14-9,25-19,-28 19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3.12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51 12,'0'-3,"-3"-1,-4 0,-1 4,1 5,2 4,-1 1,0 2,1 2,2 1,3 1,3 1,1 1,-1 0,-4-3,-1-7,-1-5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3.62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263 31,'-3'-4,"0"2,-1-1,1 0,-1 1,1-1,-1 1,0 0,0 1,0-1,0 0,0 1,0 0,0 0,0 0,0 1,-1-1,-4 1,3 1,-1 0,0 0,0 0,0 1,1 0,-1 0,1 1,0-1,-1 2,-5 3,3-1,0 0,0 1,0 1,1-1,0 1,0 1,1 0,0 0,0 0,1 0,0 1,-8 21,13-29,1 0,-1 0,0 0,1 0,0 0,-1 0,1 0,0 0,0 1,0-1,0 0,1 0,-1 0,0 0,1 0,0 0,-1 0,1 0,0 0,0 0,0 0,2 3,0-3,0 0,-1 1,1-1,0-1,0 1,0 0,0-1,0 1,1-1,-1 0,0 0,7 1,5-1,0 0,0 0,0-2,0 1,22-6,26-12,-44 12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4.04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176 30,'-38'-14,"33"12,-1 2,0-1,0 1,0-1,1 2,-1-1,0 1,0 0,0 0,1 0,-1 1,1 0,-8 3,9-3,1 0,0 1,-1-1,1 1,0-1,0 1,0 0,1 0,-1 1,1-1,0 0,0 1,0-1,0 1,0 0,1 0,0 0,0 0,0 0,-1 4,2-5,-1 0,1 0,-1 0,1-1,0 1,0 0,1 0,-1 0,0 0,1-1,0 1,0 0,-1 0,2-1,-1 1,0-1,0 1,1-1,-1 1,1-1,0 0,0 0,0 0,0 0,0 0,0 0,1-1,4 4,-3-3,1-1,0 1,0-1,0 0,0 0,0-1,-1 1,1-1,0 0,0 0,0-1,0 0,0 0,0 0,8-3,-2 0,0-1,-1 0,1-1,-1 0,0-1,15-13,-22 17,1 0,-1-1,0 0,0 1,-1-1,1 0,-1 0,4-9,-5 11,-1 0,1 0,0-1,-1 1,0 0,0-1,0 1,0-1,0 1,0 0,0-1,-1 1,1 0,-1-1,0 1,0 0,0 0,-1-3,0 2,0 1,0-1,-1 1,1-1,0 1,-1 0,1 0,-1 0,0 1,0-1,0 0,-4-1,6 3,-1-1,1 0,-1 1,1-1,-1 1,1 0,-1-1,1 1,-1 0,0 0,1 0,-1 0,1 0,-1 1,1-1,-1 0,1 1,-1-1,1 1,-1-1,1 1,0 0,-1 0,1-1,0 1,-1 0,0 2,1-3,1 1,-1 0,1-1,0 1,-1 0,1-1,0 1,0 0,0-1,-1 1,1 0,0 0,0-1,0 1,0 0,0-1,0 1,0 0,0 0,1-1,-1 1,0 0,1 1,3 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4.46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187 27,'-6'-1,"-10"1,0 1,-1 0,-22 5,34-5,0 0,0 1,0-1,1 1,-1 0,0 1,1-1,-1 1,1 0,0 0,0 1,0-1,0 1,1 0,0 0,-4 5,5-6,-1 0,2 0,-1 1,0-1,1 1,0-1,-1 1,2-1,-1 1,0 0,1-1,-1 5,1-5,1 0,0-1,-1 1,1-1,0 1,0-1,0 1,0-1,1 0,-1 1,1-1,-1 0,1 0,0 0,0 0,0 0,4 2,-3-1,1-1,0 0,-1 0,1 0,0 0,0 0,0-1,1 0,-1 0,0 0,0 0,1-1,-1 0,0 0,1 0,-1 0,0 0,5-2,-2 0,-1 1,1-1,-1-1,0 1,0-1,0 0,0 0,0-1,-1 0,1 0,5-6,-9 8,0-1,0 1,0-1,-1 0,1 1,-1-1,1 0,-1 0,0 0,0-1,0 1,0 0,-1 0,1 0,-1-1,0 1,0 0,0 0,-1-1,1 1,-1 0,1 0,-1 0,0 0,0 0,-1 0,1 0,-1 0,1 0,-1 0,0 0,0 1,0-1,0 1,0 0,-1 0,1-1,-1 2,-5-4,2 2,-12-8,18 10,-1 1,1 0,0-1,-1 1,1-1,0 1,-1-1,1 1,0-1,0 1,-1-1,1 1,0-1,0 1,0-1,0 1,0-1,0 1,0-1,0 1,0-1,0 0,0 1,0-1,0 1,0-1,0 1,0-1,1 1,-1-1,0 1,0-1,1 0,5-6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4.86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 0,'0'6,"-1"0,0-1,-1 1,-2 8,-4 18,6-10,0 1,1-1,1 1,1 0,5 23,-1-30,-5-16,0 0,0-1,0 1,0 0,0 0,0 0,1 0,-1-1,0 1,0 0,0 0,0 0,0 0,0 0,1 0,-1 0,0 0,0-1,0 1,0 0,0 0,1 0,-1 0,0 0,0 0,0 0,0 0,1 0,-1 0,0 0,0 0,0 0,1 0,-1 0,0 0,0 0,0 0,0 0,0 0,1 0,-1 1,0-1,0 0,0 0,0 0,0 0,1 0,-1 0,0 0,0 1,0-1,0 0,0 0,0 0,2-8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5.24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128 0,'14'37,"-12"-18,1 37,-3-38,0-1,6 31,-5-44,0-1,-1 1,1-1,-1 1,0 0,0-1,0 1,0 0,-1-1,0 1,1-1,-1 1,-1-1,1 1,0-1,-1 0,-2 4,-2 2</inkml:trace>
  <inkml:trace contextRef="#ctx0" brushRef="#br0" timeOffset="1">5 194,'-3'0,"2"0,4 0,5 0,3 0,4 0,2 0,0 0,2 0,-1 0,1 0,-1 0,0-3,0-1,-3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5.96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 22,'-1'0,"0"-1,1 1,-1 0,1 0,-1 0,0 0,1 0,-1 0,0 0,1 0,-1 0,0 0,1 1,-1-1,0 0,1 0,-1 1,1-1,-1 0,1 1,-1-1,0 0,1 1,-1-1,1 1,0-1,-1 1,1-1,-1 2,1-2,1 1,-1 0,1-1,-1 1,1 0,-1-1,1 1,-1-1,1 1,0-1,-1 1,1-1,0 0,0 1,-1-1,1 0,0 0,0 1,-1-1,1 0,0 0,0 0,0 0,1 0,17 1,1 0,-1-1,1-2,38-6,-34 4,8 0,-21 3,0 0,-1 0,1-2,19-6,-15 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6.35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1,'0'0,"1"0,-1 0,1 0,-1 1,1-1,0 0,-1 0,1 1,-1-1,1 0,-1 0,0 1,1-1,-1 1,1-1,-1 0,0 1,1-1,-1 1,0-1,1 1,-1-1,0 1,0-1,1 1,-1 0,0-1,0 1,0-1,0 1,0-1,0 1,0 0,0-1,0 1,0-1,0 2,-5 27,3-20,1 6,1 0,0 1,1-1,5 27,2 29,-8-55,0-16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16.98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51 203,'-2'0,"0"1,1-1,-1 1,0 0,0-1,0 1,1 0,-1 0,0 0,1 0,-1 0,0 0,1 1,0-1,-1 1,1-1,0 1,0-1,0 1,0-1,0 1,0 0,0 0,0 0,1-1,-1 5,-2 4,0 0,1 1,-1 15,1 212,4-118,-2-150,-1-17,11-91,-4 93,0-49,3-32,-6 110,0 0,1 0,0 0,2 1,11-26,-14 37,-1-1,1 1,0 0,0-1,0 1,0 1,1-1,0 0,0 1,7-5,-10 7,1 0,0 0,1 0,-1 0,0 1,0-1,0 1,0 0,0-1,1 1,-1 0,0 0,0 0,0 1,0-1,1 0,-1 1,0 0,0-1,0 1,0 0,0 0,0 0,0 0,0 0,-1 1,3 1,1 1,0 1,0 0,0 0,-1 0,1 1,-1-1,-1 1,1 0,-1 0,0 1,0-1,-1 0,0 1,0 0,0 0,-1-1,0 1,0 0,-1 0,0 0,0 0,-1 0,0 0,0 0,0 0,-5 12,3-11,0-1,0 1,0-1,-1 0,0-1,0 1,-1 0,0-1,0 0,0 0,-1-1,0 0,0 0,0 0,-1 0,0-1,0 0,0-1,0 0,0 0,-1 0,1-1,-13 3,18-5,0 0,0 0,0 0,0 0,0 0,0 0,0 0,0-1,-1 1,1-1,0 1,1-1,-1 0,0 0,0 0,-2-1,-7-9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6.74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187 1,'1'0,"0"0,0 0,0 1,-1-1,1 0,0 1,-1-1,1 1,0-1,-1 1,1 0,0-1,-1 1,1-1,-1 1,1 0,-1 0,0-1,1 1,-1 0,0 0,1-1,-1 1,0 0,0 0,0 0,0 1,4 27,-4-26,2 50,-1-24,7 51,-6-69,0-1,0 1,-1 0,0-1,-1 1,-1 0,-2 16,-1-16</inkml:trace>
  <inkml:trace contextRef="#ctx0" brushRef="#br0" timeOffset="1">11 212,'-11'0,"16"-1,17-1,211-42,-218 41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10.72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0,'276'0,"-282"0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15.50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 76,'0'0,"0"-1,0 0,0 1,0-1,0 0,1 1,-1-1,-1 0,1 1,0-1,0 0,0 1,0-1,0 0,-1 1,1-1,0 1,0-1,-1 1,1-1,0 0,-1 1,1-1,-1 1,1-1,-1 1,1 0,-1-1,0 0,0 2,0-1,1 0,-1 1,0 0,1-1,-1 1,1-1,-1 1,1 0,-1-1,1 1,0 0,-1-1,1 1,0 0,-1 0,1-1,0 1,0 0,0 0,-1-1,1 1,0 0,0 1,-3 62,4 73,0-106,-2-67,3 0,8-54,-7 56,-3 28,0-1,1 1,0 0,0-1,0 1,3-6,-4 11,0 1,1-1,-1 1,0-1,0 1,1-1,-1 1,0-1,1 1,-1 0,0-1,1 1,-1-1,0 1,1 0,-1 0,1-1,-1 1,1 0,-1 0,1-1,-1 1,1 0,-1 0,1 0,-1 0,1 0,-1 0,2 0,-1 0,1 0,-1 1,0-1,0 1,1 0,-1-1,0 1,0 0,0 0,0 0,2 1,20 29,-1 7,-16-24,2-1,-1 0,2 0,0 0,0-1,19 17,-28-28,1-1,-1 0,0 1,1-1,-1 0,1 1,-1-1,0 0,1 0,-1 0,1 1,-1-1,1 0,-1 0,1 0,-1 0,1 0,-1 0,1 0,-1 0,0 0,1 0,-1 0,1 0,-1 0,1 0,-1 0,1-1,-1 1,1 0,-1 0,1-1,-1 1,0 0,1 0,-1-1,0 1,1 0,-1-1,0 1,1-1,-1 1,0 0,0-1,1 1,-1-1,0 1,0-1,0 1,0 0,0-1,1 1,-1-1,6-34,-5 25,4-22,0-44,-1 20,-4 55,0 0,0 0,0 0,0 0,0 0,1 0,-1 0,0 0,1 0,-1 1,1-1,-1 0,1 0,-1 0,1 0,-1 1,1-1,0 0,1-1,6-1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16.45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68 7,'-12'-4,"12"4,-1 0,1-1,0 1,-1 0,1 0,-1-1,1 1,-1 0,1 0,-1 0,1 0,-1 0,1-1,-1 1,1 0,-1 0,1 0,-1 0,1 1,-1-1,1 0,-1 0,1 0,0 0,-1 0,1 1,-1-1,1 0,-1 0,1 1,0-1,-1 0,1 1,-1-1,1 0,0 1,0-1,-1 1,1-1,0 0,0 1,-1-1,1 1,0-1,0 1,0-1,0 1,0-1,-1 1,1 0,-2 10,-1 0,2 1,-1-1,2 1,-1-1,2 1,1 13,-1-11,0 1,-1 0,-3 26,1-26,2-11,-1 1,1-1,-1 1,0-1,0 1,-1-1,1 1,-1-1,0 0,0 0,-4 7,1-11,2-3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16.84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50 0,'1'0,"0"1,-1-1,1 0,0 1,0-1,-1 1,1-1,0 1,-1-1,1 1,0-1,-1 1,1-1,-1 1,1 0,-1 0,1-1,-1 1,0 0,1 0,-1-1,0 1,1 0,-1 0,0 0,0-1,0 3,4 26,-4-26,0 11,-1 1,0 0,0-1,-6 19,3-12,1 6,3-20,-1 0,0 0,0 0,-3 10,3-16,0 1,1 0,-1 0,0-1,0 1,-1 0,1-1,0 1,0-1,-1 1,1-1,-1 0,1 0,-1 1,1-1,-1 0,0 0,0-1,1 1,-4 1,-7 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17.22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44,'-3'0,"-1"-3,3-1,5 0,5 1,3 1,1-3,0 1,1 0,1 1,2 1,0 1,1 0,-4-2,-3-1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17.88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45 43,'0'-1,"0"0,-1 0,1 1,-1-1,1 0,0 0,-1 1,1-1,-1 0,0 1,1-1,-1 0,1 1,-1-1,0 1,0-1,1 1,-2-1,-8-8,10 9,0-1,0 1,0 0,1-1,-1 1,0-1,0 1,0-1,0 1,0 0,0-1,1 1,-1-1,0 1,0 0,1-1,-1 1,0 0,0-1,1 1,-1 0,1-1,-1 1,0 0,1 0,-1-1,0 1,1 0,-1 0,1 0,2-2,-1 1,0 0,1 0,-1 0,1 0,0 0,-1 0,1 1,-1-1,1 1,0 0,-1 0,1 0,0 0,-1 0,1 1,0-1,-1 1,1 0,-1-1,1 1,-1 0,3 2,-3-2,-1 0,1 1,-1-1,1 1,-1-1,0 1,1 0,-1-1,0 1,0 0,0 0,0 0,-1 0,1 0,-1 0,1 0,-1 0,1 0,-1 0,0 0,0 0,0 0,0 0,-1 0,1 0,0 0,-1 0,1 0,-1 0,-2 3,-3 10,-2 0,0 0,-1-1,0 0,-15 15,-13 21,36-49,0-1,0 1,1 0,-1 0,0 0,1 0,-1 0,1 1,-1-1,1 0,-1 0,1 0,0 0,0 1,-1-1,1 0,0 0,0 0,0 1,0-1,1 0,-1 0,0 0,0 1,1-1,-1 0,1 0,-1 0,1 0,-1 0,1 0,0 0,-1 0,1 0,0 0,0 0,0 0,0 0,-1-1,1 1,0 0,1-1,-1 1,0-1,0 1,0-1,0 1,0-1,1 0,1 1,3 0,0 1,0-2,1 1,-1 0,0-1,0 0,1-1,10-1,-4-2,-1-1,1 0,-1 0,14-9,-11 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4:43.85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159 41,'2'-2,"0"0,0 0,0-1,-1 1,1-1,0 1,-1-1,0 1,0-1,2-5,-3 7,0 1,0 0,0-1,0 1,0 0,0 0,0-1,0 1,0 0,0 0,0-1,0 1,0 0,0 0,0-1,0 1,-1 0,1 0,0 0,0-1,0 1,0 0,-1 0,1 0,0-1,0 1,0 0,-1 0,1 0,0 0,0 0,0-1,-1 1,1 0,0 0,0 0,-1 0,1 0,-2 0,0 0,0 1,0-1,0 1,1-1,-1 1,0-1,1 1,-1 0,-2 1,-9 8,-1 0,1 0,1 1,0 1,1 0,0 1,1 0,0 0,1 1,-14 29,21-39,0-1,0 1,1 0,0 0,-1 0,2 0,-1 0,0 0,1 0,0 0,0 1,0-1,0 0,1 0,-1 0,1 0,0 0,0 0,1 0,-1 0,1 0,0-1,0 1,0-1,1 1,-1-1,1 0,-1 0,1 0,0 0,1 0,-1-1,0 1,8 3,-6-3,0-1,1 0,-1 0,1 0,-1 0,1-1,0 0,0-1,0 1,-1-1,1 0,0 0,0-1,0 0,0 0,-1 0,1 0,0-1,-1 0,0-1,1 1,-1-1,9-6,-3 2,-1 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4:44.38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168 0,'-1'0,"0"1,0-1,0 1,0-1,0 1,0-1,0 1,0-1,0 1,0 0,0 0,0-1,0 1,1 0,-1 0,0 0,0 0,1 0,-1 0,1 0,-1 0,1 0,0 0,-1 0,1 1,0-1,0 0,0 0,-1 0,1 0,1 3,-1 37,24 76,1 5,-22-92,-1 1,-1-1,-2 1,-1-1,-1 0,-2 0,0 0,-3 0,0-1,-2 0,-1-1,-1 0,-1-1,-2 0,-33 46,6-30,22-26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23.41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133 268,'-5'-1,"-7"1,1 1,-1-1,0 2,-20 4,29-5,0-1,1 1,0 0,-1 0,1 0,-1 0,1 0,0 1,0-1,0 1,0 0,0-1,0 1,0 0,1 0,-1 0,0 0,1 0,0 1,0-1,-1 0,1 1,0-1,1 1,-1-1,0 1,1-1,0 1,-1 0,1 3,1-2,-1 1,1-1,0 0,0 1,0-1,0 0,1 0,0 0,0 0,0 0,0 0,1 0,-1-1,1 1,0-1,0 0,0 0,5 4,-6-6,0 1,0-1,1 0,-1 1,0-1,0 0,1 0,-1-1,1 1,-1-1,1 1,-1-1,1 0,-1 1,1-2,0 1,-1 0,1 0,-1-1,1 1,-1-1,1 0,-1 0,0 0,1 0,-1 0,0 0,0-1,0 1,0-1,0 1,3-4,-1 0,0 0,0 0,0 0,-1-1,0 1,0-1,0 0,-1 0,0 0,2-7,1-13,4-30,-4 17,-1 5,0-53,-1 8,-3 78,0 0,0 0,0 0,0 0,0 0,0 0,1-1,-1 1,0 0,1 0,-1 0,1 0,-1 0,1 0,0-1,-1 2,1 0,-1 0,0 0,1 0,-1 0,0 0,1 0,-1 1,0-1,1 0,-1 0,0 0,1 0,-1 0,0 1,0-1,1 0,-1 0,0 0,0 1,1-1,-1 0,0 0,0 1,0-1,1 0,-1 0,0 1,0-1,0 1,14 33,1 34,9 131,-24-198,2 13,-1-7,0 0,0 0,-1 0,0 0,0 0,-1 0,0 0,0 0,-4 13,1-16,1-5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17.53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220 1,'-6'5,"-1"0,1 0,-1 0,-11 5,9-5,1 0,0 0,-7 7,1 3,1 0,0 0,1 1,1 1,0 0,2 1,0 0,1 0,0 1,2 0,0 0,1 0,1 1,1 0,0 22,3-35,0 0,0-1,1 1,0 0,1-1,-1 0,1 1,0-1,5 9,-6-12,1 0,-1-1,1 1,-1-1,1 0,0 0,0 1,0-1,0 0,1 0,-1-1,0 1,1 0,-1-1,1 0,0 1,-1-1,1 0,0 0,0-1,0 1,0-1,5 1,1-2,1 0,-1 0,1-1,-1 0,0-1,0 0,0-1,0 0,0 0,15-10,-10 4,-1 0,0 0,-1-1,0-1,16-20,-21 22,0-1,-1 1,0-1,-1 0,0-1,0 1,-2-1,1 0,-2 0,1 0,-2-1,1 1,-2-22,0 26,-1 0,0 0,0 1,0-1,-1 0,-1 1,1-1,-1 1,0 0,-1 0,0 0,0 0,0 1,-1 0,0-1,0 2,0-1,-1 0,0 1,0 0,0 1,-12-7,13 9,0 0,0 1,-1-1,1 1,-9-1,13 2,0 0,0 0,0 0,0 0,0 0,0 0,-1 0,1 1,0-1,0 0,0 1,0-1,0 1,-1 0,1-1,1 1,0-1,-1 1,1-1,0 1,0-1,0 1,-1 0,1-1,0 1,0-1,0 1,0-1,0 1,0 0,0-1,0 1,0-1,0 1,0-1,0 1,1 0,-1-1,0 1,0-1,1 1,-1-1,0 1,1-1,-1 1,7 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23.81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1,'1'0,"-1"0,1 1,0-1,0 1,-1-1,1 0,0 1,-1-1,1 1,0 0,-1-1,1 1,-1-1,1 1,-1 0,1 0,-1-1,0 1,1 0,-1 0,0-1,1 1,-1 0,0 0,0 0,0-1,0 3,4 26,-4-26,8 99,3 80,-12 245,1-411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24.60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23 216,'-13'1,"3"0,16-11,53-48,-20 22,-37 33,11-9,-1 0,0-1,-1-1,0 0,11-21,-18 24,-7 12,-10 17,10-7,0 1,0 0,1 0,1 0,0 0,1 0,0 0,3 17,22 101,-9-63,-7-27,-4-20,0-1,1 27,-6-40,1-1,-1 1,-1 0,1 0,-1-1,0 1,-1 0,1-1,-1 1,0-1,0 0,-5 8,6-11,-1 0,1 0,-1-1,1 1,-1 0,1-1,-1 0,0 1,0-1,0 0,0 0,0 0,0 0,0 0,0 0,0-1,0 1,0-1,0 0,-1 1,1-1,0 0,0 0,-1 0,1-1,0 1,0 0,0-1,0 1,-1-1,1 0,0 0,0 0,-2-2,2 3,1-1,-1 0,1 0,0 0,-1-1,1 1,0 0,0 0,0-1,0 1,0-1,0 1,0-1,1 1,-1-1,0 1,1-1,0 0,-1 1,1-1,0 0,-1 1,1-1,0 0,0 1,1-1,-1 0,0 1,0-1,1 0,-1 1,1-1,0 0,-1 1,1-1,0 1,0 0,0-1,0 1,0-1,0 1,0 0,1 0,-1 0,2-2,7-4,-1 1,1 0,0 0,1 1,-1 0,1 1,20-6,20-8,-34 9,0 0,-1-1,0-1,-1 0,0-1,0-1,-1 0,-1-1,-1 0,0-1,0-1,-2 1,0-2,-1 0,0 0,-1 0,9-35,-15 45,-1-1,0 0,0 0,-1 1,0-1,0 0,0 0,-4-14,4 20,-1 0,1 0,-1 0,1 0,-1 1,0-1,1 0,-1 0,0 1,0-1,0 0,0 1,-1-1,1 1,0-1,-1 1,1 0,-1-1,1 1,-1 0,0 0,1 0,-1 0,0 1,0-1,0 0,0 1,1-1,-1 1,0 0,0-1,0 1,0 0,0 0,0 0,0 1,0-1,0 0,0 1,-2 0,2 0,-1 1,1-1,-1 1,1-1,-1 1,1 0,0 0,0 0,0 0,0 0,0 1,1-1,-1 0,1 1,-1 0,1-1,0 1,0 0,0-1,0 1,0 0,1 0,-1 5,-1 9,1-1,2 31,-1-45,3 37,1 0,1 0,3-1,24 73,-30-106,-2-2,1 0,0 0,1-1,-1 1,0 0,1-1,-1 1,1-1,0 1,0-1,0 0,3 3,2-2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25.6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1 450,'14'3,"-12"-2,0-1,-1 1,1-1,-1 1,1-1,0 0,-1 0,1 0,0 1,0-2,2 1,6-2,-1-1,1-1,0 1,-1-1,0-1,0 0,0 0,-1-1,1 0,8-8,-13 10,1 0,-1-1,0 1,0-1,-1 1,1-1,-1-1,0 1,-1 0,1-1,-1 1,0-1,0 0,-1 1,1-1,-1 0,-1 0,1-9,-1 14,0 0,0 0,0-1,0 1,0 0,0 0,0-1,-1 1,1 0,-1 0,1 0,-1-1,1 1,-1 0,1 0,-1 0,0 0,0 0,1 0,-1 0,0 0,0 0,0 1,0-1,0 0,0 1,0-1,0 0,-1 1,1-1,0 1,0 0,0-1,-1 1,1 0,0 0,0 0,-1 0,1 0,0 0,-1 0,1 0,-2 1,0 0,-1 0,1 0,-1 0,1 1,0-1,-1 1,1 0,0 0,0 0,0 1,1-1,-1 1,-4 5,2 0,-1 0,2 1,0 0,0 0,0 0,1 0,0 1,1-1,-2 19,3-24,1-1,0 1,0 0,0-1,0 1,1 0,-1-1,1 1,0-1,0 1,0-1,1 1,-1-1,1 0,0 1,0-1,0 0,0 0,1 0,-1-1,1 1,-1-1,1 1,0-1,0 0,0 0,0 0,0 0,5 1,-4-2,1 1,0-1,-1-1,1 1,0-1,0 0,-1 0,1 0,0 0,0-1,-1 0,1 0,0 0,-1-1,1 1,-1-1,8-5,6-3,-1-1,29-26,-25 20,21-25,-36 35,0 0,0 0,1 1,-1 0,2 0,-1 0,0 1,1 0,12-5,-19 9,0 1,0 0,0-1,0 1,0 0,0 0,0 0,0 0,0 0,0 0,0 0,0 0,1 0,-1 0,0 0,0 1,-1-1,1 0,0 1,0-1,0 1,0-1,0 1,0-1,0 1,0 1,1 0,-1-1,0 1,0 0,0 0,0 0,-1 0,1 0,0 0,-1 1,0-1,1 0,-1 2,0 4,0 0,0 0,-1 0,0 0,0-1,-3 10,1-10,0 0,0 0,0 0,-1 0,0-1,0 1,-1-1,0 0,0 0,-7 6,12-12,0 0,0 0,0 0,0 0,0 0,0 0,0 0,0 0,0 0,0-1,0 1,0 0,0 0,0 0,0 0,0 0,0 0,0 0,0 0,0 0,0 0,0 0,0 0,-1 0,1 0,0 0,0 0,0 0,0 0,0 0,0 0,0 0,0 0,0 0,0 0,0 0,0 0,0 0,5-7,12-8,-5 9,0 1,0 0,25-6,-25 9,-1-2,0 1,0-1,0-1,19-11,-19 8,0-2,0 0,-1 0,0-1,-1 0,0 0,-1-1,0 0,6-16,7-16,20-62,-38 96,1 0,-2-1,3-15,-5 23,1 0,-1 0,0 0,0 0,0 0,-1 0,1 0,-1 0,1 1,-1-1,0 0,0 0,0 1,-1-1,1 0,0 1,-4-4,5 5,-1 1,1 0,0-1,0 1,-1 0,1-1,0 1,-1 0,1 0,-1 0,1-1,0 1,-1 0,1 0,-1 0,1 0,0 0,-1-1,1 1,-1 0,1 0,-1 0,1 0,0 0,-1 1,1-1,-1 0,1 0,-1 0,1 0,0 0,-1 0,1 1,0-1,-1 0,1 0,-1 1,1-1,0 0,0 1,-1-1,1 0,0 1,-1-1,1 0,0 1,0-1,0 0,0 1,-1-1,1 1,0-1,0 1,0-1,0 0,0 1,0-1,0 1,-5 28,3 6,2 0,2 0,7 46,-6-61,1 1,2-1,0-1,1 1,0-1,22 36,-28-53,0 0,0-1,0 1,0 0,0-1,0 1,1-1,-1 1,1-1,-1 0,1 0,-1 0,1 0,0 0,-1 0,1 0,0 0,0 0,0-1,0 1,0-1,0 0,0 1,2-1,-1-1,-1 0,1 1,0-1,-1-1,1 1,-1 0,1 0,-1-1,0 0,1 1,-1-1,0 0,0 0,0 0,-1 0,3-3,6-8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26.02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40 1,'-8'7,"4"-4,-1 1,1 0,1 0,-1 0,-5 9,8-12,1 0,0-1,-1 1,1 0,0-1,0 1,0 0,-1-1,1 1,0 0,0 0,0-1,0 1,0 0,0-1,1 1,-1 0,0 0,0-1,1 2,0-1,0 0,0 0,0 0,0 0,0 0,0 0,0 0,0-1,0 1,1 0,-1-1,0 1,0-1,1 1,1-1,5 2,0 0,0-1,0-1,0 1,0-1,0-1,10 0,57-15,-20 3,-30 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27.86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124 506,'-7'-1,"1"2,0-1,0 1,-1 0,1 0,0 0,0 1,0 0,0 1,0-1,-5 4,7-3,1-1,0 1,-1 0,1 0,0 0,1 0,-1 1,1-1,-1 1,1 0,0-1,0 1,1 0,-1 0,1 0,0 1,-1 4,1-5,1-1,0 1,-1-1,1 1,1-1,-1 0,1 1,-1-1,1 1,0-1,0 0,0 1,1-1,-1 0,1 0,0 0,0 0,2 3,-2-5,-1 1,0-1,0 0,1 0,-1 0,1 0,-1 0,1 0,0 0,-1-1,1 1,0-1,-1 1,1-1,0 1,0-1,-1 0,1 0,0 0,0 0,-1 0,1 0,0-1,0 1,-1 0,1-1,0 0,0 1,-1-1,1 0,-1 0,1 0,-1 0,1 0,-1 0,2-2,6-6,-1 1,-1-1,0 0,0-1,-1 0,0 0,-1 0,0-1,0 0,-1 0,4-21,-8 31,0 1,0 0,0 0,0-1,0 1,0 0,0 0,0-1,0 1,0 0,0 0,0 0,0-1,1 1,-1 0,0 0,0-1,0 1,0 0,0 0,0 0,1 0,-1-1,0 1,0 0,0 0,0 0,1 0,-1 0,0-1,0 1,0 0,1 0,-1 0,0 0,0 0,1 0,-1 0,0 0,0 0,1 0,7 10,9 29,-11-24,-5-13,0 1,0-1,0 0,1 0,-1 0,1 0,-1 0,1 0,-1 0,1 0,0-1,0 1,0-1,0 1,0-1,0 0,1 0,-1 0,0 0,5 1,-4-2,-1 0,1 0,-1 0,1-1,-1 1,1-1,-1 0,1 1,-1-1,1 0,-1-1,0 1,0 0,0-1,0 1,0-1,0 1,0-1,0 0,2-3,1-2,-1 1,0 0,6-14,-9 16,2-1,-1 0,0 1,1-1,0 1,0 0,1 0,-1 0,6-5,-8 9,-1-1,1 1,0 0,0-1,0 1,-1 0,1 0,0 0,0 0,0 0,0 0,-1 0,1 0,0 0,0 0,0 0,0 1,-1-1,1 0,0 0,0 1,0-1,-1 1,1-1,0 1,-1-1,1 1,0-1,-1 1,1-1,-1 1,2 1,19 29,-13-20,-6-7,0-1,1 1,0-1,0 0,0 0,0 0,0-1,1 1,-1-1,5 3,-5-4,0 0,1-1,-1 1,0-1,0 1,1-1,-1 0,0 0,0 0,1-1,-1 1,0-1,5-1,9-1,0 0,25 0,-31 3,-1-1,1 0,0 0,0-1,0-1,-1 0,1 0,15-8,45-35,-39 23,-29 21,0 1,0-1,1 0,-1 1,0 0,1-1,-1 1,0 1,1-1,-1 0,1 1,5 0,0 1,0 0,0 0,12 4,27 4,-41-10,-1 0,0 0,1-1,-1 1,0-1,0-1,0 1,0-1,0 0,-1-1,1 1,9-9,-6 6,0 0,0 0,13-5,-19 10,0-1,0 1,1 1,-1-1,0 0,1 1,-1 0,0-1,1 1,-1 1,0-1,1 0,-1 1,6 1,-6 0,1 0,-1 0,0 0,0 0,0 1,0-1,0 1,0 0,-1 0,1 0,-1 0,0 0,0 0,0 1,0-1,-1 1,1-1,-1 1,1 4,3 10,-1 1,3 27,-6-42,26 193,-29-219,1 0,2 1,0-1,1 0,1 0,0 1,2-1,1 1,1 0,0 1,2-1,0 2,1-1,14-18,102-117,-88 113,-1-2,39-62,-72 98,0 1,-1-1,5-15,-7 21,-1 0,1 0,-1 0,0 0,0 0,0 0,0 0,0 0,0 0,-1-2,1 4,0-1,-1 0,1 1,0-1,0 1,-1-1,1 0,-1 1,1-1,-1 1,1-1,-1 1,1 0,-1-1,1 1,-1 0,1-1,-1 1,0 0,1-1,-1 1,0 0,1 0,-1 0,0 0,1 0,-1-1,0 1,0 1,-1-1,0 0,-1 1,1-1,0 1,0 0,0 0,0 0,0 0,0 0,0 0,0 1,0-1,1 1,-1-1,0 1,1-1,-1 1,-1 4,-22 36,10-4,1 1,-16 74,18-63,3-11,2-1,1 2,2-1,2 0,5 72,-3-109,0 0,1 0,-1-1,0 1,0 0,1-1,-1 1,1-1,-1 1,1 0,0-1,0 1,-1-1,1 0,0 1,0-1,0 0,1 1,-1-1,0 0,2 1,-1-1,-1-1,0 0,1 0,-1 0,1 0,-1 0,0-1,1 1,-1 0,0-1,0 1,1-1,-1 1,0-1,0 0,1 1,-1-1,0 0,0 0,0 0,0 0,0 0,0 0,-1 0,1 0,0 0,0-1,50-73,-42 60,0 0,0 0,2 1,0 1,0-1,2 2,20-17,-31 27,1 0,-1 0,1 1,0-1,0 1,0 0,0 0,0 0,0 0,0 1,0-1,0 1,0 0,0-1,1 1,-1 1,0-1,0 0,0 1,0 0,5 1,1 2,-1 1,1 0,-1 0,1 1,9 9,-9-7,1-1,17 10,-25-16,1 0,-1 0,1-1,0 1,0-1,-1 0,1 0,0 0,0 0,-1 0,1-1,0 1,0-1,-1 0,1 0,-1 0,1 0,-1 0,1 0,-1-1,1 1,-1-1,3-2,6-5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29.40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282 440,'-8'7,"-2"-1,1 1,-1-2,0 1,0-1,0-1,-1 0,0 0,-15 3,13-4,0 1,0 0,1 1,0 1,-22 12,28-12,-1 1,1-1,1 1,-1 0,1 1,0-1,1 1,0 0,0 0,0 0,1 1,1-1,-1 1,1 0,0 9,1-15,1-1,0 0,-1 0,1 1,0-1,1 0,-1 0,0 1,1-1,-1 0,1 0,0 0,0 0,-1 0,1 1,1-2,-1 1,0 0,0 0,1 0,-1 0,1-1,0 1,-1-1,1 1,0-1,0 0,0 0,0 0,4 2,-2-2,0 0,0-1,0 1,0-1,0 0,0 0,1 0,-1 0,0-1,0 0,0 0,0 0,0 0,0-1,0 0,3-1,19-12,-1 0,0-2,24-21,-37 27,0 0,-1 0,0-1,-1 0,-1-1,0 0,11-22,-19 34,0-1,-1 1,1 0,-1-1,1 1,-1-1,1 1,-1-1,0 1,1-1,-1 0,0 1,0-1,0 1,0-1,-1 1,1-1,0 1,-1-1,1 0,-1 1,1 0,-1-1,0 1,0-1,1 1,-1 0,0 0,0-1,0 1,-1 0,1 0,0 0,0 0,0 0,-1 0,1 1,-1-1,1 0,0 1,-4-2,3 2,0-1,0 1,1 0,-1 0,0 0,0 0,0 0,0 0,0 0,0 1,0-1,1 0,-1 1,0 0,0-1,0 1,1 0,-1 0,1 0,-1 0,0 0,1 1,0-1,-1 0,1 1,0-1,0 1,-1-1,1 1,1 0,-1-1,0 1,0 0,0 3,0-2,0 0,0 0,1 0,-1 0,1 1,0-1,0 0,0 0,1 1,-1-1,1 0,0 0,0 0,0 0,0 0,0 0,0 0,1 0,0-1,-1 1,1 0,0-1,0 1,1-1,-1 0,0 0,1 0,-1 0,1 0,0 0,0-1,3 2,-1 0,1-1,0 1,0-1,1-1,-1 1,0-1,1 0,-1 0,0-1,1 0,-1 0,1 0,-1-1,0 0,8-3,-5 1,-1 0,1-1,-1-1,0 0,0 0,-1 0,1-1,-1 0,-1 0,1-1,-1 0,0 0,-1 0,1-1,7-15,-5 5,0-1,-1 1,-1-1,-1-1,-1 1,3-27,10-267,-19 300,-2 17,-4 22,2 115,1-17,2-88,1 0,5 70,-2-93,1-1,0 0,1 0,0 0,1 0,1 0,-1-1,2 1,0-1,0 0,1-1,9 12,-14-20,0 1,1-1,-1 0,1 1,0-1,-1 0,1-1,0 1,0 0,0-1,0 0,0 0,0 0,1 0,-1 0,0-1,1 1,-1-1,4 0,-2 0,0-1,1 0,-2-1,1 1,0-1,0 0,0 0,-1-1,1 1,-1-1,6-4,5-6,-1-1,0 0,-1-1,-1 0,15-24,-7 0,-20 37,1 1,0-1,-1 1,1 0,-1-1,0 1,1-1,-1 0,0 1,0-1,0 1,0-1,0 1,0-1,-1 1,1-1,-1 1,1-1,-1 1,1-1,-1 1,0 0,1-1,-3-2,2 4,0-1,1 1,-1-1,0 1,0 0,0-1,0 1,0 0,0 0,0-1,0 1,0 0,0 0,0 0,0 0,0 0,0 1,0-1,0 0,0 0,1 1,-1-1,0 0,0 1,0-1,0 1,0-1,1 1,-1-1,0 1,0 0,1-1,-1 1,0 0,0 1,-2 1,0 1,0-1,0 1,1 0,-1 0,-1 5,2-4,1 0,-1-1,1 1,0 0,1 0,-1 0,1 0,0-1,0 1,0 0,1 0,0 0,0 0,0 0,0-1,1 1,0-1,0 1,0-1,0 1,1-1,0 0,0 0,0 0,0-1,0 1,1-1,0 0,0 0,0 0,0 0,0-1,0 1,1-1,-1 0,1 0,0-1,-1 0,1 1,0-2,0 1,0 0,0-1,-1 0,1 0,0-1,0 1,0-1,5-1,5-3,1-1,-1 0,-1-1,1-1,-1 0,0-1,-1-1,0 0,-1 0,0-1,0-1,-1 0,-1-1,14-21,-23 32,1-1,-1 1,0-1,0 0,0 1,-1-1,1 0,-1 1,1-1,-1 0,0 0,0 0,0 1,-1-1,1 0,-1 0,1 0,-1 1,-1-4,-3-18,5 24,0 0,0 0,0-1,0 1,0 0,0 0,0 0,0-1,0 1,0 0,0 0,0 0,0-1,0 1,0 0,0 0,1 0,-1 0,0-1,0 1,0 0,0 0,0 0,0 0,1 0,-1-1,0 1,0 0,0 0,0 0,1 0,-1 0,0 0,0 0,0 0,1 0,-1 0,0 0,0 0,0 0,1 0,13 2,15 11,-26-11,24 12,0 2,-1 0,-1 2,0 1,-1 1,40 45,-59-59,1 0,-1-1,1 0,0 0,1-1,-1 0,15 7,-19-10,1 0,0 0,0 0,0-1,0 1,-1-1,1 0,0 0,0 0,0 0,0 0,0-1,0 1,0-1,0 0,-1 1,1-2,0 1,0 0,-1 0,1-1,-1 0,5-3,6-6,0 0,22-26,-32 33,1 0,-1-1,0 0,0 1,-1-1,1 0,-1-1,0 1,-1 0,1-1,-1 1,0 0,0-7,-1 11,0-1,0 1,0 0,0-1,0 1,0 0,-1-1,1 1,0 0,-1-1,1 1,-1 0,1-1,-1 1,0 0,1 0,-1 0,0 0,0 0,0 0,0 0,0 0,0 0,0 0,0 0,0 1,-1-1,1 0,0 1,0-1,-1 1,1 0,0-1,-1 1,1 0,0 0,-1-1,-1 2,0-1,0 0,0 0,0 1,0-1,0 1,0 0,0 0,0 0,1 0,-1 0,0 1,1-1,-1 1,1 0,-1-1,-3 5,2-1,0 1,0-1,1 1,-1-1,1 1,1 0,-1 0,1 0,0 1,0-1,1 1,0-1,0 1,0-1,1 1,0-1,0 1,1-1,0 1,3 12,-2-14,0 0,0-1,0 1,0-1,1 1,0-1,0 0,0 0,0 0,0 0,1 0,0-1,0 1,0-1,0 0,1-1,-1 1,1-1,-1 0,1 0,0 0,0 0,0-1,0 0,0 0,0-1,6 1,-2-1,-1 0,1 0,-1-1,1 0,-1-1,0 0,0 0,0-1,0 0,0-1,0 1,-1-1,10-7,-6 3,-1-1,0 0,-1 0,0-1,0 0,-1-1,12-18,-8 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29.80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1,'0'3,"0"4,-3 0,2 0,4-2,5-1,3-2,4-4,2-2,0 1,2-1,-1 2,1 0,-1 1,0 1,-3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30.20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11,'-3'3,"-1"4,3 0,5 0,5-2,3-1,4-2,1-4,4-2,2 1,-1-1,-1 2,3-3,-1 0,0-2,1 0,-4 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30.6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25 1,'0'9,"0"9,0 4,0 2,0 0,-3-8,-1-9,0-9,1-7,1-5,-2-6,-1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41.45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 78,'0'0,"0"0,0 1,-1-1,1 1,0-1,-1 0,1 1,-1-1,1 0,0 1,-1-1,1 0,-1 0,1 1,-1-1,1 0,-1 0,1 0,-1 0,1 0,-1 0,1 0,-1 1,1-1,-1-1,1 1,-1 0,1 0,-1 0,1 0,-1 0,0-1,0 0,1 1,-1-1,0 0,1 0,-1 0,1 0,-1 0,1-1,0 1,-1 0,1 0,0 0,-1-2,1-36,3 13,-1 45,-3 195,1-214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18.2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140 1,'-2'4,"1"0,-1 0,0 0,0 0,-1-1,1 1,-1-1,0 1,0-1,-5 5,-3 4,-44 63,48-64,0 1,1-1,1 1,0 0,-4 15,8-25,1 0,-1 1,1-1,-1 0,1 1,0-1,0 0,0 1,0-1,0 0,1 1,-1-1,1 0,-1 1,1-1,0 0,0 0,0 0,0 1,0-1,0 0,1-1,-1 1,4 3,-3-3,1-1,0 1,-1-1,1 0,0 0,0 0,0 0,0 0,-1-1,1 1,0-1,0 0,0 0,0 0,0 0,0 0,0-1,0 0,3 0,38-8,17-4,-45 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41.85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53 1,'1'57,"12"81,-11-122,-1 1,0-1,-1 0,-2 19,1-28,0 0,0 0,-1 0,0 0,0 0,-1 0,0-1,0 1,-1-1,0 0,-7 10,10-14,0-1,0 0,0 0,0-1,-1 1,1 0,0 0,0 0,0-1,-1 1,1-1,0 1,-1-1,-2 1,-7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42.24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 27,'-3'0,"-1"2,0-1,4-1,5 0,4-1,4 0,0-3,1 0,0-1,2 2,0 1,1 1,1-3,-4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42.64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12,'-8'1,"20"-4,-6 1,0 0,0 1,0-1,1 1,-1 0,0 1,1-1,11 2,-16-1,-1 0,1 1,-1-1,1 0,-1 1,0-1,1 1,-1 0,0-1,1 1,-1 0,0 0,0 0,1 0,-1 0,0 0,1 2,-1-1,0-1,-1 1,1 0,-1-1,0 1,1 0,-1 0,0-1,0 1,0 0,0 0,0-1,0 1,-1 0,1 0,-1-1,1 1,-2 3,-5 11,5-13,1 0,0 0,-1-1,1 2,0-1,1 0,-1 0,0 4,1-6,0 0,1 0,-1 0,0 0,1 0,-1 0,1-1,-1 1,1 0,-1 0,1 0,-1-1,1 1,0 0,0 0,-1-1,1 1,0-1,0 1,0-1,0 1,-1-1,1 1,0-1,0 0,0 1,0-1,0 0,0 0,0 0,0 0,1 0,2 0,-1 1,0 0,0-1,1 1,-1 0,0 0,0 1,0-1,0 1,3 2,-5-3,0 0,0 0,-1 0,1 1,0-1,0 0,-1 0,1 1,-1-1,1 1,-1-1,0 0,0 1,0-1,1 1,-1-1,0 1,-1-1,1 1,0-1,0 0,-1 1,1-1,0 1,-1-1,0 2,-1 1,1 1,-1-1,1 0,-1 0,0 0,-1 0,1 0,-1 0,1-1,-1 1,-1-1,1 1,0-1,-8 5,4-6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43.3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74 105,'-3'1,"1"-1,-1 1,1 0,0 0,-1 0,1 0,0 1,-1-1,1 0,0 1,0 0,0-1,0 1,-2 3,0 0,-1 0,1 0,0 1,-4 8,5-8,1-1,1 0,-1 0,1 1,0-1,0 1,0-1,1 1,0 0,0-1,1 6,1 5,2-1,7 23,-6-25,-2-1,1 1,-2 1,2 13,-5-21,-4-14,-2-15,5-13,1 0,3 1,0-1,11-48,-12 76,-1 7,0 0,0 0,0 0,0 0,1 0,-1 0,0 0,1 0,-1-1,0 1,1 0,0 0,-1 0,1 1,-1-1,1 0,1-2,-1 3,-1 0,1 0,-1 0,1 0,0 0,-1 0,1 1,-1-1,1 0,-1 0,1 0,-1 0,0 1,1-1,-1 0,1 0,-1 1,1-1,-1 0,0 1,1-1,-1 0,0 1,1-1,-1 1,1 0,4 7,0 0,0 1,4 9,-5-8,31 66,-26-53,1 0,1-1,1 0,24 32,-35-53,-1 0,1-1,0 1,-1 0,1 0,0 0,0-1,-1 1,1 0,0-1,0 1,0 0,0-1,0 1,0-1,0 0,0 1,0-1,0 0,0 0,0 1,0-1,2 0,-2-1,0 1,0-1,0 1,0-1,0 0,-1 1,1-1,0 0,0 0,0 1,-1-1,1 0,0 0,-1 0,1 0,-1 0,1 0,-1-2,4-6,-2-1,1-1,1-16,-4 24,42-226,-38 208,7-38,-11 52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44.3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40,'-3'0,"0"3,2 1,5-4,4 0,5-2,2 0,2 1,1-3,1-1,0 1,-1-3,0 1,-3-2,-4 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44.76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55 1,'-3'-1,"-1"5,-3 0,0 2,1 5,2 2,-2 2,0 2,2 0,0 1,2 0,1 1,1-1,0 0,0 0,0-1,1 1,-1-3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45.18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195 1,'-11'0,"-1"0,0 1,0 0,1 1,-1 1,1-1,-1 2,-17 7,24-8,0 0,0 0,0 0,1 1,0-1,0 1,0 0,0 0,0 1,1-1,0 1,0 0,0 0,0 0,1 0,0 0,0 0,0 1,1-1,-1 8,1-7,0 0,1-1,0 1,0 0,1 0,-1-1,1 1,1 0,-1-1,1 1,0-1,0 1,0-1,1 0,0 0,0 0,0 0,8 8,-7-9,1 1,0 0,0-1,1 0,-1 0,1-1,0 0,0 0,0 0,0 0,0-1,1 0,-1-1,1 1,12 0,-10-2,-1 0,1 0,-1-1,1-1,-1 0,0 0,1 0,-1-1,0 0,-1 0,1-1,13-9,-16 9,0 1,-1-1,0 0,0 0,0 0,0 0,-1-1,1 0,-1 0,-1 0,1 0,-1 0,1 0,-1-1,-1 1,1-1,-1 1,0-1,0 0,-1-7,0 7,-1 0,0-1,-1 1,0 0,0 0,0 0,0 0,-1 0,-7-10,9 14,0 0,0 0,-1 0,1 0,-1 0,1 0,-1 0,0 0,0 1,0-1,0 1,0-1,0 1,0 0,0 0,0 0,-1 0,1 0,0 0,-1 1,1-1,-1 1,1 0,-1-1,1 1,0 0,-1 1,-2-1,4 1,0-1,0 0,0 1,0-1,0 1,0-1,1 1,-1 0,0-1,0 1,1 0,-1 0,0-1,1 1,-1 0,1 0,-1 0,1 0,-1 0,1 0,-1 0,1 0,0 0,0 1,0 25,3-12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46.91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 0,'1'74,"-2"82,-17-74,18-79,-1-3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47.33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179 1,'-11'-1,"1"1,0 1,-1 0,1 1,-12 3,16-3,1 0,0 0,0 1,0 0,0 0,1 0,-1 1,1-1,0 1,0 0,-4 5,2-2,2 0,-1 0,1 1,0-1,0 1,0 0,2 0,-1 0,1 0,0 1,0-1,0 15,2-20,-1 0,1 1,1-1,-1 0,0 1,1-1,0 0,-1 1,2-1,-1 0,0 0,0 0,1 0,0 0,-1 0,1 0,0-1,1 1,-1-1,0 1,1-1,-1 0,1 0,0 0,0 0,0 0,0-1,0 1,0-1,0 0,0 0,0 0,1 0,5 0,-1-1,0 1,0-2,0 1,0-1,0 0,0-1,-1 0,1 0,0-1,13-6,-3 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47.75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155 1,'-10'0,"1"1,0 0,0 1,-1 0,1 0,0 1,1 0,-1 0,0 1,-14 9,20-11,0 0,0 0,1 0,-1 0,0 1,1-1,0 1,0-1,-1 1,2 0,-1 0,0 0,0 0,1 0,0 0,0 0,0 1,0-1,0 0,0 1,1-1,0 0,0 1,0-1,0 1,0-1,1 0,-1 1,1-1,0 0,0 1,2 4,-2-5,1-1,-1 1,1-1,-1 1,1-1,0 0,-1 0,1 0,0 0,1 0,-1 0,0 0,0 0,1-1,-1 0,1 1,0-1,-1 0,5 1,-3-1,1 0,0-1,0 1,-1-1,1 0,0 0,0-1,-1 0,1 1,0-2,4-1,-3 2,-1-1,1 0,-1 0,0-1,0 0,0 0,0 0,-1 0,1-1,-1 0,0 0,0 0,0 0,0-1,-1 1,0-1,0 0,0 0,-1 0,3-7,-5 9,1 0,-1 1,-1-1,1 0,0 0,-1 0,1 0,-1 0,0 1,0-1,0 0,0 0,0 1,-1-1,1 1,-1-1,1 1,-4-3,4 4,0-1,0 1,0 0,-1-1,1 1,-1 0,1 0,0 0,-1 0,0 0,1 1,-1-1,0 0,1 1,-1-1,0 1,0 0,1-1,-1 1,0 0,0 0,0 0,1 0,-1 0,0 1,0-1,1 1,-1-1,-3 2,1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18.64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127 0,'-4'4,"-6"6,0 5,0 4,-1 3,1 1,1 2,4 0,1 1,-2-5,1-2,-1 1,3 0,-4 1,0 1,-3 2,0-5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48.1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119 0,'-3'1,"0"0,1 0,-1 0,0 0,0 0,0 1,-2 1,-6 3,4-3,1 0,0 1,0-1,0 1,1 1,-1-1,1 1,0 0,0 0,1 0,-7 10,9-13,1 1,0-1,-1 1,1-1,1 1,-1-1,0 1,1-1,-1 1,1 0,0 0,0-1,0 1,0 0,0-1,0 1,1 0,-1-1,1 1,0 0,0-1,0 1,0-1,1 0,-1 1,0-1,1 0,0 0,-1 0,1 0,0 0,0 0,3 2,-3-3,0 1,0-1,1 1,-1-1,0 0,1 0,-1 0,1 0,0 0,-1-1,1 1,0-1,-1 1,1-1,0 0,-1 0,1 0,0-1,-1 1,1-1,0 1,-1-1,1 0,-1 0,1 0,-1 0,0-1,1 1,-1-1,0 1,0-1,0 0,0 0,3-3,-3 3,0 0,0-1,0 1,0-1,0 0,0 0,-1 1,1-1,-1 0,0 0,0 0,0-1,0 1,0 0,-1 0,1 0,-1-1,0 1,0 0,0 0,-1-1,1 1,-1 0,0 0,0 0,0 0,0-1,-3-4,-14-10,16 17,-1-1,1 0,0 0,0 0,0 0,0-1,0 1,-2-4,4 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48.58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 1,'-3'0,"-1"3,-3 1,3 0,5-1,5-1,5 2,4 1,1-1,2-1,1-1,-4-1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45.66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 1,'0'0,"0"0,0 0,-1 0,1 0,0 0,0 0,0 0,0 0,-1-1,1 1,0 0,0 0,0 0,-1 0,1 0,0 0,0 0,0 1,-1-1,1 0,0 0,0 0,0 0,0 0,-1 0,1 0,0 0,0 0,0 0,0 1,0-1,-1 0,1 0,0 0,0 0,0 0,0 1,0-1,0 0,0 0,0 0,0 0,0 1,-1-1,1 0,0 0,0 0,0 0,0 1,0-1,0 0,0 0,0 0,0 1,1-1,-1 0,0 0,0 0,0 0,0 1,0-1,0 0,0 0,0 0,12 8,9-4,0-2,0 0,0-2,32-2,1 0,16 1,88 3,-156-2,0 0,0 0,-1 0,1 1,0-1,0 1,0 0,-1-1,1 1,2 1,-1 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46.08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190 1,'-9'0,"-1"2,0-1,0 2,1-1,-1 1,1 1,0-1,0 2,0-1,1 1,-1 0,1 1,0 0,-11 11,15-12,-1 0,1 0,0 0,0 0,1 1,0-1,0 1,0 0,1 0,-4 11,5-12,0 0,1 0,0 0,0 0,0 0,0 0,1 0,0 0,0 0,0 0,0-1,1 1,0 0,0-1,4 8,-3-8,0-1,0 1,0-1,0 0,1 0,0 0,-1 0,1 0,0-1,0 0,0 1,0-2,1 1,-1 0,0-1,1 0,0 0,-1 0,1-1,7 1,-4-1,0 0,0 0,0-1,0 0,0-1,-1 0,1 0,-1 0,1-1,-1 0,9-5,16-15,-21 12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50.1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 7,'0'0,"0"0,0-1,0 1,0 0,0 0,0 0,0-1,0 1,0 0,0 0,0 0,0 0,0-1,0 1,0 0,0 0,0 0,0-1,0 1,0 0,0 0,0 0,0 0,0-1,0 1,0 0,0 0,0 0,1 0,-1 0,0-1,0 1,0 0,0 0,0 0,1 0,-1 0,0 0,0 0,0-1,0 1,1 0,-1 0,0 0,0 0,0 0,0 0,1 0,-1 0,0 0,0 0,0 0,1 0,-1 0,0 0,0 0,0 0,0 0,1 1,-1-1,0 0,0 0,0 0,1 0,6 11,-4 9,0 0,-2-1,0 1,-2 0,0 0,-1 0,-1-1,-8 30,11-48,-1 3,0 0,0-1,0 1,-1-1,1 1,-1-1,1 0,-4 4,2-6,1-4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50.89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161 25,'0'-1,"0"0,-1 0,1 0,0 0,-1 0,1 0,-1 0,1 0,-1 0,0 0,1 0,-1 0,0 0,0 0,1 1,-1-1,0 0,0 1,0-1,0 1,0-1,0 1,0-1,0 1,0 0,0-1,0 1,-2 0,-1-1,1 0,-1 1,0-1,1 1,-1 0,0 0,-4 1,2 0,1 1,-1 1,1-1,0 1,0-1,-1 2,2-1,-1 0,0 1,1 0,0 0,0 0,0 1,0-1,-6 11,7-10,0-1,1 1,-1 0,1 0,0 1,1-1,-1 0,1 0,0 1,0-1,1 1,-1-1,1 1,0-1,1 1,-1-1,3 7,-3-11,0 1,1 0,-1-1,1 1,-1 0,1-1,0 1,0-1,0 1,0-1,0 0,0 1,0-1,0 0,1 0,-1 0,0 0,1 0,-1 0,1 0,-1 0,1 0,-1-1,1 1,-1-1,1 1,0-1,0 0,-1 1,1-1,0 0,-1 0,1 0,0 0,-1-1,1 1,0 0,1-1,2-1,0 0,0 0,0 0,-1-1,1 0,-1 0,0 0,0 0,0 0,0-1,5-6,1-3,-2 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51.31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 1,'-8'28,"2"-6,2 17,1 0,5 48,-1-22,-1-66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51.73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145 0,'-1'1,"-1"-1,1 1,0 0,-1-1,1 1,0 0,-1 0,1 0,0 0,0 0,0 0,0 0,0 1,0-1,0 0,0 1,-1 1,-13 27,15-29,-7 18,0 0,2 0,1 1,0 0,1 0,0 30,1-20,0-16,-2-3</inkml:trace>
  <inkml:trace contextRef="#ctx0" brushRef="#br0" timeOffset="1">5 212,'0'3,"-3"1,2 0,4-1,4-1,5-4,3-1,1-4,2-3,1 0,-1-1,-3 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52.14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 1,'0'2,"-1"0,1 0,0 0,-1 0,0 1,1-1,-1 0,0 0,0 0,-2 3,-5 13,8-18,0 1,1 0,-1 0,1-1,-1 1,1-1,-1 1,1 0,-1-1,1 1,-1-1,1 1,0-1,-1 1,1-1,0 0,-1 1,1-1,0 0,0 1,-1-1,1 0,0 0,0 0,1 0,-1 1,1-1,-1 1,1-1,-1 1,1 0,-1-1,0 1,1 0,-1 0,0 0,2 1,-3 0,1 0,-1-1,0 1,1 0,-1 0,0-1,0 1,0 0,0 0,-1 0,1-1,0 1,-1 0,-1 2,2-3,-1 1,1-1,0 0,-1 0,1 0,0 1,-1-1,1 0,0 0,0 1,0-1,0 0,0 1,1-1,-1 0,0 0,1 1,-1-1,1 2,1-3,-1 1,1-1,-1 0,1 0,-1 0,1 0,-1 0,1-1,-1 1,0 0,1-1,2 0,8-2,-9 3,-1 0,0 0,0 0,0 0,1 1,-1-1,0 1,0 0,0-1,0 1,0 0,0 0,0 0,0 0,0 1,-1-1,1 0,0 1,-1 0,1-1,1 4,-1-2,-1 0,1 0,-1 0,0 0,0 0,-1 0,1 0,-1 0,1 1,-1-1,0 0,0 0,-1 5,1-3,-1 0,0 0,0 0,0-1,-1 1,0 0,1-1,-2 1,1-1,0 0,-1 0,0 0,0 0,0 0,0-1,-1 1,0-1,1 0,-8 5,10-8,-1 0,1 1,-1-1,1 0,-1 0,1 0,-1 0,1 0,-1 0,1 0,-1-1,1 1,-1 0,1-1,0 1,-1-1,1 0,-1 1,1-1,0 0,0 0,-1 0,1 0,0 0,0 0,0 0,0 0,0 0,0-1,1 1,-1 0,0-1,1 1,-2-3,-3-9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52.69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 26,'-3'0,"2"0,5 0,3 0,5 0,3-3,1-1,2 0,1 1,-1 0,1 2,-1 0,0 1,0 0,-3-3,-5-1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19.6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99,'4'-5,"6"0,5-5,4 1,3-4,1 2,2 2,0-2,1 2,-1 2,0 2,-1 2,1 1,-9 6,-7-3,-5-1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53.10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3,'9'-2,"-9"2,1 0,-1 0,1 0,0 0,-1 0,1 0,-1 0,1 0,-1 0,1 0,0 0,-1 0,1 0,-1 0,1 0,-1 0,1 1,-1-1,1 0,0 0,-1 1,0-1,1 0,-1 1,1-1,-1 1,1-1,-1 0,0 1,1-1,-1 1,0-1,1 1,-1-1,0 1,1 0,1 4,0 1,0-1,-1 0,1 1,-1-1,0 1,0 0,-1 5,-2 52,1-29,0-5,1-36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53.53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 0,'0'6,"-1"0,0-1,0 1,-4 8,-2 18,5 2,2 1,2-1,10 60,-11-87,0-2,0-1,0 0,-1 1,1-1,-1 1,0-1,0 1,-1-1,1 1,-1-1,0 0,0 1,-3 5,0-7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53.95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 43,'-1'0,"0"0,0 0,0 0,0 1,0-1,0 1,0-1,0 1,0-1,0 1,0 0,0-1,-1 2,1 2,11-5,11-5,32-4,-16 4,7-2,38-8,-61 10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54.63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683 2,'6'-1,"-14"9,-22 46,3 0,-24 70,11-28,-109 255,-95 218,202-466,26-61,-1-1,-32 56,40-86,9-11,0-1,0 1,0 0,0 0,0 0,0 0,0 0,0-1,-1 1,1 0,0 0,0 0,0 0,0 0,0 0,0-1,0 1,0 0,0 0,-1 0,1 0,0 0,0 0,0 0,0 0,0 0,0 0,-1 0,1-1,0 1,0 0,0 0,0 0,0 0,-1 0,1 0,0 0,0 0,0 0,0 0,0 0,-1 1,1-1,0 0,0 0,0 0,0 0,0 0,0 0,-1 0,1 0,0 0,0 0,0 0,0 1,0-1,0 0,0 0,0 0,-1 0,1 0,0 0,0 1,0-1,1-7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57.3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20 274,'0'-6,"0"4,0 1,1-1,-1 1,0-1,0 0,-1 1,1-1,0 0,0 1,-1-1,1 1,-1-1,1 1,-1-1,0 1,0-1,1 1,-2-2,1 3,1 1,-1-1,1 0,0 0,-1 0,1 0,-1 1,1-1,0 0,-1 0,1 1,0-1,-1 0,1 1,0-1,-1 0,1 1,0-1,0 0,-1 1,1-1,0 0,0 1,0-1,0 1,0-1,-1 1,1-1,0 0,0 1,0-1,0 1,0-1,0 1,1 0,-4 19,2 169,2-161,-1-65,-1-7,2 0,10-63,-3 25,-8 82,0 0,0 0,0-1,0 1,0 0,0 0,0-1,0 1,0 0,0 0,0 0,0-1,0 1,0 0,1 0,-1 0,0-1,0 1,0 0,0 0,0 0,1 0,-1-1,0 1,0 0,0 0,1 0,-1 0,0 0,0 0,0-1,1 1,-1 0,0 0,0 0,0 0,1 0,-1 0,0 0,0 0,1 0,-1 0,0 0,0 0,1 0,11 10,6 16,10 28,-22-40,0-1,1 0,0 0,1-1,1 0,0 0,1 0,17 15,-26-25,1-1,-1 0,1 0,-1 1,1-1,0 0,-1 0,1 0,0-1,0 1,0 0,0-1,-1 1,1-1,0 0,0 1,0-1,0 0,0 0,0-1,0 1,0 0,0 0,0-1,0 1,0-1,-1 0,1 0,0 0,0 1,-1-1,1-1,0 1,-1 0,1 0,-1-1,0 1,2-3,2-2,-1-1,0 0,-1 0,0 0,0 0,0-1,-1 1,2-11,1-22,-1 1,-2-1,-3-43,0 24,1 58,-3-30,3 30,0 1,0 0,0-1,0 1,0-1,0 1,0-1,0 1,0-1,0 1,0-1,0 1,-1-1,1 1,0-1,0 1,0 0,-1-1,1 1,0-1,-1 1,1 0,0-1,-1 1,1 0,-1 0,1-1,0 1,-1 0,1 0,-1-1,1 1,-1 0,1 0,-1 0,1 0,-1 0,1 0,0 0,-1 0,1 0,-1 0,1 0,-1 0,1 0,-1 0,1 0,-1 0,1 1,-1-1,1 0,-1 0,0 1,-5 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57.8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 1,'1'0,"0"0,0 1,0-1,-1 0,1 1,0-1,-1 1,1-1,0 1,-1-1,1 1,0 0,-1-1,1 1,-1 0,1-1,-1 1,0 0,1 0,-1-1,0 1,1 0,-1 0,0 0,0-1,0 1,0 2,4 26,-4-26,0 12,-1 0,0-1,-5 23,-2 13,-11 98,19-144,2-4,2-6,0-2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58.29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71 0,'0'10,"-2"1,1-1,-5 16,-1 4,-1 14,2 1,0 60,7-97,-2 0,1 0,-1 1,0-1,0 0,-1 0,0 0,-1 0,0 0,0-1,-6 11,0-7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58.71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29,'-3'0,"2"0,4 0,5 0,4 0,2 0,3 0,-2-4,-1 0,1 0,-3-2,0 0,-2 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59.16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68 0,'-37'9,"27"-6,26-7,-14 3,-1 0,1 1,0-1,0 1,0 0,0-1,-1 1,1 0,0 0,0 0,0 0,0 1,0-1,-1 0,1 1,0-1,0 1,0 0,-1-1,1 1,-1 0,1 0,0 0,-1 0,1 1,1 1,-2-2,0 1,-1 0,1 1,0-1,-1 0,1 0,-1 0,1 0,-1 0,0 1,0-1,0 0,0 0,-1 1,1-1,0 0,-1 0,0 0,1 0,-1 0,-2 4,-5 9,0 0,-14 17,13-20,1 0,1 0,-11 24,17-35,1 0,-1 0,1 0,-1 0,1 0,-1 1,1-1,0 0,-1 0,1 1,0-1,0 0,0 0,0 1,0-1,0 0,1 1,-1-1,0 0,1 0,-1 0,0 1,1-1,0 0,-1 0,1 0,0 0,-1 0,1 0,0 0,0 0,0 0,0 0,0 0,0-1,0 1,0 0,0-1,0 1,1-1,-1 1,0-1,0 0,0 1,1-1,-1 0,0 0,0 0,1 0,-1 0,2 0,8 0,-1-1,1 0,0 0,18-5,-8 0,-1-1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5:59.61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36,'25'0,"-1"0,0-2,34-7,59-9,-88 13,-22 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24.76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664 1,'-5'2,"0"0,0 0,0 1,0 0,1 0,-1 0,-7 8,-39 35,18-8,1 2,2 1,-40 72,45-73,-31 54,-93 145,-19 19,165-252,4-5,12-7,16-17,-11 4,0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00.21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197 14,'0'0,"0"0,0 0,0 0,1 0,-1 0,0 0,0 0,0 0,1 0,-1 0,0 0,0 0,0 0,1 0,-1 0,0 0,0 0,0 0,0 0,1 0,-1 0,0 0,0 0,0-1,0 1,1 0,-1 0,0 0,0 0,0 0,0 0,0-1,1 1,-1 0,0 0,0 0,0 0,0-1,0 1,0 0,0 0,0 0,0 0,0-1,0 1,0 0,0 0,0 0,0-1,0 1,0 0,0 0,0 0,0-1,0 1,0 0,0 0,0-1,-1 1,1-1,-1 1,1-1,-1 1,1-1,-1 1,1-1,-1 1,1 0,-1-1,0 1,1 0,-1-1,0 1,1 0,-1 0,-1 0,-4-1,-1 2,0-1,0 1,0 0,0 0,1 1,-1 0,0 0,1 1,0 0,-10 5,4 0,-1 0,1 0,1 1,-15 15,23-21,0 0,1 0,-1 0,1 1,0-1,0 1,0-1,1 1,-1-1,1 1,0 0,0 0,0 0,1-1,-1 1,1 0,0 0,0 0,0 0,1 0,-1 0,1 0,0 0,0 0,0-1,1 1,-1 0,1-1,4 7,-4-7,0 1,1-1,0 0,-1 0,1 0,1 0,-1 0,0-1,1 1,-1-1,1 0,-1 0,1 0,0-1,0 1,0-1,0 0,0 0,0 0,1-1,-1 1,0-1,0 0,0 0,1-1,-1 1,8-3,-4 0,1 0,-1-1,1 0,-1 0,-1-1,1 0,-1 0,1-1,-1 0,-1 0,11-12,-8 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00.63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32 1,'-4'46,"-16"77,15-98,5-23,-1 0,1 1,-1-1,1 1,-1-1,1 1,0-1,0 1,0 0,1-1,-1 1,1-1,-1 1,2 2,1-2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01.0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124 0,'-5'1,"-1"-1,1 1,0 0,0 1,0-1,1 1,-1 0,0 0,0 0,1 1,0 0,-1 0,1 0,0 0,1 0,-1 1,0 0,1 0,0 0,0 0,0 0,0 1,1-1,-3 8,1-4,1 0,0 0,1 1,-1-1,2 1,-1-1,1 1,0 0,1-1,0 1,1 0,-1 0,5 17,-4-23,0 1,0-1,1 1,-1-1,1 1,-1-1,1 0,0 0,1 0,-1 0,0 0,1 0,0-1,0 1,-1-1,2 1,-1-1,0 0,0-1,0 1,1 0,-1-1,1 0,0 0,-1 0,1 0,0 0,4-1,7 0,0-1,0 0,0-2,0 1,23-9,-27 8,11-3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01.51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179 36,'-1'-1,"1"0,0 0,-1 1,1-1,0 0,-1 1,1-1,-1 0,1 1,-1-1,1 0,-1 1,0-1,1 1,-1-1,0 1,1 0,-1-1,0 1,0-1,0 1,1 0,-1 0,0 0,0-1,0 1,-1 0,-27-3,26 3,-2 0,0-1,0 2,0-1,0 0,-1 1,1 0,0 0,1 1,-1 0,0-1,0 2,1-1,-1 0,1 1,-1 0,1 0,0 0,0 0,1 1,-1 0,1 0,0 0,0 0,0 0,0 0,1 1,-1 0,1-1,0 1,1 0,-1 0,1 0,0 0,0 0,1 0,0 0,-1 0,2 0,-1 1,0-1,1 0,0 0,0 0,3 5,-4-8,1 0,0 1,0-1,0 0,0 0,0 0,1 0,-1 0,1 0,-1-1,1 1,0 0,-1-1,1 1,0-1,0 0,0 1,0-1,0 0,0 0,1 0,-1-1,0 1,0 0,1-1,-1 0,0 1,1-1,-1 0,0 0,1 0,-1-1,0 1,1-1,-1 1,0-1,3-1,3 0,-1-1,1-1,-1 1,0-1,0-1,0 1,-1-1,0 0,9-9,-10 8,0 0,-1 0,1-1,-1 1,-1-1,1 0,-1 0,3-12,-5 15,0 1,0 0,0-1,-1 1,0 0,1-1,-1 1,0-1,-1 1,1 0,-1-1,1 1,-1 0,0-1,0 1,-1 0,1 0,-1 0,1 0,-1 0,0 0,-3-3,4 5,-1 0,0-1,0 1,0 0,0 0,0 0,0 0,0 0,0 0,0 1,0-1,-3 0,4 1,0 0,0 0,0 0,0 0,0 0,-1 0,1 0,0 0,0 0,0 0,0 1,0-1,0 0,0 1,0-1,0 0,0 1,0 0,1-1,-1 1,0-1,0 1,0 0,1 0,-1-1,-1 3,2-3,0 1,0-1,0 1,-1-1,1 1,0-1,0 1,0-1,0 1,0-1,0 0,0 1,1-1,-1 1,0-1,0 1,0-1,0 1,1-1,-1 1,0-1,0 0,1 1,-1-1,0 1,0-1,1 0,-1 1,1-1,0 1,6 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01.9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104 1,'3'1,"-8"4,-9 4,10-7,-3 4,0 0,0 0,0 1,0-1,1 1,1 1,-1-1,1 1,0 0,-4 10,7-15,1 1,-1 0,0 0,1-1,0 1,0 0,0 0,1 0,-1 0,1 1,0-1,0 0,0 0,1 0,-1 0,1 0,0 0,0 0,1 0,-1 0,1-1,0 1,-1 0,2-1,2 4,-3-5,0 0,0 0,0-1,0 1,1-1,-1 1,1-1,-1 0,1 0,-1 0,1 0,0-1,-1 1,1-1,0 0,-1 1,1-1,0 0,0-1,-1 1,1 0,0-1,-1 0,1 1,0-1,-1 0,1 0,-1-1,3-1,4-1,0-2,0 1,-1-1,0 0,0-1,10-11,-16 15,0 1,0-1,1 1,-2-1,1 0,0 0,0 0,-1 0,0-1,0 1,0 0,0 0,0-1,0 1,-1-1,0 1,0 0,0-1,0 1,0-1,-1-3,-1 3,1-1,-1 1,0 0,0 0,-1 0,1 0,-1 1,1-1,-1 1,0-1,-1 1,1 0,0 0,-1 0,-4-2,6 4,1 0,0 1,-1-1,1 0,0 0,0 1,0-1,1 0,-1 0,0 0,0 0,0 0,1 0,-1 0,0-2,0-3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02.34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 0,'-3'0,"-4"0,2 0,5 0,6 0,4 0,4 0,3 0,1 0,-3 3,-3 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02.93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74,'-8'2,"20"-5,36-11,0 1,93-11,-134 23,-7 1,1 0,0 0,1 0,-1 0,0 0,0-1,0 1,0 0,0 0,0-1,0 1,0-1,0 1,0-1,0 1,0-1,0 0,0 1,0-1,-1 0,1 0,0 1,0-1,-1 0,2-2,-2-4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03.3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 1,'-1'17,"-1"0,-4 21,2-19,-1 31,5-32,2 0,3 20,1 11,-7-26,2-28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03.81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154 0,'1'0,"0"0,-1 1,1-1,-1 0,1 0,-1 1,1-1,-1 0,1 1,-1-1,1 0,-1 1,1-1,-1 1,1-1,-1 0,0 1,1-1,-1 1,0-1,0 1,1 0,-1-1,0 1,0-1,0 1,0-1,1 1,-1 0,0-1,0 1,0-1,0 1,0 0,-1 0,-2 28,2-24,-4 32,1 0,2 74,7 39,-5-133</inkml:trace>
  <inkml:trace contextRef="#ctx0" brushRef="#br0" timeOffset="1">30 265,'-3'0,"-3"0,-5 0,3 0,6 3,6 1,6 0,3-1,4-1,1 0,0-2,1 1,0-4,0-2,-1 1,0 1,0 1,-3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04.53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 9,'0'-3,"-3"-1,-1 3,0 5,1 4,0 5,2 2,0 2,1 2,0-1,0 1,0-1,0 0,1 1,-1-2,0 1,0 0,0-4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25.28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25 10,'0'0,"0"0,0 0,0-1,0 1,0 0,0 0,0-1,0 1,0 0,0-1,0 1,0 0,0 0,0-1,0 1,0 0,0 0,0-1,0 1,0 0,0 0,0-1,0 1,1 0,-1 0,0-1,0 1,0 0,1 0,-1 0,0-1,0 1,0 0,1 0,-1 0,0 0,0 0,1-1,-1 1,0 0,0 0,1 0,-1 0,0 0,0 0,1 0,-1 0,0 0,0 0,1 0,-1 0,0 0,1 0,-1 0,0 0,0 1,1-1,-1 0,1 0,0 1,-1 0,1-1,0 1,-1 0,1-1,0 1,-1 0,1 0,-1 0,1-1,-1 1,1 0,-1 0,0 0,0 0,1 1,-1 12,-1 0,0 0,-1 0,0-1,-6 16,3-5,-4 24,2 0,-1 51,8 99,1-141,-1-57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04.99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178 1,'0'1,"0"-1,-1 1,1 0,0 0,-1-1,1 1,-1 0,1-1,-1 1,1 0,-1-1,0 1,1-1,-1 1,0-1,1 1,-1-1,0 1,0-1,1 0,-1 1,0-1,0 0,0 0,1 0,-1 0,-1 0,-28 4,27-4,-5 0,0 1,-1 0,1 1,0 0,0 0,0 1,1 0,-11 5,15-7,0 1,0 0,0 1,0-1,0 0,1 1,-1 0,1-1,0 1,-1 0,1 0,0 0,1 1,-1-1,1 0,-1 1,1-1,0 1,0-1,0 8,0-4,1 0,0 0,1 0,-1 0,2 0,-1 0,1 0,0-1,0 1,0-1,7 12,-7-15,-1-1,1 1,-1-1,1 0,0 0,0 0,0 0,0 0,0-1,0 1,0 0,1-1,-1 0,1 1,-1-1,1 0,-1 0,1 0,0-1,-1 1,1-1,0 0,0 1,-1-1,1 0,0-1,0 1,-1 0,1-1,0 1,0-1,3-2,-2 2,0-1,-1 0,1 0,-1-1,0 1,0-1,0 1,0-1,0 0,4-6,3-5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05.44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53 0,'-1'3,"1"0,-1 0,0 0,-1 0,1 0,0-1,-3 4,-2 5,0 4,-1 1,2 0,0 0,1 1,1-1,0 1,2-1,-1 1,2 0,0 0,2 0,-1-1,7 24,-6-26,-2-12,0 1,0-1,1 1,-1-1,1 0,0 1,-1-1,1 0,0 1,0-1,0 0,1 0,1 3,1-5,0-3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05.8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234 0,'0'6,"-1"-1,0 1,-1 0,-2 8,-4 17,0 19,5-41,1 0,0 1,1-1,0 0,1 1,0-1,0 1,1-1,2 13,-1-16,7 32,-9-35,1-1,-1 0,0 0,0 0,0 0,0 1,0-1,-1 0,1 0,-1 0,1 0,-1 0,0 0,-2 4,-1-3</inkml:trace>
  <inkml:trace contextRef="#ctx0" brushRef="#br0" timeOffset="1">23 176,'-3'0,"-4"0,-1 3,4 1,6 0,5-1,5 0,3-2,2 0,1-1,1-3,-1-1,1 0,-1 0,0-1,0 0,0 0,-3 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06.31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 1,'0'1,"0"1,1 0,-1 0,1-1,0 1,-1 0,1-1,0 1,0 0,0-1,0 1,0-1,2 2,-1-1,-1 0,1-1,-1 1,0 0,0 0,0 0,0 0,0 0,0 0,0 0,0 4,-1-2,0 0,-1 0,1 0,-1 0,0 0,0-1,-1 1,1 0,-1-1,0 1,0 0,-3 4,2-5,1 0,0 0,1 0,-1 1,0-1,1 0,0 1,0-1,0 1,0 0,1-1,-1 7,1-9,1 0,-1 0,0 0,1 1,-1-1,1 0,0 0,-1 0,1 0,0 0,0 0,-1 0,1-1,0 1,0 0,0 0,0-1,0 1,0 0,0-1,0 1,0-1,1 1,-1-1,0 0,0 1,0-1,1 0,0 0,41 1,-36-1,9 0,0 0,-1 1,26 5,-37-5,0 0,0-1,-1 2,1-1,0 0,-1 1,1-1,-1 1,0 0,1 0,-1 1,0-1,0 1,-1-1,1 1,-1 0,1 0,-1 0,0 0,3 6,-4-6,0 0,-1 0,1 0,-1 0,0-1,0 1,0 0,0 0,-1 0,1 0,-1 0,0 0,0 0,-1 4,-22 39,18-36,5-8,-10 19,-1 0,-1-1,-1 0,-30 31,27-40,16-11,1 0,-1 1,1-1,-1 0,1 0,-1 0,1 0,-1 0,1 0,-1 0,1-1,-1 1,1 0,-1 0,1 0,-1 0,1-1,-1 1,1 0,-1 0,1-1,-1 0,0 0,0-1,0 1,0-1,0 0,1 0,-1 0,1 1,-1-1,1 0,-1 0,1 0,0 0,0 0,0 0,0 1,1-4,1-15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07.7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46 342,'0'1,"-1"0,0 0,0 1,0-1,1 0,-1 0,0 0,-1 0,1 0,0-1,0 1,0 0,0 0,-1-1,1 1,0-1,-1 1,0-1,-16 11,17-10,1-1,-1 1,0 0,1-1,-1 1,1 0,0 0,-1-1,1 1,0 0,-1 0,1 0,0 0,0-1,0 1,-1 0,1 0,0 0,0 0,1 0,-1 0,0-1,0 1,0 0,0 0,1 0,0 1,0-1,0 1,0-1,1 0,-1 0,0 0,1 0,-1 0,1 0,-1 0,1-1,-1 1,1 0,2 0,4 1,1 0,1-1,-1 0,9 0,-11-1,0-1,1 0,-1 0,0 0,-1-1,1-1,0 1,-1-1,1 0,-1 0,0-1,10-7,-14 10,1-1,-1 0,0 0,0 0,0 0,0 0,0 0,0 0,-1-1,1 1,-1-1,0 1,0-1,1 0,-2 0,1 1,0-1,-1 0,1 0,-1 0,0 0,0 1,0-1,0 0,0 0,-1 0,1 0,-1 0,0 1,0-1,0 0,0 1,-2-4,2 4,-1-1,1 1,-1 0,0-1,0 1,0 0,0 0,0 1,-1-1,1 0,0 1,-1-1,1 1,-1 0,0 0,1 0,-1 0,0 0,0 1,1-1,-1 1,0 0,0 0,0 0,0 0,1 0,-4 1,2 0,1-1,0 1,-1 0,1 1,0-1,0 0,0 1,0 0,0 0,0 0,0 0,1 0,-1 0,1 1,0-1,-1 1,1 0,0 0,0 0,1 0,-1 0,-1 4,1-2,1 1,-1 0,1 0,0 0,1 0,0 0,-1 0,2 0,-1 0,1-1,0 1,0 0,0 0,1 0,4 8,-4-10,0-1,0 1,0 0,1-1,-1 0,1 1,0-1,0 0,0-1,1 1,-1 0,0-1,1 0,0 0,0 0,-1 0,1-1,0 1,0-1,1 0,-1 0,6 0,-1 0,0-1,0 0,0-1,-1 0,1 0,0-1,0 0,-1 0,1-1,-1 0,0-1,0 0,0 0,-1-1,1 1,-1-2,0 1,0-1,-1 0,10-11,-2-1,-1-1,-1 0,0-1,-2 0,0-1,13-41,-15 39,0 1,0-1,-2-1,0 1,-2-1,2-26,-10 31,1 14,-2 13,2 15,0 0,1 0,2-1,1 28,1 0,-2-15,2 0,1 0,2 0,1 0,2-1,15 44,-22-76,-1-1,1 1,0 0,0-1,0 1,0-1,0 1,0-1,0 1,1-1,-1 0,2 1,-3-1,1-1,-1 0,1 0,-1 1,1-1,0 0,-1 0,1 0,-1 0,1 0,-1 0,1 0,0 0,-1 0,1 0,-1 0,1-1,-1 1,1 0,-1 0,1 0,0-1,-1 1,0 0,1-1,-1 1,1 0,-1-1,1 1,-1-1,0 1,1 0,-1-1,0 1,1-1,-1 1,0-1,0 1,1-1,-1 0,4-9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08.16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 32,'-1'1,"1"1,-1-1,1 0,-1 0,1 1,-1-1,0 0,0 0,1 0,-1 0,0 0,-2 1,-8 14,11-15,0 0,0-1,0 1,0-1,0 1,0-1,0 1,0-1,1 1,-1-1,0 1,0-1,0 1,1 0,-1-1,0 0,0 1,1-1,-1 1,0-1,1 1,-1-1,1 0,-1 1,0-1,1 0,-1 1,1-1,-1 0,1 1,-1-1,1 0,0 0,4 2,0 0,0-1,0 1,0-1,0 0,0-1,1 1,8-1,45-6,-56 6,33-7,0-1,-1-2,-1-2,40-18,-39 15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12.26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1,'3'-1,"1"5,0 3,-1 3,-4 4,-2 2,0 2,0 0,1 0,1 1,0-1,0 0,1 0,0 0,0 0,0-7,1-7,-1-5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12.84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161 1,'-8'0,"0"0,0 1,0 0,0 0,0 1,1 0,-1 0,0 0,1 1,0 1,-14 7,17-8,0 1,-1 0,1 0,1 0,-1 0,0 0,1 1,0 0,0-1,0 1,1 0,0 1,0-1,0 0,0 1,1-1,-1 11,1-13,1 0,0 1,0-1,0 0,0 1,0-1,1 0,-1 0,1 1,0-1,0 0,0 0,1 0,-1 0,1 0,-1 0,1 0,0-1,0 1,1 0,-1-1,4 3,-3-2,1-1,-1 0,1 0,0 0,0-1,0 1,0-1,0 0,0 0,0-1,0 1,0-1,0 0,0 0,0 0,0 0,8-2,11-3,-1-1,36-13,-40 11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13.2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126 57,'1'0,"0"0,-1 0,1 0,0 0,-1 0,1 0,0 0,-1 0,1 0,0 0,-1 0,1 0,0 0,-1-1,1 1,-1 0,1 0,0-1,-1 1,1 0,-1-1,1 1,-1 0,1-1,-1 1,1-1,-1 1,1-1,-1 0,0 0,-1 0,1 1,-1-1,1 1,-1-1,1 0,-1 1,1-1,-1 1,0 0,0-1,1 1,-1-1,0 1,1 0,-1 0,0-1,0 1,0 0,1 0,-1 0,0 0,0 0,0 0,-4-1,0 1,0 0,1-1,-1 2,0-1,0 1,1-1,-1 1,0 1,1-1,-1 1,1-1,0 1,-1 1,1-1,0 0,0 1,1 0,-1 0,0 0,1 1,0-1,0 1,0-1,0 1,0 0,1 0,0 1,0-1,0 0,0 1,1-1,-1 1,1 0,0-1,1 1,-1 0,1-1,0 1,0 0,1 0,-1-1,3 9,-3-11,1 0,-1 0,1 0,0 0,0 0,0 0,0 0,0 0,0 0,0-1,1 1,-1 0,1-1,-1 1,1-1,0 1,-1-1,1 0,0 0,4 2,-3-2,1 0,0 0,0 0,0-1,0 1,0-1,0 0,0-1,0 1,7-2,0-1,1 0,-1-1,0 0,0-1,0 0,18-13,-22 13,1-1,-2 0,1 0,-1-1,0 0,0 0,7-12,-11 16,0-1,0 1,-1 0,1-1,-1 1,0-1,0 0,0 1,-1-1,1 0,-1 0,0 1,0-1,0 0,0 0,-1 1,0-1,0 0,0 1,0-1,-2-3,2 5,-1 0,1 0,-1 0,0 0,1 0,-1 0,0 1,-1-1,1 1,0-1,0 1,0 0,-1 0,1 0,-1 0,1 1,-1-1,1 0,-1 1,1 0,-1 0,-4 0,3-1,0 1,-1 1,1-1,0 1,-1-1,1 1,0 1,-1-1,1 0,0 1,0 0,-5 3,8-4,1-1,-1 1,0-1,1 1,-1-1,1 1,-1 0,1-1,-1 1,1 0,-1-1,1 1,0 0,-1-1,1 1,0 0,0 0,-1-1,1 1,0 0,0 0,0 0,0-1,0 1,0 0,0 0,1 0,-1-1,0 1,1 1,-1 0,1-1,0 1,1 0,-1 0,0-1,0 1,1-1,-1 1,1-1,2 2,9 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13.73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176 4,'7'2,"-10"1,-13 3,3-3,0 0,0 2,1 0,0 0,0 1,-14 9,22-12,-1 0,0 1,1-1,0 1,0 0,0 0,0 1,0 0,1-1,0 1,0 0,1 0,-1 0,1 1,0-1,0 1,-1 5,3-8,0-1,-1 0,1 0,0 1,0-1,0 0,0 1,0-1,1 0,-1 0,1 0,0 1,-1-1,1 0,0 0,0 0,0 0,1 0,-1 0,0 0,1-1,-1 1,1 0,-1-1,1 1,0-1,0 0,0 1,0-1,0 0,3 1,-1-1,0 0,-1 0,1 0,0 0,0-1,0 0,0 0,0 0,0 0,0 0,0-1,0 0,0 0,0 0,0 0,0-1,3-1,3-3,0 0,-1 0,0-1,0 0,-1-1,0 0,0 0,7-11,-13 16,1-1,-1 0,0 0,0 0,-1 0,1 0,-1 0,0 0,0 0,1-8,-2 9,0 0,0 1,-1-1,1 0,-1 0,1 0,-1 1,0-1,0 0,-1 1,1-1,0 0,-1 1,1 0,-1-1,0 1,-3-3,2 2,-1 1,1-1,0 1,-1 0,1 0,-1 0,0 1,-5-2,-1-1,10 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6:56.58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 1,'-3'40,"-9"39,10-56,1-1,1 1,0-1,9 43,0 24,-9 96,0-198,0-2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25.66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46 1,'0'462,"0"-454,0 0,0-1,-1 1,-3 10,3-16,1 1,-1-1,0 1,-1-1,1 1,0-1,-1 1,1-1,-1 0,0 0,1 0,-1 0,0 0,0 0,-4 2,-8 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14.18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1,'2'-1,"0"1,0 0,0 0,0 0,0 0,0 1,0-1,-1 0,1 1,0 0,0-1,0 1,0 0,-1 0,1 0,0 0,-1 0,3 2,-3-1,0 0,0 0,0 1,0-1,0 0,-1 0,1 1,-1-1,0 0,0 1,0-1,0 0,0 1,0-1,-1 4,-21 138,19-117,2 44,1-67,0-7,1-4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14.61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127 1,'3'0,"1"3,0 4,-1 4,-4 3,-2 2,0 1,0 1,1 1,1-1,0 0,0 0,1 0,0 0,0 0,0 0,-2-4,-2-3</inkml:trace>
  <inkml:trace contextRef="#ctx0" brushRef="#br0" timeOffset="1">3 230,'-3'0,"8"-2,19-3,37-5,-12 2,-20 3,37-1,-51 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15.92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211 15,'0'-1,"-1"0,1 0,0 0,-1 1,1-1,-1 0,1 0,-1 1,1-1,-1 0,1 1,-1-1,0 1,1-1,-1 1,0-1,0 1,1-1,-1 1,0 0,0-1,0 1,1 0,-1 0,0 0,0-1,0 1,0 0,1 0,-2 0,-28 1,23 0,1 1,-1 0,0 1,1-1,0 1,-1 1,1-1,1 1,-1 0,0 0,1 1,0 0,0 0,0 0,-4 7,0 0,1 0,0 0,1 1,1 0,0 0,-6 21,10-28,1 0,0 0,0 0,1 0,-1 0,1 1,1-1,-1 0,1 0,0 0,0 0,1 0,0 0,4 8,-5-11,0 0,1-1,0 1,-1-1,1 0,0 1,0-1,0 0,1 0,-1 0,0-1,1 1,-1 0,1-1,0 0,-1 1,1-1,0 0,0 0,0-1,0 1,0-1,-1 1,1-1,0 0,0 0,0 0,0-1,0 1,0-1,5-1,-1 0,-1 0,1-1,-1 0,1 0,-1-1,0 1,9-9,0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16.36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36 0,'0'3,"-1"0,0 0,0 0,0 0,-1 0,1-1,-3 4,-2 6,2-3,1 1,0 0,0 1,1-1,1 0,-1 1,2-1,0 12,2 9,8 42,-9-66,4 35,-5-42,0 0,0 0,0 0,0 0,0 0,0 0,0 0,0 0,1 0,-1 0,0 0,0 0,0 0,0 0,0 0,0 0,0 0,0 0,0 0,0 0,1 0,-1 0,0 0,0 0,0 0,0 0,0 0,0 0,0 0,0 0,0 0,0 0,0 0,0 1,0-1,1 0,-1 0,0 0,0 0,0 0,0 0,0 0,0-1,4-5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16.79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184 1,'0'7,"-1"-1,0 1,-1-1,-3 11,-2 11,-1 15,2 1,0 64,6-103,0-4,1 1,-1 0,0 0,0-1,0 1,0 0,0-1,-1 1,1 0,-1-1,1 1,-1-1,1 1,-1 0,0-1,1 0,-1 1,0-1,-2 3,-5 0</inkml:trace>
  <inkml:trace contextRef="#ctx0" brushRef="#br0" timeOffset="1">8 160,'-3'0,"-1"3,3 1,5 0,5-1,3-1,3-1,2 0,2-4,-1-1,1 1,-1-4,0 1,0 1,0-2,0 0,-3 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17.22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23 0,'0'2,"0"0,0 0,0 0,0 0,-1 0,1 0,-1 0,1 0,-1 0,0 0,0 0,0 0,0 0,0-1,0 1,-1 0,1-1,0 1,-1-1,1 1,-3 0,2-2,4-4,7-4,-7 7,-1 0,1 0,0 0,0 0,-1 1,1-1,0 1,0-1,0 1,0 0,-1 0,1 0,0 0,0 0,0 0,0 0,0 1,-1-1,1 0,0 1,0 0,-1-1,3 2,-2 0,-1-1,0 0,0 1,0-1,0 1,-1-1,1 1,0 0,-1-1,1 1,-1 0,1-1,-1 1,0 0,0 0,0-1,0 1,0 0,0 0,0-1,0 1,-1 0,1 0,-2 2,-1 6,-4 16,7-25,0-1,0 0,0 1,0-1,0 0,0 0,0 1,0-1,0 0,0 0,0 1,0-1,0 0,0 0,1 1,-1-1,0 0,0 0,0 0,0 1,1-1,-1 0,0 0,0 0,0 1,1-1,-1 0,0 0,1 0,13-3,-7-1,1 1,-1 0,1 1,0-1,0 2,0-1,10 0,-17 2,1 0,0 0,-1 0,1 0,0 1,0-1,-1 0,1 1,-1-1,1 1,-1 0,1 0,-1-1,1 1,-1 0,3 2,-3-1,0-1,0 1,0 0,0-1,0 1,-1 0,1 0,0 0,-1-1,0 1,1 0,-1 0,0 0,0 0,0 0,0 0,0 0,-1 3,-1 3,0 1,0 0,-1-1,-5 11,7-15,0-1,-1 0,1 0,-1 0,0 0,0 0,0-1,-1 1,1-1,-1 1,1-1,-1 0,-5 4,7-6,0 0,1 0,-1 0,0 0,0 0,0 0,1 0,-1-1,0 1,0 0,1 0,-1-1,0 1,0 0,1-1,-1 1,0-1,1 1,-1-1,0 1,1-1,-1 1,1-1,-1 0,1 1,-1-1,1 0,0 1,-1-1,1 0,0 0,0 1,-1-1,1-1,-1 0,-5-11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11.81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197 67,'0'-1,"1"1,0 0,0 0,-1-1,1 1,0 0,-1-1,1 1,0 0,-1-1,1 1,0-1,-1 1,1-1,-1 0,1 1,-1-1,1 1,-1-1,0 0,1 1,-1-1,0 0,0 0,1 1,-1-1,0 0,0 0,0 1,0-1,0 0,0 0,0 1,0-1,0 0,0 0,0 1,-1-2,1-1,0 0,-1 1,1-1,-1 0,0 0,0 1,0-1,0 1,-2-5,2 6,0 0,0 0,-1 0,1 0,0 0,0 0,-1 1,1-1,0 0,-1 1,1-1,0 1,-1-1,1 1,-1 0,1-1,-1 1,-2 0,0 0,1 1,0-1,-1 1,1 0,-1 0,1 0,-6 3,0 1,1 0,0 0,0 1,1 0,-9 8,6-3,-1 1,1 1,1 0,-14 27,20-35,0 1,0-1,1 1,0 0,0 0,1 1,-1-1,1 0,1 0,-1 1,1-1,0 0,0 1,1-1,1 7,-1-10,0-1,0 0,0 0,1 1,-1-1,0 0,1 0,-1 0,1-1,0 1,0 0,0 0,-1-1,2 1,-1-1,0 0,0 0,0 0,0 0,1 0,-1 0,1 0,-1-1,0 1,1-1,-1 0,1 0,-1 0,1 0,-1 0,1 0,4-2,-1 1,0 0,-1 0,1-1,0 0,-1 0,1-1,-1 0,0 1,1-2,-2 1,1-1,7-6,31-48,-34 46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15.28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71 0,'-1'0,"1"1,-1-1,0 0,1 0,-1 1,1-1,-1 0,1 1,-1-1,1 1,-1-1,1 0,-1 1,1-1,-1 1,1 0,-1-1,1 1,0-1,0 1,-1-1,1 1,0 0,0-1,-1 2,-5 21,4-11,-7 17,2 0,1 1,1-1,1 1,2 57,2-80,-1 0,1 0,-1 0,0 0,-1 0,1 0,-1-1,-4 8,4-12,1-4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17.64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1,'40'0,"62"10,-42-4,106-4,-91-3,-61 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18.0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0,'1'1,"-1"0,1 0,-1 0,1 0,-1 0,1 0,-1 0,1 0,0 0,-1-1,1 1,0 0,0 0,0-1,0 1,1 0,10 11,-10-4,-1-1,1 0,-1 0,0 1,-1-1,0 1,0-1,-1 1,0-1,-3 13,-1 13,-5 55,-1 35,11-123,0-1,0 1,0 0,0 0,0 0,0 0,0 0,1 0,-1 0,0 0,0 0,0 0,0 0,0 0,0 0,1 0,-1 0,0 0,0 0,0 0,0 0,0 0,1 0,-1 0,0 0,0 0,0 0,0 0,0 0,0 0,1 0,-1 0,0 0,0 1,0-1,0 0,0 0,0 0,0 0,0 0,0 0,1 0,-1 0,0 1,0-1,6-13,-3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26.04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 45,'-4'0,"3"0,5 0,7 0,5 0,4 0,3 0,1-4,6-1,0-1,1 2,-2-3,-1 0,-2 1,-4 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18.50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135 13,'1'-2,"0"1,0 0,0 0,1 1,-1-1,0 0,0 0,0 0,1 1,-1-1,0 1,1-1,-1 1,1-1,-1 1,0 0,3 0,-3 0,0 0,0 0,0 1,0-1,0 0,0 1,0-1,0 1,0-1,-1 1,1-1,0 1,0 0,0-1,-1 1,1 0,0 0,0 1,1 1,-1 0,1 0,-1 1,0-1,0 0,0 0,0 1,-1-1,1 1,-1-1,0 0,0 1,-1 4,-11 64,3-26,3 0,-2 55,9-84,0 18,-1-33,0 0,0-1,0 1,0 0,-1 0,1-1,0 1,-1 0,0-1,1 1,-1-1,0 1,0-1,-1 3,-5-1,0-3</inkml:trace>
  <inkml:trace contextRef="#ctx0" brushRef="#br0" timeOffset="1">30 313,'-2'-1,"0"1,1 0,-1-1,0 1,0-1,1 1,-1-1,0 0,1 0,-1 0,1 0,-1 0,-1-2,2 3,1 0,0 0,-1-1,1 1,0 0,0-1,-1 1,1 0,0-1,0 1,0-1,0 1,-1 0,1-1,0 1,0 0,0-1,0 1,0-1,0 1,0-1,0 1,0-1,1 0,-1 1,1-1,-1 0,0 1,1-1,0 1,-1-1,1 1,-1-1,1 1,0 0,-1-1,1 1,0 0,-1-1,1 1,0 0,1 0,47-14,-23 8,-1 0,0-2,-1-1,1-2,41-23,-52 24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19.1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 33,'-24'-2,"24"2,0 0,0 0,-1 0,1 0,0 0,0 0,0 0,0 0,0 0,0 0,0 0,0 0,0 0,-1 0,1 0,0 0,0 0,0-1,0 1,0 0,0 0,0 0,0 0,0 0,0 0,0 0,0 0,-1 0,1 0,0 0,0 0,0 0,0 0,0-1,0 1,0 0,0 0,0 0,0 0,0 0,0 0,0 0,0 0,0 0,0 0,0-1,0 1,0 0,0 0,0 0,0 0,0 0,0 0,0 0,0 0,0 0,0 0,1-1,12-4,0 2,0 1,1 0,-1 1,17 0,-14 1,0 0,24-5,-35 4,33-5,-36 6,-1 0,0 0,1 0,-1 0,1 0,-1 0,0 1,1-1,-1 0,1 1,-1-1,0 1,0-1,1 1,-1 0,0 0,0-1,0 1,0 0,0 0,0 0,0 0,1 2,-1 3,-5-1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22.4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16 151,'0'-23,"0"18,0 16,1 69,-3 88,2-165,0 0,0 0,-1 0,0 0,1 0,-1 0,0-1,0 1,-1 0,-1 3,3-6,0 0,0 0,0 0,0 0,-1 0,1 0,0 0,0 0,0 0,0 0,0 0,-1 0,1 0,0 0,0 0,0 0,0 0,0 0,-1 0,1 0,0 0,0 0,0 0,0-1,0 1,0 0,-1 0,1 0,0 0,0 0,0 0,0 0,0 0,0-1,0 1,0 0,0 0,0 0,0 0,0 0,0-1,-1 1,1 0,0 0,0 0,0 0,0 0,0-1,0 1,0 0,1 0,-1 0,0 0,0 0,0 0,0-1,0 1,0 0,0 0,0 0,0 0,0 0,0-1,1-10,12-121,-11 95,6-31,-4 43,1-34,-5 59,0-1,0 0,0 1,0-1,0 0,0 1,0-1,0 0,0 1,0-1,0 0,0 1,0-1,0 0,1 1,-1-1,0 1,1-1,-1 0,0 1,1-1,-1 1,1-1,-1 1,0-1,2 0,-2 1,1 1,0-1,0 1,-1-1,1 0,0 1,0-1,-1 1,1-1,-1 1,1 0,0-1,-1 1,1 0,-1-1,1 2,20 37,-21-39,19 42,-11-21,1 0,2 0,0-1,1 0,26 31,-38-50,1 0,-1 0,1-1,-1 1,1-1,-1 1,1-1,0 1,-1 0,1-1,0 0,-1 1,1-1,0 1,0-1,-1 0,1 0,0 1,0-1,0 0,-1 0,1 0,0 0,0 0,1 0,-1-1,0 1,0-1,-1 0,1 0,0 1,-1-1,1 0,-1 0,1 0,-1 0,1 1,-1-1,0 0,1 0,-1 0,0 0,1-2,0-8,0 1,-1-22,0 27,-2-60,0 15,5-51,0 87,1 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23.15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34 1,'-12'167,"6"-103,-7 8,11-64,6-32,0 10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23.59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2,'0'0,"1"0,-1-1,1 1,-1 0,1 0,-1 0,1 0,-1 0,1 0,-1-1,1 1,-1 0,1 0,-1 1,1-1,-1 0,1 0,-1 0,1 0,-1 0,1 0,-1 1,1-1,-1 0,1 0,-1 1,0-1,1 0,-1 1,1-1,-1 0,0 1,1-1,-1 1,0-1,0 0,1 1,-1-1,0 1,0-1,0 1,0-1,1 1,-1 0,10 24,-6-3,0-1,-2 1,-1 0,0 0,-4 28,1 5,-3-11,5-42,-1 1,0 0,0-1,0 1,0 0,0-1,-1 0,1 1,-1-1,0 0,0 1,1-1,-4 2,-4 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24.0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 37,'0'-3,"-3"-1,-4 0,2 1,2-2,5-1,4 2,5 0,3 2,3 1,1 0,0 1,1 0,-1 0,0 1,1-1,-4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24.49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1,'7'0,"0"0,0 0,0 1,0 0,0 0,9 3,-15-4,1 1,-1 0,1 0,-1 0,1 0,-1 0,1 0,-1 0,0 0,0 0,0 0,0 1,0-1,0 1,0-1,0 1,0-1,-1 1,1-1,0 1,-1-1,0 1,1 0,-1-1,0 1,0 0,0 0,0-1,0 1,0 0,-1 1,0 3,0 0,-1 0,0-1,0 1,0-1,-4 7,-8 22,14-34,0 1,0-1,0 0,0 0,0 0,0 1,1-1,-1 0,0 0,0 0,0 0,0 1,1-1,-1 0,0 0,0 0,0 0,1 0,-1 0,0 0,0 1,0-1,1 0,-1 0,0 0,0 0,0 0,1 0,-1 0,0 0,0 0,1 0,-1 0,0 0,0-1,0 1,1 0,-1 0,0 0,0 0,0 0,1 0,-1 0,0 0,0-1,0 1,0 0,1 0,-1 0,0-1,0 1,16-9,-14 8,1 0,0-1,0 1,0 0,0 0,0 0,0 0,0 0,0 1,6-1,-9 1,1 0,0 0,-1 0,1 0,-1 0,1 1,0-1,-1 0,1 0,-1 0,1 1,-1-1,1 0,0 1,-1-1,1 1,-1-1,0 0,1 1,0 0,-1 0,1 1,-1-1,1 0,-1 0,0 0,0 0,0 0,0 1,0-1,0 0,0 0,0 0,0 0,0 1,-1 1,-2 6,-1 1,0 0,0-1,0 0,-1 0,-1 0,0 0,0-1,0 0,-1 0,-8 6,15-13,0-1,0 0,0 0,0 0,-1 0,1 1,0-1,0 0,0 0,0 0,0 0,0 0,-1 1,1-1,0 0,0 0,0 0,0 0,-1 0,1 0,0 0,0 0,0 0,0 0,-1 0,1 0,0 0,0 0,0 0,-1 0,1 0,0 0,0 0,0 0,0 0,-1 0,1 0,0 0,0 0,0 0,0 0,-1 0,1 0,0 0,0-1,0 1,0 0,1-9,3-1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24.94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1 124,'0'-3,"3"-1,4 0,3 1,4 1,2 0,2 2,0-1,-3-2,0-1,-1 1,1 0,1 1,0 0,-5-1,-4-1</inkml:trace>
  <inkml:trace contextRef="#ctx0" brushRef="#br0" timeOffset="1">124 0,'0'3,"-3"1,-1 3,0 3,1 3,1 2,1 2,0 1,1 0,0 0,-3 0,-1 0,0 0,4-3,2-1,1 0,-1-5,0-5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25.44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195 22,'-37'-13,"31"12,0 1,1-1,-1 1,0 1,0-1,1 1,-1 0,0 0,1 1,-1 0,1 0,-1 0,1 1,0-1,0 1,0 0,1 1,-1-1,1 1,-1 0,1 0,0 0,1 1,-1 0,1-1,0 1,0 0,-3 7,4-7,-1 0,1 1,0-1,0 1,1-1,0 1,0 0,0-1,0 1,1 0,0-1,0 1,1 0,0 0,0-1,0 1,0 0,1-1,0 1,0-1,1 0,-1 0,1 0,0 0,0 0,1-1,0 1,5 5,-3-6,-1 0,1 0,-1-1,1 0,0 0,1 0,-1-1,0 0,1 0,-1 0,1-1,-1 0,1 0,0-1,-1 0,1 0,0 0,0-1,-1 0,1-1,-1 1,1-1,-1 0,0-1,0 0,7-3,-6 2,0 0,-1 0,1-1,-1 0,0 0,0 0,-1-1,1 0,-1 0,-1 0,1 0,-1-1,0 0,-1 0,1 0,-1 0,-1-1,1 1,-1-1,-1 1,1-1,-1-10,-1 13,0 0,-1 1,0-1,0 1,0-1,0 1,-1-1,1 1,-1 0,0 0,-1-1,1 2,-1-1,1 0,-1 0,-1 1,1 0,0-1,-1 1,1 0,-6-2,5 2,-1 0,1 1,-1 0,0 0,0 0,0 0,0 1,0 0,0 0,0 0,0 1,0 0,-1 0,1 0,0 0,0 1,0 0,-10 3,13-4,0 1,1 0,-1 0,0 0,1 0,-1 0,1 0,-1 0,1 0,-1 1,1-1,0 1,0-1,0 1,0-1,0 1,-2 3,3-5,0 1,0-1,0 1,0-1,0 1,0-1,0 1,0-1,0 1,0-1,0 1,0-1,0 1,0-1,0 1,0-1,1 1,-1-1,0 0,0 1,1-1,-1 1,0-1,1 0,-1 1,1 0,1 0,-1-1,0 1,0-1,0 1,0-1,1 0,-1 1,0-1,1 0,-1 0,0 0,0 0,3 0,13-1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28.81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194 19,'3'0,"1"0,0 0,-1 0,1 0,0-1,-1 1,1-1,-1 0,1 0,-1-1,0 1,5-3,-9 1,-8 1,-10 0,10 3,0 1,1 0,-1 1,0 0,1 0,-1 1,1 0,0 0,0 1,1 0,-1 1,1-1,0 1,1 1,-8 8,5-4,0 0,0 0,1 2,0-1,1 1,1 0,0 0,-8 28,13-39,0 1,0-1,1 1,-1-1,1 1,0 0,0-1,0 1,0-1,0 1,1 0,-1-1,1 1,-1-1,1 1,0-1,0 1,0-1,1 1,-1-1,0 0,1 0,0 0,-1 0,1 0,0 0,0 0,0-1,0 1,0 0,1-1,-1 0,0 0,1 1,-1-2,1 1,-1 0,1 0,-1-1,1 1,-1-1,1 0,0 0,-1 0,1 0,0 0,-1 0,1-1,-1 0,1 1,4-3,6-1,-1-1,1-1,15-10,-22 13,-1 0,0-1,0 0,0 0,-1 0,1-1,-1 0,0 0,5-7,-3-1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26.46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41,'0'-2,"0"1,0-1,0 1,0-1,0 0,0 1,1-1,-1 1,1-1,-1 0,1 1,0 0,-1-1,1 1,0-1,0 1,0 0,0 0,0-1,1 1,-1 0,0 0,0 0,1 0,-1 0,1 1,-1-1,0 0,1 1,0-1,-1 1,1-1,-1 1,1 0,-1-1,1 1,0 0,3 1,-3-1,0 0,0 0,1 1,-1-1,0 1,0 0,0 0,1 0,-1 0,0 0,0 0,0 0,-1 1,1-1,0 1,0-1,-1 1,1 0,-1-1,1 1,-1 0,0 0,0 0,0 0,0 0,0 0,1 5,-2-1,1 0,-1 0,0 0,0 0,-1 0,0 0,0 0,0 0,-1 0,1-1,-5 9,-4 8,-21 31,13-23,17-28,0-1,0 1,0-1,0 1,0 0,0-1,1 1,-1 0,1-1,0 1,-1 0,1 0,0 0,0-1,0 1,0 0,0 0,0 0,1-1,-1 1,1 0,-1 0,1-1,0 1,-1 0,1-1,2 3,-1-1,1-1,0 1,0-1,0 0,1 0,-1 0,1 0,-1-1,1 1,-1-1,1 0,5 1,0 0,1 0,0 0,0-1,0 0,18-2,-23 0,0 1,0-1,-1 0,1-1,-1 1,1-1,-1 0,0 0,1 0,-1 0,0-1,0 0,-1 0,5-4,5-7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26.79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500 92,'3'-8,"0"0,0 1,2-16,-4 20,0 1,-1-1,0 0,1 0,-1 0,0 1,0-1,-1 0,1 0,-1 1,1-1,-1 0,0 1,-1-4,1 5,1 1,0 0,0 0,-1 0,1 0,0 0,-1 0,1 0,0 0,0 0,-1 0,1 0,0 0,0 0,-1 0,1 0,0 0,-1 0,1 0,0 0,0 1,-1-1,1 0,0 0,0 0,0 0,-1 1,1-1,0 0,0 0,0 0,-1 1,1-1,0 0,0 0,0 1,0-1,0 0,0 0,-1 1,1-1,0 0,0 0,0 1,-7 14,-15 52,-18 83,20-67,-106 382,-32 126,123-443,-53 185,84-322,4-15,5-18,0 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29.61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48,'-3'0,"2"-3,4-1,5 0,4-2,2 0,3 0,1 3,0 0,1 2,-1 0,0-2,0-1,0 1,-3 3,-1 2,-6 1,-5-1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30.59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34 109,'-1'-1,"-19"-16,19 16,1 1,0 0,0 0,0 0,-1 0,1 0,0 0,0 0,-1 0,1 0,0 0,0 0,-1 0,1 0,0 0,0 0,-1 0,1 0,0 0,0 0,0 0,-1 0,1 0,0 0,0 0,-1 1,1-1,0 0,0 0,0 0,-1 0,1 0,0 1,-2 15,7 31,-1-22,-1-1,-2 2,-1-1,0 0,-6 31,-3-6,60-307,-50 248,0 0,0 0,1 0,0 0,6-14,-8 23,0-1,0 1,0 0,0 0,0 0,0 0,0-1,0 1,1 0,-1 0,0 0,0 0,0 0,0-1,0 1,0 0,1 0,-1 0,0 0,0 0,0 0,0 0,0-1,1 1,-1 0,0 0,0 0,0 0,0 0,1 0,-1 0,0 0,0 0,0 0,1 0,-1 0,0 0,0 0,0 0,1 0,4 8,2 12,-7-19,7 30,2-1,1 1,26 53,-35-82,1 1,-1-1,1 1,0-1,0 0,0 1,0-1,0 0,0 0,1 0,-1-1,0 1,1-1,4 3,-6-4,0 0,0 0,0 1,0-1,0 0,0 0,0 0,0 0,0-1,0 1,0 0,-1 0,1 0,0-1,0 1,0-1,0 1,1-1,-1 0,1-1,-1 1,1-1,-1 1,1-1,-1 0,0 0,0 1,0-1,0 0,1-2,8-23,-2-1,-1 1,6-42,10-42,-20 104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33.22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53 1,'1'13,"0"29,-1-1,-8 58,2-73,5-15,-2 1,1-1,-1 0,-1 0,0 0,-8 13,6-18,6-6,0 0,-1 0,1 0,0 0,0 0,-1 0,1 0,0 0,0 0,0-1,0 1,-1 0,1 0,0 0,0 0,0-1,0 1,-1 0,1 0,0 0,0-1,0 1,0 0,0 0,0 0,0-1,0 1,0 0,0 0,0-1,0 1,0 0,-2-9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33.66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25 9,'0'-1,"0"1,0 0,0 0,0-1,0 1,0 0,0 0,0-1,0 1,0 0,0 0,0-1,0 1,0 0,0 0,0-1,0 1,0 0,1 0,-1-1,0 1,0 0,0 0,0 0,0-1,1 1,-1 0,0 0,0 0,0 0,1-1,-1 1,0 0,0 0,1 0,-1 0,0 0,9 5,5 15,-10-5,-1 0,-1 0,0 0,-1 0,0 1,-4 28,2-1,1-32,-1 1,-1 0,-3 17,4-26,0 1,1-1,-1 0,0 0,-1 0,1 0,-1 0,1-1,-1 1,0 0,0-1,0 1,0-1,0 0,-1 1,1-1,-5 3,-3-3,1-3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34.12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14,'0'-3,"-3"-1,2 0,4 1,5 4,4 2,2 0,3 0,1-1,0-1,-2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34.5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11,'48'-11,"-47"11,0 0,1 0,-1 0,0 0,0 0,0 0,0 1,1-1,-1 0,0 1,0-1,0 0,0 1,0-1,0 1,0 0,0-1,0 1,0 0,0 0,0-1,0 1,-1 0,1 0,0 0,-1 0,1 0,-1 0,1 0,-1 0,1 0,-1 0,0 0,1 1,-1-1,0 0,0 2,0 4,-1-1,0 1,0 0,0 0,-5 10,-1 16,7-32,0 0,0-1,0 1,0-1,0 1,0 0,0-1,1 1,-1-1,0 1,0 0,1-1,-1 1,0-1,1 1,-1-1,1 1,-1-1,0 1,1-1,-1 0,1 1,0-1,-1 0,1 1,-1-1,1 0,-1 0,1 1,0-1,-1 0,1 0,-1 0,1 0,0 0,-1 0,2 0,-1 0,0 0,-1 0,1 0,0 0,0 0,-1 1,1-1,0 0,0 0,-1 1,1-1,0 0,0 1,-1-1,1 1,-1-1,1 1,0-1,-1 1,1-1,-1 1,1 0,-1-1,1 1,-1 0,0-1,1 1,-1 0,0 0,1-1,-1 2,0 2,0 1,0-1,-1 0,1 0,-1 1,0-1,-1 0,1 0,0 0,-3 4,0 0,0 0,-1 1,-8 10,13-19,-1 1,1-1,0 0,0 1,-1-1,1 1,0-1,-1 1,1-1,0 0,-1 1,1-1,-1 0,1 1,0-1,-1 0,1 0,-1 1,1-1,-1 0,1 0,-1 0,1 0,-1 0,1 0,-1 1,1-1,-1 0,1 0,-1-1,1 1,-1 0,0-1,1 1,-1-1,1 0,-1 0,1 1,0-1,0 0,-1 0,1 0,0 1,0-1,0 0,0 0,0 0,0 0,0 1,0-1,1-1,1-11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35.02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37,'-3'-3,"2"-1,4 0,5 1,4-2,2 0,3 0,1 2,0 1,1 0,-1 2,0 0,-6 0,-5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35.45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 1,'-3'0,"-1"3,0 4,1 4,1 2,1 3,0 2,1 0,0 0,0 1,0-1,0 0,0-3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35.90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219 19,'-3'-3,"1"1,-1 0,0 1,0-1,0 0,0 1,-1 0,1 0,0 0,0 0,-1 0,1 1,-1-1,1 1,0 0,-6 1,-3-1,-1 2,1 0,-15 4,21-4,0-1,-1 1,1 1,0-1,1 1,-1 0,0 1,1-1,0 1,-8 7,11-8,-1 0,1 1,-1-1,1 1,0 0,0-1,1 1,-1 0,1 0,0 0,0 1,0-1,0 0,1 0,0 0,0 1,0 3,1 0,0 0,0 0,0-1,1 1,1-1,-1 1,1-1,0 0,1 0,-1 0,2 0,-1-1,7 8,-7-9,0-1,0 0,0 0,1-1,0 1,0-1,-1 0,2 0,-1-1,0 1,0-1,1-1,0 1,-1-1,1 1,0-2,-1 1,12-1,-5-1,0 0,0-2,0 1,0-2,-1 1,1-1,-1-1,0 0,0-1,-1 0,19-14,-25 16,1 0,-1 1,1-2,-1 1,0 0,-1-1,1 0,-1 0,0 0,0 0,0 0,-1 0,0-1,0 1,0-1,-1 0,0 0,0 1,0-1,-1 0,0 0,0 0,0 0,-1 0,0 0,-2-7,2 9,-1 0,1 1,-1-1,0 1,0 0,0-1,0 1,-1 0,1 0,-1 0,-6-4,7 5,0 1,0 0,0-1,0 1,-1 0,1 0,0 0,-1 0,1 1,0-1,-1 1,1-1,-1 1,1 0,-1 0,1 0,-1 0,1 0,-4 1,6-1,-1 0,1 0,-1 0,1 1,0-1,-1 0,1 0,-1 0,1 0,0 0,-1 1,1-1,0 0,-1 0,1 0,0 1,-1-1,1 0,0 1,0-1,-1 0,1 1,0-1,0 0,-1 1,1-1,0 0,0 1,0-1,0 1,0-1,0 0,-1 2,4 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27.04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233 15,'0'0,"0"-1,0 1,0-1,0 0,0 1,0-1,0 1,0-1,0 1,-1-1,1 1,0-1,0 1,-1-1,1 1,0-1,-1 1,1-1,-1 1,1-1,-1 1,1 0,0-1,-1 1,1 0,-1-1,0 1,-19-2,-17 12,27-5,1 0,0 0,1 1,-1 0,1 0,0 1,1 0,0 0,0 1,-11 16,9-11,2 0,0 1,1 0,0 0,1 0,-6 27,8-29,-1 5,1-1,0 1,1 0,1-1,0 1,2 17,1-16,1-1,1 0,0 0,1 0,10 23,-12-35,-1-1,1 1,-1-1,1 0,0 0,1 0,-1 0,1-1,0 1,5 3,-6-6,0 1,0-1,0 1,0-1,0 0,0 0,1-1,-1 1,0 0,1-1,-1 0,0 0,1 0,-1 0,0-1,1 1,3-2,0 0,0-1,0 0,-1 0,1 0,-1-1,0 0,0-1,0 1,0-1,-1 0,1 0,-1-1,6-9,3-5,-2 1,-1-1,10-24,-12 24,-1-1,-1 0,-1 0,-1 0,0-1,-2 0,-1 1,0-1,-3-29,0 45,0-1,0 1,-1 0,0 0,0 0,-1 0,0 1,0-1,0 1,0 0,-1-1,0 2,0-1,-6-6,6 8,1 0,-1 0,0 0,1 1,-1-1,0 1,0 0,-1 0,1 0,0 1,-1 0,1-1,-1 2,1-1,-1 0,1 1,-1 0,0 0,-8 1,12-1,1 0,-1 0,0 1,0-1,1 0,-1 0,0 0,1 1,-1-1,0 0,1 0,-1 1,1-1,-1 1,1-1,-1 1,0-1,1 1,0-1,-1 1,1-1,-1 1,1-1,0 1,-1 0,1-1,0 1,-1 0,1-1,0 1,0 0,0-1,0 1,0 0,0 0,0-1,0 1,0 0,0-1,0 1,0 0,0-1,1 1,-1 0,0-1,0 1,1 0,6 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37.0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230 37,'-3'-1,"0"0,0 0,0 0,0-1,0 1,0 0,0-1,-4-3,-7-4,8 7,-1 0,1 0,0 0,-1 1,1 0,-1 0,1 0,-1 1,0 0,1 0,-1 1,1 0,-1 0,1 0,-8 4,10-4,0 1,-1-1,1 1,0 0,0 1,1-1,-1 1,0-1,1 1,0 0,-1 1,1-1,1 0,-1 1,0 0,1-1,0 1,0 0,0 0,0 1,0-1,-1 8,2-4,0 0,1 0,0 0,0 0,1 0,0 0,1 0,-1 0,1 0,1-1,4 11,-5-13,0-1,0 0,0 0,1 0,0 0,0 0,0 0,0-1,0 0,1 1,0-1,-1-1,1 1,0 0,1-1,-1 0,0 0,1 0,-1 0,8 1,-9-3,1 0,0 0,0 0,0-1,0 1,0-1,-1 0,1 0,0 0,-1 0,1-1,0 0,3-2,4-2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37.49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 1,'1'0,"-1"0,1 1,0-1,0 0,0 1,0-1,-1 1,1-1,0 1,-1-1,1 1,0 0,-1-1,1 1,0 0,-1 0,1-1,-1 1,0 0,1 0,-1 0,0-1,1 1,-1 1,6 22,-7-11,0 0,0 0,-2-1,-3 15,-4 22,3-13,5-28,0-1,0 1,1 0,0-1,1 1,0 0,1 15,4-15,0-15,-3-2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37.9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97 1,'1'-1,"1"2,-1-1,0 0,1 0,-1 0,0 1,1-1,-1 1,0-1,1 1,-1-1,0 1,0 0,0 0,0-1,0 1,1 0,-2 0,1 0,0 0,0 0,0 0,0 1,-1-1,1 0,0 0,-1 1,1-1,-1 0,1 1,-1-1,0 0,0 1,0-1,0 0,0 1,0 1,0 8,0 0,-2 0,-3 21,1-9,0 19,-7 41,10-74,1-7,0 0,0 1,0-1,-1 0,1 1,-1-1,0 0,-1 3,1-5</inkml:trace>
  <inkml:trace contextRef="#ctx0" brushRef="#br0" timeOffset="1">9 213,'-3'-1,"-1"4,3 1,5 0,4-1,5-1,2 0,2-5,1 0,1-4,0 0,-1-2,0 0,0-1,-3 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38.39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 1,'-1'1,"1"0,0 1,-1-1,1 0,-1 0,1 1,-1-1,0 0,1 0,-1 0,0 0,-1 2,-4 8,6-10,0-1,1 1,-1-1,1 1,0-1,-1 1,1-1,-1 1,1-1,0 0,-1 1,1-1,0 0,-1 0,1 0,0 1,-1-1,1 0,0 0,0 0,-1 0,1 0,1 0,1 0,1 0,-1 0,0 1,1 0,-1 0,0 0,4 2,-6-3,0 1,-1-1,1 1,0-1,-1 1,1-1,-1 1,1 0,-1-1,1 1,-1 0,1-1,-1 1,0 0,1 0,-1-1,0 1,0 0,0 0,0 0,1-1,-1 1,0 0,0 0,0 0,-1 0,1-1,0 1,0 0,0 0,-1 0,1-1,0 1,-1 0,0 1,1-2,-1 1,1 0,-1-1,1 1,-1 0,1 0,0-1,-1 1,1 0,0 0,0 0,0-1,0 1,-1 0,1 0,0 0,0-1,0 1,1 0,-1 0,0 0,0-1,0 1,1 0,-1 0,0 0,1-1,0 2,0-1,1-1,0 0,0 1,0-1,-1 0,1 0,0 0,0 0,0-1,3 0,5 0,-7 1,0-1,0 1,0 0,-1 0,1 0,0 1,0-1,0 1,0-1,0 1,0 0,0 0,-1 0,1 1,0-1,3 4,-4-4,-1 1,0-1,0 1,1 0,-1 0,-1-1,1 1,0 0,0 0,-1 0,1 0,-1 0,1 0,-1 0,0 0,0 0,0 0,0 0,0 0,0 0,-1 0,1 0,-1 0,1 0,-2 2,-1 3,1 0,-1-1,0 1,-1-1,1 0,-1 0,-1 0,-7 8,11-13,0 1,-1-1,1 1,-1-1,1 0,-1 0,0 0,1 0,-1 0,0 0,0 0,0-1,0 1,0 0,1-1,-1 0,0 1,0-1,0 0,0 0,0 0,0-1,0 1,0 0,0-1,0 1,0-1,0 1,0-1,1 0,-1 0,0 0,1 0,-1 0,-2-2,2 1,0 0,0 0,0-1,1 1,-1 0,1-1,-1 1,1-1,0 0,-2-4,-2-11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39.40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106 6,'3'-6,"-7"7,-11 9,5 2,0 0,1 1,1 0,0 0,1 1,0 0,1 0,0 1,2-1,0 1,0 1,-1 15,4-27,1 0,0 0,0 0,0 0,1 0,-1-1,1 1,0 0,0 0,0 0,0-1,1 1,-1-1,1 1,0-1,0 0,0 1,1-1,-1 0,1-1,0 1,-1 0,1-1,1 1,-1-1,0 0,0 0,1 0,-1-1,1 1,0-1,-1 0,1 0,0 0,0 0,7 0,2-1,1-1,0 0,0-1,-1 0,1-1,15-5,-8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39.85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147 34,'0'-1,"1"1,-1-1,0 1,1 0,-1-1,1 1,-1-1,0 1,1-1,-1 1,0-1,0 1,1-1,-1 1,0-1,0 1,0-1,0 1,0-1,0 1,0-1,0 0,0 1,0-1,0 1,0-1,0 1,0-1,-1 0,1 0,-1 0,0 0,0 0,0 0,1 1,-1-1,0 0,0 0,0 1,0-1,0 1,-1-1,0 0,-2 0,1 0,-1 0,0 0,0 0,0 0,0 1,-7 0,6 1,1 0,-1 1,0-1,0 1,1 0,-1 0,1 1,0-1,0 1,0 0,0 0,0 1,0-1,1 1,0 0,0-1,0 1,0 1,-4 8,4-8,1 1,0 0,0 0,0 0,1 0,0 1,0-1,0 0,1 1,0-1,0 0,1 0,0 1,0-1,3 10,-4-14,1 0,0 1,0-1,0 0,0 0,0 0,1-1,-1 1,1 0,-1 0,1-1,-1 1,1-1,0 1,0-1,0 0,0 1,3 0,-2-1,1 0,-1 0,1 0,-1-1,1 1,-1-1,1 0,0 0,-1 0,8-2,-3 0,0 0,-1-1,1 0,0 0,-1 0,0-1,0 0,0-1,11-9,-12 9,-1-1,0 0,0 0,-1 0,1-1,-1 1,-1-1,6-12,-8 16,0 1,0-1,-1 1,1-1,-1 0,1 1,-1-1,0 0,0 1,0-1,0 1,-1-1,1 0,-1 1,0-1,1 1,-1-1,0 1,0-1,-1 1,1 0,0-1,-1 1,0 0,1 0,-1 0,0 0,0 0,-2-1,1 1,-1 1,1-1,0 1,-1 0,1 0,-1 0,1 0,-1 1,-4-1,7 1,0 0,1 0,-1 0,0-1,0 1,0 0,0 0,0 0,0 0,0 1,0-1,1 0,-1 0,0 0,0 1,0-1,0 0,1 1,-1-1,0 1,0-1,1 1,-1-1,0 1,1 0,-1-1,0 1,1 0,-1 0,1-1,-1 1,1 0,0 0,-1 0,1-1,0 1,0 0,-1 0,1 0,0 1,2 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40.30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68 1,'3'13,"-3"-13,0 1,1 0,-1-1,0 1,0 0,0-1,1 1,-1 0,0-1,0 1,0 0,0-1,0 1,0 0,0-1,-1 1,1 0,0-1,0 1,0 0,-1-1,1 1,0-1,-1 1,1 0,0-1,-1 1,1-1,-1 1,1-1,-1 1,1-1,-2 1,-4 5,-2 2,0 0,0 1,1 0,-11 18,17-25,-1 0,1 1,0-1,0 0,1 1,-1-1,0 1,1-1,-1 1,1-1,0 1,0-1,0 1,0-1,1 1,-1-1,1 1,-1-1,1 1,0-1,0 1,0-1,0 0,0 0,0 1,1-1,-1 0,3 2,-1-2,-1 0,1 0,-1-1,1 1,0-1,0 1,0-1,-1 0,1 0,1-1,-1 1,0 0,0-1,0 0,0 0,0 0,0 0,0 0,1-1,-1 1,0-1,0 0,0 0,3-1,7-3,1 0,-1-1,24-15,-34 19,0 0,0 0,-1-1,1 1,0-1,-1 1,1-1,-1 0,0 0,0 0,0 0,2-7,-3 9,-1-1,1 1,-1-1,0 0,0 1,0-1,0 0,0 1,0-1,0 1,0-1,-1 0,1 1,-1-1,1 1,-1-1,1 1,-1-1,0 1,0-1,0 1,0 0,0 0,0-1,0 1,0 0,0 0,-1 0,1 0,0 0,-3-1,1 0,-1 0,0 0,0 0,0 1,0-1,0 1,0 0,-1 0,1 0,0 1,-8-1,12 1,0 0,-1 0,1 0,0 0,-1 1,1-1,0 0,-1 0,1 0,0 0,-1 0,1-1,0 1,0 0,-1 0,1 0,0 0,-1 0,1 0,0 0,-1-1,1 1,0 0,0 0,-1 0,1-1,0 1,0 0,0 0,-1-1,1 1,0 0,0 0,0-1,0 1,-1 0,1-1,0 1,0-1,2-4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40.75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 1,'-3'0,"-4"0,3 0,4 0,5 0,6 0,3 0,2 0,2 0,1 0,-1 2,-2 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36.37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35 0,'-1'1,"0"-1,0 1,-1-1,1 1,0 0,0 0,0 0,0-1,0 1,0 0,1 0,-1 0,0 0,0 0,1 1,-1-1,1 0,-1 0,1 0,-1 3,-9 25,7-16,2 0,-1 0,1 0,1 0,1 0,0 0,0 0,4 14,2 22,-8-18,-2-20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38.94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 6,'0'0,"0"0,0 0,0 0,0-1,0 1,0 0,-1 0,1 0,0 0,0-1,0 1,0 0,0 0,0 0,0 0,0-1,0 1,0 0,0 0,0 0,1 0,-1 0,0-1,0 1,0 0,0 0,0 0,0 0,0 0,0-1,0 1,0 0,1 0,-1 0,0 0,0 0,0 0,0 0,0-1,1 1,-1 0,0 0,0 0,0 0,0 0,1 0,-1 0,0 0,0 0,0 0,0 0,1 0,-1 0,0 0,0 1,1-1,-1 1,0-1,1 0,-1 1,0-1,0 1,1 0,-1-1,0 1,0-1,0 1,0-1,0 1,0-1,0 1,0 0,0-1,0 1,0 0,-5 120,3-18,-1-88,-1-4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32.18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74 1,'-22'96,"12"-47,2 1,-2 59,-2 16,0 5,12-112,1 0,0 0,1-1,1 1,6 21,-8-35,-1-3,1-1,-1 1,0 0,1 0,-1-1,0 1,0 0,0 0,0 0,0-1,0 1,0 0,0 0,0 0,0-1,0 2,-4 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41.51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 61,'-6'0,"11"1,14 0,1-4,0 0,31-10,-30 7,44-6,51-6,-136 14,10 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43.2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3,'0'0,"0"0,0 0,1-1,-1 1,0 0,0 0,0 0,0 0,1-1,-1 1,0 0,0 0,0 0,1 0,-1 0,0 0,0 0,0 0,1 0,-1 0,0 0,0 0,1-1,-1 2,0-1,0 0,1 0,-1 0,0 0,0 0,0 0,1 0,-1 0,0 0,0 0,0 0,1 0,-1 1,0-1,0 0,0 0,1 0,-1 0,0 1,0-1,0 0,6 16,-3 19,-4 252,-3-262,2-16,2-12,1-6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43.74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1,'14'36,"-3"93,-6-101,-2-1,0 1,-2 0,-3 31,2-57,0-1,0 0,0 0,0 0,-1 1,1-1,0 0,-1 0,1 0,-1 0,1 0,-1 1,0-1,1 0,-1 0,0-1,0 1,-1 1,-5 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6:44.18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39,'-4'4,"4"-4,10-2,37-7,-35 5,-1 2,19-3,21 6,-41 0,0 0,0-1,-1 0,1-1,0 0,-1 0,1-1,-1 0,1-1,8-3,-6-1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7:43.21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19 1456,'0'0,"-1"0,0 0,0 0,0 0,0 0,1 0,-1-1,0 1,0 0,1 0,-1-1,0 1,0-1,1 1,-1 0,0-1,1 1,-1-1,1 0,-1 1,1-1,-1 1,1-1,-1 0,0-1,1 1,0 0,0 0,0 0,0-1,0 1,0 0,0 0,0 0,1 0,-1-1,0 1,1 0,-1 0,1 0,-1 0,1 0,-1 0,1 0,0 0,0 0,-1 0,1 0,0 1,2-3,13-9,0 0,0 1,2 1,-1 1,22-9,1-1,109-56,263-92,115 34,10 42,15 28,-288 37,151-11,419 18,-432 41,519 94,-468-34,230 37,98-32,4-79,320-89,-1089 80,588-86,-287 8,-240 56,-2-4,77-38,98-81,-159 89,-36 20,52-46,-48 36,100-93,-103 88,158-124,-213 175,19-16,-19 16,0 0,0 0,-1 0,1 0,-1 1,1-1,0 0,-1 0,0 0,1 0,-1 0,1 0,-1 0,0 0,0 0,0-1,0 1,0 0,0 0,0 0,0-1,-1 1,1 0,-1 1,0-1,1 1,-1-1,0 1,1-1,-1 1,0 0,0-1,0 1,1 0,-1 0,0-1,0 1,0 0,0 0,0 0,1 0,-1 0,0 0,0 0,0 1,-1-1,-26 5,25-5,-93 25,71-17,0-1,0-1,0-2,-46 3,1-15,87 27,111 79,-46-37,-81-60,4 2,-1 1,0-1,1 0,0 0,-1 0,1-1,9 3,-13-5,-1 0,1 0,-1 0,1 0,-1 0,1-1,-1 1,1 0,-1 0,1-1,-1 1,1 0,-1-1,1 1,-1-1,0 1,1-1,-1 1,0 0,1-1,-1 1,0-1,0 0,1 1,-1-1,0 1,0-1,0 1,0-1,0 1,0-1,0 0,0 1,0-1,0 1,0-1,0 1,0-1,0 1,0-1,-1 0,1 0,-6-26,-4-14,5 22,-10-30,14 45,-1-1,0 1,-1 0,1-1,-1 1,0 0,0 0,0 1,0-1,-1 1,-5-5,4 5,1 0,1 0,-1 0,0 0,1-1,0 1,-1-1,-1-4,-4-7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7:45.70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0 492,'15'-2,"-1"0,1-1,-1 0,1-1,-1-1,0 0,-1-1,1 0,18-13,-10 3,-1-1,-1-1,0-1,-2-1,27-36,-34 41,0-1,-2 0,0-1,-1 0,0 0,-2-1,0 0,-1 0,3-19,-7 29,-1 0,0 0,0 0,-1 0,1 0,-4-9,4 15,0 0,0 1,-1-1,1 0,-1 1,1-1,-1 1,0-1,1 1,-1-1,0 1,0-1,0 1,0 0,0-1,-1 1,1 0,0 0,0 0,-1 0,1 0,-1 0,1 0,-1 1,1-1,-1 1,1-1,-1 1,0-1,1 1,-1 0,0 0,1-1,-1 1,-3 1,3 0,-1 0,0 0,1 0,-1 1,1-1,-1 1,1 0,0 0,0-1,0 1,0 1,0-1,0 0,0 0,1 1,-1-1,1 1,-2 3,-2 7,0-1,-6 21,-1 23,-8 77,10-54,9-68,0 0,1 0,0-1,3 16,-3-21,1 0,0-1,0 1,0 0,1-1,0 1,0-1,0 0,0 1,1-1,-1 0,5 4,-6-7,1 1,-1-1,1 0,-1 0,1 0,0 0,0 0,-1 0,1 0,0 0,0-1,0 1,0-1,0 0,0 1,0-1,0 0,3 0,-1-1,0 0,0 0,0 0,-1 0,1 0,0-1,-1 0,7-4,1-2,0 0,0-1,-1-1,11-13,-18 20,-1-1,1 1,-1-1,0 0,0 0,0 0,-1 0,0 0,1 0,-1 0,0-7,0 8,-1 0,0 0,0 0,0 1,0-1,-1 0,1 0,-1 0,1 0,-1 0,0 0,0 1,0-1,-1 0,1 1,-1-1,-2-2,3 4,1 0,-1 1,1-1,-1 1,0-1,1 1,-1-1,0 1,0-1,1 1,-1 0,0-1,0 1,0 0,1 0,-1-1,0 1,0 0,0 0,0 0,1 0,-1 0,0 0,0 1,-1-1,0 1,0 0,0 0,0 0,1 0,-1 0,0 0,0 1,1-1,-1 1,-1 1,-1 2,0 1,0-1,1 1,0 0,-5 10,7-14,0 1,0 0,0-1,1 1,-1-1,1 1,-1 0,1-1,0 1,0 0,1-1,-1 1,0 0,1-1,-1 1,1-1,0 1,0-1,0 1,0-1,1 1,-1-1,1 0,-1 0,1 0,0 0,-1 0,1 0,0 0,1 0,3 2,-1-1,0-1,0 0,0 0,1 0,-1-1,1 0,-1 0,1 0,-1 0,1-1,-1 0,1 0,-1-1,10-1,79-25,-28 7,-51 16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7:46.58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87 102,'1'-1,"11"-14,-14 9,-11 3,10 3,-1 1,1-1,-1 0,0 1,1 0,-1 0,1 0,0 1,-1-1,1 1,0-1,0 1,0 0,0 0,0 1,0-1,-2 4,3-4,-1 0,1 0,1 0,-1 1,0-1,0 1,1-1,0 1,-1 0,1 0,0 0,0-1,1 1,-1 0,0 0,1 0,0 0,0 0,0 0,0 0,1 3,-1-4,0-1,0 0,1 0,-1 0,0 0,1 0,-1 0,1 0,0 0,-1-1,1 1,0 0,-1 0,1 0,0-1,0 1,-1 0,1 0,0-1,0 1,0-1,0 1,0-1,0 0,0 1,0-1,0 0,0 1,0-1,1 0,-1 0,0 0,0 0,0 0,0 0,0-1,0 1,0 0,0 0,0-1,0 1,0-1,0 1,0-1,2 0,1-1,1-1,-1 0,0 0,0 0,0 0,0 0,0-1,4-6,-2 1,0 0,-1-1,0 0,-1 0,0 0,-1 0,4-15,-8 28,1 0,0 0,0 0,0 0,1 0,-1 0,1 0,-1 0,1 0,0-1,0 1,0 0,1 0,-1 0,3 3,-2-4,-1 0,1 0,-1-1,1 1,0 0,-1-1,1 1,0-1,0 0,0 1,0-1,0 0,1 0,-1-1,0 1,0 0,1-1,-1 1,0-1,1 0,-1 0,0 1,1-2,4 1,-2-1,0 0,-1-1,1 1,0-1,0 0,-1 0,1-1,-1 1,1-1,6-6,-1 0,-1-1,14-17,-14 15,1 0,12-10,-21 21,0 0,0 0,0 0,0 0,0 0,0 1,1-1,-1 0,0 1,1-1,-1 1,0 0,1-1,-1 1,0 0,1 0,-1 0,1 0,-1 0,0 0,1 0,-1 0,0 1,1-1,2 1,-2 1,1 0,0 0,0 0,-1 0,1 0,-1 0,1 0,-1 1,0-1,0 1,1 3,0-2,0 1,0-1,-1 1,0 0,0 0,0 0,-1 0,1 0,-1 0,-1 0,1 0,-1 0,1 1,-2 9,-1-12,0 1,0 0,0-1,-1 0,1 1,-1-1,0 0,1 0,-1-1,-1 1,1 0,0-1,-1 0,1 0,-8 3,9-3,-1-1,0 0,1 0,-1 0,0 0,0-1,1 1,-1-1,0 1,0-1,0 0,0 0,0-1,1 1,-1 0,0-1,0 0,0 1,1-1,-1 0,0-1,1 1,-4-2,6 3,0 0,0 0,0-1,0 1,0 0,0 0,0 0,-1 0,1 0,0-1,0 1,0 0,0 0,0 0,0 0,0 0,0-1,0 1,0 0,0 0,0 0,0 0,0 0,0-1,0 1,0 0,0 0,0 0,0 0,1-1,-1 1,0 0,0 0,0 0,0 0,0 0,0 0,0 0,0-1,0 1,1 0,-1 0,10-6,10-2,1 4,1 0,23 0,-22 2,41-8,-27 1,49-14,-77 20,0 0,-1-1,0 0,0-1,0 0,0 0,10-9,-17 13,0 0,-1 0,1 0,0 0,0 0,0 0,-1 0,1 0,0 0,-1 0,1 0,-1-1,1 1,-1 0,1-2,-1 3,0-1,-1 1,1-1,0 0,0 1,0-1,0 1,0-1,-1 1,1-1,0 0,0 1,-1-1,1 1,-1 0,1-1,0 1,-1-1,1 1,-1-1,1 1,-1-1,-2 0,1 0,-1 0,1 0,-1 0,0 1,1-1,-1 1,1-1,-1 1,0 0,0 0,-3 1,-2 0,0 1,0 0,0 1,0 0,0 0,1 1,-1 0,1 0,-12 9,8-4,1 0,0 1,0-1,1 2,-10 13,18-22,-1-1,1 1,0 0,0 0,0 0,0 1,0-1,0 0,0 0,1 1,-1-1,1 0,-1 1,1-1,0 0,0 1,0-1,0 0,1 1,0 3,0-4,1 1,-1-1,1 0,-1 1,1-1,0 0,0 0,0 0,0-1,0 1,0 0,0-1,1 1,-1-1,3 2,5 1,1-1,-1 0,0 0,1-1,0 0,-1 0,23-1,5-5,1-1,0-2,-1-1,0-2,-1-2,0-2,-1-1,37-21,-10 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7:38.34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2071 1382,'0'0,"0"1,-1-1,1 0,0 0,0 0,-1 1,1-1,0 0,0 0,0 1,0-1,-1 0,1 1,0-1,0 0,0 0,0 1,0-1,0 0,0 1,0-1,0 0,0 1,0-1,0 0,0 1,0-1,0 0,0 0,0 1,0-1,0 0,1 1,-1-1,0 0,0 0,0 1,0-1,1 0,-1 0,0 1,0-1,1 0,-1 0,0 0,0 1,1-1,-1 0,0 0,1 0,-1 0,0 0,0 0,1 0,-1 0,0 0,1 1,-1-2,25 5,-19-3,20 3,-2 0,45 2,-59-6,-1 0,1-1,-1-1,1 1,-1-1,0-1,1 0,8-4,-6 1,0 0,0-1,0 0,-1 0,0-2,-1 1,0-1,0-1,-1 1,0-2,-1 1,0-1,0-1,-1 1,-1-1,9-22,-13 26,-1 0,0 0,0-1,-1 1,0-1,0 1,-1 0,0 0,0-1,-1 1,0 0,0 0,-1 0,0 0,-1 1,-5-9,-8-13,-1 1,-36-41,52 67,-12-13,0 0,-1 1,-1 0,0 2,-35-22,-98-40,66 35,32 17,-1 2,-87-22,-83-10,-55-15,132 29,-39-12,-331-153,367 129,47 22,82 43,-6-2,0-2,1-1,1 0,-23-19,29 22,17 11,0 1,-1-1,1 0,0 0,0 0,0 0,-1 0,1 0,0 1,0-1,0 0,0 0,-1 0,1 0,0 1,0-1,0 0,0 0,0 1,0-1,0 0,-1 0,1 0,0 1,0-1,0 0,0 0,0 1,0-1,0 0,0 0,0 1,0-1,1 0,-1 0,0 0,0 1,0-1,0 0,14 39,-8-26,9 28,-2-5,16 63,-21-71,-6-22,0 1,-1-1,1 0,-1 1,0-1,-1 11,0-17,0 0,0 0,0 0,0 0,0 0,0 1,0-1,0 0,0 0,0 0,0 0,0 0,0 1,0-1,0 0,0 0,0 0,0 0,0 0,0 1,-1-1,1 0,0 0,0 0,0 0,0 0,0 0,0 0,-1 0,1 0,0 0,0 0,0 1,0-1,0 0,-1 0,1 0,0 0,0 0,0 0,0 0,0 0,-1 0,-8-5,-10-14,16 16,-5-5,0 0,1 0,-6-11,4 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7:39.20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76 162,'-1'-1,"0"1,-1 0,1 0,0-1,0 1,-1-1,1 1,0-1,0 0,0 1,0-1,0 0,0 0,0 0,0 0,0 1,0-1,0-1,0 1,1 0,-1 0,1 0,-1 0,0 0,1-1,-1-1,0 1,1 1,-1-1,1 0,-1 0,1 0,0 0,0 0,0 0,0 0,0 0,0 0,0 0,1 0,-1 1,1-1,1-4,0 3,1 0,0 0,0 0,0 0,0 1,0-1,1 1,-1-1,1 1,-1 0,8-2,48-14,-32 10,5-2,44-21,-76 31,0 0,0 0,0 0,1-1,-1 1,0 0,0 0,0 0,1 0,-1 0,0 0,1-1,-1 1,0 0,0 0,1 0,-1 0,0 0,0 0,1 0,-1 0,0 0,1 0,-1 0,0 0,0 1,1-1,-1 0,0 0,0 0,1 0,-1 0,0 0,0 1,1-1,-1 0,0 0,0 0,1 1,-3 12,-11 16,-108 194,99-189,-53 61,38-51,32-36,4-6,-1-1,1 1,0 0,-1 0,1 0,-1-1,0 1,1-1,-1 1,-4 1,5-4,1-1,-1 0,1 1,-1-1,1 0,0 1,0-1,0 0,0 0,0 1,0-1,1-3,-1 4,1-18,0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7:48.07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176 32,'0'-1,"-1"-1,1 1,-1 0,1 0,-1 0,0-1,1 1,-1 0,0 0,0 0,0 0,1 0,-1 1,0-1,0 0,-1 0,1 1,0-1,0 0,0 1,-3-1,-26-9,25 10,-1 0,0 0,1 0,-1 0,0 1,1 0,-1 1,1-1,-1 1,1 0,0 0,0 0,0 1,0 0,-6 4,9-5,-1 0,1 0,-1 0,1 0,0 0,0 1,0-1,0 1,0-1,1 1,-1 0,1-1,0 1,0 0,0 0,0 0,0 0,1 0,-1 0,1 0,0 0,0 1,0-1,0 0,0 0,1 0,-1 0,3 6,-3-8,0 0,1 0,-1 1,1-1,-1 0,1 0,-1 0,1 1,0-1,-1 0,1 0,0 0,0 0,0 0,0-1,0 1,0 0,0 0,0 0,0-1,0 1,1-1,-1 1,0-1,0 1,1-1,-1 0,0 0,0 1,1-1,-1 0,0 0,1 0,-1 0,0-1,1 1,-1 0,0 0,0-1,1 1,-1-1,0 1,2-2,1 0,-1-1,1 1,0-1,-1 0,0 0,0-1,0 1,0 0,0-1,-1 0,4-6,9-37,-15 46,0 1,0 0,0 0,0 0,0 0,0 0,0 0,0-1,0 1,0 0,0 0,0 0,0 0,0 0,0 0,0 0,0 0,1-1,-1 1,0 0,0 0,0 0,0 0,0 0,0 0,0 0,1 0,-1 0,0 0,0 0,0 0,0 0,0 0,0 0,1 0,-1 0,0 0,0 0,0 0,0 0,0 0,0 0,1 0,-1 0,0 0,6 7,4 15,-7-17,2 5,0 1,2-1,9 13,-14-20,-1-1,1 0,1 0,-1 0,0 0,0 0,1-1,-1 1,4 0,-5-1,0-1,0 1,0-1,0 0,1 0,-1 0,0 0,0 1,0-1,1-1,-1 1,0 0,0 0,0 0,0-1,0 1,1-1,-1 1,0-1,0 1,0-1,1 0,5-6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32.56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111 3,'0'0,"0"0,0 0,0-1,0 1,0 0,0 0,0 0,1 0,-1 0,0 0,0-1,0 1,0 0,0 0,0 0,1 0,-1 0,0 0,0 0,0 0,0 0,1 0,-1 0,0 0,0 0,0 0,0 0,0 0,1 0,-1 0,0 0,0 0,0 0,0 0,1 0,-1 0,0 0,0 0,0 0,0 0,1 0,-1 0,0 0,0 0,0 1,0-1,0 0,0 0,2 12,-4 24,1-27,-6 117,-6 61,8-116,3-38,-7 44,7-68,0 0,-1 0,1 0,-2-1,1 1,-1-1,-1 1,1-1,-9 10,11-16,0 0,1 0,-1 0,0-1,0 1,0-1,0 1,0-1,0 0,0 1,-4 0,-5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7:48.56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160 1,'-8'0,"0"1,1 0,-1 0,1 1,0 0,-1 0,1 1,0 0,0 0,0 1,1 0,-1 0,-7 7,9-7,1-1,0 1,0 0,0 1,0-1,1 1,0-1,0 1,0 0,1 0,-1 1,1-1,0 0,1 1,-1-1,1 1,0-1,0 10,1-12,0 0,0-1,0 1,1 0,-1-1,1 1,0-1,-1 1,1 0,0-1,0 1,1-1,-1 0,0 1,1-1,0 0,-1 0,1 0,0 0,0 0,0-1,0 1,0 0,1-1,-1 0,0 1,1-1,-1 0,1 0,-1 0,1-1,0 1,3 0,-1-1,1 1,-1-1,0 0,1-1,-1 0,0 1,0-2,1 1,-1 0,0-1,0 0,-1 0,1-1,0 0,8-6,-6 3,0-1,0 0,0-1,5-9,-5 9,-7 8,0-1,0 1,1 0,-1 0,0-1,1 1,-1 0,0 0,1 0,-1-1,1 1,-1 0,0 0,1 0,-1 0,1 0,-1 0,0 0,1 0,-1 0,1 0,-1 0,1 0,-1 0,0 0,1 0,-1 0,1 0,-1 1,0-1,1 0,-1 0,0 0,1 1,-1-1,0 0,1 0,-1 1,0-1,0 0,1 1,16 20,-4-6,-13-14,1 0,0 0,0 0,0 0,1 0,-1-1,0 1,0 0,0-1,1 1,-1-1,0 1,0-1,1 0,-1 1,0-1,1 0,-1 0,1 0,-1 0,0 0,1 0,-1-1,0 1,1 0,0-1,0 0,0-1,0 1,0-1,-1 0,1 0,-1 1,1-1,-1 0,0 0,0 0,1 0,-2-1,1 1,1-4,3-8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7:49.03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77 1,'-3'0,"-4"3,-4 1,-2 2,-4 2,3 1,6-1,4 2,7-2,4-1,6-3,2-1,-1-2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7:49.53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218 65,'-37'14,"23"-13,1 0,-23-1,27-1,0 1,0 0,0 0,0 1,-1 0,1 1,-15 4,22-4,0 0,-1-1,1 1,0 0,0 0,1 0,-1 1,0-1,1 0,-1 1,1-1,-1 1,1-1,0 1,0 0,1 0,-1-1,0 1,1 0,0 0,0 0,0-1,0 1,0 4,0-1,1 0,-1 1,1-1,0 1,1-1,0 0,0 1,0-1,5 10,-6-14,0-1,0 1,0-1,0 1,1-1,-1 1,0-1,1 0,-1 0,0 1,1-1,0 0,-1 0,1 0,-1-1,1 1,0 0,0-1,0 1,-1-1,1 1,0-1,0 0,0 0,0 0,0 0,-1 0,1 0,0-1,0 1,2-1,0-1,-1 0,1 0,-1 0,0 0,0 0,0-1,0 0,0 1,-1-1,1 0,-1 0,0-1,0 1,3-6,4-13,0 0,-2 0,0 0,-2-1,0 0,-2 0,1-24,-2 75,2 0,1-1,1 1,11 31,-14-49,0 0,1-1,0 1,1-1,0 0,11 14,-15-21,1 0,-1-1,1 1,0-1,-1 1,1-1,0 0,0 1,0-1,0 0,0 0,0-1,0 1,1 0,-1-1,0 1,0-1,0 0,1 0,-1 0,0 0,0 0,1 0,-1 0,0-1,0 1,1-1,-1 0,0 1,0-1,0 0,0 0,0-1,0 1,3-3,0 0,1-1,-1 0,0-1,0 1,0-1,-1 0,4-6,-6 10,-1 0,0 0,0 1,1-1,-1 0,-1 0,1 0,0-1,0 1,-1 0,1 0,-1 0,0 0,0-1,0 1,0 0,0 0,0 0,0-1,-1 1,1 0,-1 0,0 0,1 0,-1 0,-2-4,2 6,0-1,1 0,-1 0,0 1,0-1,0 0,0 1,0-1,0 1,1-1,-1 1,0 0,-1-1,1 1,0 0,0 0,0-1,0 1,0 0,0 0,0 0,-2 1,1-1,-1 1,1 0,0 0,0 0,0 0,0 0,0 1,0-1,0 0,-2 3,-1 0,1 1,0 0,0 0,0 0,1 0,-1 0,-2 9,4-10,1-1,-1 1,1 0,0 1,0-1,1 0,-1 0,1 0,0 0,0 0,1 1,-1-1,1 0,0 0,0 0,3 8,-2-10,-1 1,1 0,0-1,0 1,0-1,1 1,-1-1,0 0,1 0,0 0,-1 0,1-1,0 1,0-1,0 0,0 1,0-1,0-1,0 1,0 0,1-1,4 1,7-1,-1-1,1 0,-1 0,1-2,-1 0,0 0,0-2,0 0,24-12,7-7,58-41,-87 55,48-34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37.20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187 69,'0'-3,"0"0,0 0,0 0,-1 1,1-1,-1 0,0 1,0-1,0 0,0 1,0-1,0 1,-1-1,1 1,-1 0,1 0,-1-1,0 1,0 0,0 1,0-1,-1 0,1 1,0-1,-1 1,1 0,-1-1,1 1,-1 0,0 1,1-1,-1 0,-5 0,3 1,1 0,-1 0,0 0,1 0,-1 1,0-1,1 1,-1 0,1 1,-1-1,1 1,0 0,-1 0,1 0,0 1,0-1,0 1,1 0,-6 5,5-2,0 0,0 0,0 0,1 1,0 0,0-1,1 1,0 0,0 0,-1 10,3-14,-1 1,1-1,0 0,0 1,1-1,-1 0,1 0,-1 1,1-1,0 0,2 4,-2-6,0 1,0 0,0-1,0 1,1 0,-1-1,1 0,-1 1,1-1,-1 0,1 0,0 1,-1-1,1-1,0 1,0 0,0 0,0-1,3 1,-1 0,1-1,-1 0,1 0,-1 0,0-1,1 0,-1 0,0 0,1 0,-1 0,0-1,0 0,0 0,0 0,0 0,-1-1,1 0,4-3,3-4,-1 0,0-1,0 0,10-15,-17 21,0-1,0 0,0 0,3-9,-6 13,1 1,-1-1,1 1,-1-1,1 1,-1-1,0 0,0 1,0-1,0 0,0 1,0-1,0 1,-1-1,1 0,0 1,-1-1,1 1,-1-1,0 1,0-1,-1-1,2 3,0 0,0 0,0 0,0 0,0 0,0-1,-1 1,1 0,0 0,0 0,0 0,0 0,0 0,0 0,-1 0,1 0,0 0,0 0,0 0,0 0,0 0,0 0,0 1,-1-1,1 0,0 0,0 0,0 0,0 0,0 0,0 0,0 0,0 0,-1 0,1 0,0 1,0-1,0 0,0 0,0 0,0 0,0 0,0 0,0 0,0 1,0-1,0 0,-4 11,1 10,2-8,0 1,2 0,2 22,-3-32,1 1,0-1,0 1,1-1,-1 0,1 1,0-1,0 0,0 0,1-1,0 1,-1 0,1-1,6 6,-8-8,1 0,-1 0,1 0,-1 0,1-1,0 1,-1 0,1-1,0 1,-1-1,1 0,0 1,-1-1,1 0,0 0,0 0,1-1,13-2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37.54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1,'1'3,"0"-1,0 1,0-1,0 1,0-1,1 1,-1-1,4 4,2 5,23 42,-2 2,29 80,-48-108,-2 0,0 0,-2 1,-1 0,-1 0,-1 0,-4 44,-1-35,-16 66,14-86,0 1,-1-1,-1-1,-1 1,-18 28,15-31,0-3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38.5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0 222,'0'-37,"0"33,0 21,0-14,14 191,-14-191,1 35,-1-30,0 1,1 0,-1 0,2-1,-1 1,5 13,-9-36,0 0,2-1,-1 1,2 0,1-22,-1 10,1 0,1-1,1 1,2 0,0 0,1 1,2 0,1 0,1 0,23-42,-27 59,0 0,0 0,0 1,1-1,0 2,11-9,-16 13,0 0,1 0,-1 1,0-1,1 1,-1-1,1 1,0 0,-1 0,1 0,0 0,0 1,0-1,-1 1,1 0,0 0,0 0,0 0,0 0,-1 1,1-1,0 1,0-1,0 1,-1 0,4 2,-4-2,-1 0,1 0,-1 0,0 0,0 0,0 0,1 0,-1 1,0-1,0 0,-1 1,1-1,0 1,0-1,-1 1,1-1,-1 1,1 0,-1-1,1 4,-1-2,-1 0,1 0,0 0,-1 0,1 0,-1-1,0 1,0 0,-1 0,-1 4,-2 1,0 0,-1-1,0 1,0-1,-1 0,-9 7,-3 2,-1 0,-1-2,-30 16,46-28,4-4,8-7,15-12,-5 10,-1 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38.90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4,'1'0,"-1"-1,0 1,0 0,0 0,0 0,0-1,1 1,-1 0,0 0,0 0,0 0,1 0,-1-1,0 1,0 0,1 0,-1 0,0 0,0 0,1 0,-1 0,0 0,0 0,1 0,-1 0,0 0,0 0,1 0,-1 0,0 0,0 0,1 0,-1 0,0 1,0-1,0 0,1 0,4 11,-2 16,-3-26,2 201,-3-105,3-84,2-16,4-19,-6 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39.2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 8,'0'0,"0"0,-1-1,1 1,0 0,0 0,0 0,0-1,0 1,0 0,0 0,0 0,0 0,0-1,0 1,0 0,0 0,0 0,0-1,0 1,0 0,0 0,0 0,0-1,0 1,1 0,-1 0,0 0,0 0,0 0,0-1,0 1,0 0,1 0,-1 0,0 0,0 0,0 0,0-1,0 1,1 0,-1 0,0 0,0 0,0 0,1 0,-1 0,0 0,0 0,0 0,1 0,-1 0,0 0,0 0,0 0,0 0,1 0,-1 0,0 0,0 0,0 0,1 1,-1-1,8 11,-6 6,0 0,-1-1,-1 1,0 0,-2 0,-5 33,-3 27,10 9,-1 20,1-104,0-1,0 1,-1 0,1 0,0 0,-1-1,1 1,-1 0,0-1,-1 3,-2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39.5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 76,'-14'1,"2"-1,22-4,121-26,-11 3,-94 20,-2-1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39.91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 18,'-1'6,"1"-5,0-1,0 0,0 0,0 1,0-1,0 0,0 1,0-1,0 0,0 0,0 1,0-1,0 0,0 1,0-1,0 0,0 0,0 1,0-1,0 0,0 0,0 1,1-1,-1 0,0 0,0 1,0-1,1 0,-1 0,0 0,0 0,0 1,1-1,-1 0,0 0,0 0,1 0,-1 0,0 0,1 1,-1-1,0 0,0 0,1 0,-1 0,0 0,1 0,-1 0,0 0,0 0,1 0,-1-1,0 1,1 0,13 1,1 0,-1-1,0-1,1-1,-1 0,16-4,5-1,-24 5,0 0,18-8,-24 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32.96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0 161,'1'-1,"-1"-1,1 1,0 0,-1-1,1 1,0 0,0 0,0 0,0 0,0-1,0 1,0 1,0-1,0 0,0 0,1 0,-1 0,2 0,29-14,-29 13,41-18,1 2,93-24,-7 7,-110 28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40.2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1,'1'2,"-1"-1,0 1,1-1,-1 1,1 0,-1-1,1 1,0-1,-1 1,1-1,0 1,0-1,0 0,1 1,-1-1,0 0,0 0,1 0,-1 0,0 0,1 0,-1 0,1 0,-1-1,1 1,-1-1,1 1,0-1,-1 1,1-1,0 0,2 0,9 2,0-1,0-1,16-1,-14 0,4 1,21 0,77-11,-100 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40.5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39,'-3'-3,"2"-1,4 0,5 1,4 1,2 1,3 0,1 1,0 0,0 0,1 0,-1 0,-3-3,-1-1,-3-2,-3-1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40.90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54 3,'-2'-3,"-3"9,-3 11,-2 19,2 0,1 1,-3 54,6 112,4-201,0 2,0-1,0 1,1-1,-1 1,1 0,0-1,-1 1,2-1,-1 0,0 1,1-1,-1 0,1 0,2 3,-2-4,0 0,0-1,0 1,0-1,0 0,0 0,0 0,0 0,0 0,0 0,0 0,1-1,-1 1,0-1,1 0,-1 0,0 1,1-2,-1 1,0 0,1 0,3-2,3 0,1-1,0 0,-1-1,0 0,0 0,0-1,11-8,1-3,30-27,-39 32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41.3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161 16,'2'-2,"-8"-2,-10-3,9 5,1 2,-1-1,0 1,1 0,-1 1,1-1,-1 1,1 1,-1-1,1 1,0 0,-1 1,-7 3,11-4,1-1,-1 1,0 0,1 0,-1 0,1 0,0 0,-1 0,1 1,0-1,1 1,-1-1,0 1,1 0,-1-1,1 1,0 0,0 0,0 0,0 0,1 0,-1 1,1-1,0 0,0 0,0 0,0 0,0 0,1 1,1 3,-1-3,1 0,-1 1,1-1,1 0,-1-1,0 1,1 0,0-1,0 1,0-1,0 0,0 0,1 0,-1 0,1-1,0 0,0 1,0-1,0-1,0 1,0 0,1-1,-1 0,1 0,-1 0,0-1,6 0,-6 1,1-1,-1 0,1 0,-1 0,1-1,-1 0,1 0,-1 0,0 0,1-1,-1 0,0 0,0 0,0 0,0 0,-1-1,1 0,0 0,-1 0,0 0,0 0,0-1,0 1,-1-1,1 0,-1 0,2-4,-2 3,-1 0,0 1,-1-1,1 0,-1 0,0 0,0 0,0 0,-1 1,0-1,0 0,0 0,-1 1,1-1,-5-8,5 11,0 1,1-1,-1 0,0 0,-1 1,1-1,0 1,0-1,-1 1,1-1,-1 1,1 0,-1 0,1 0,-1 0,0 0,0 0,1 0,-1 1,0-1,0 0,0 1,0 0,0-1,0 1,0 0,0 0,0 0,0 0,0 1,1-1,-1 0,0 1,0-1,0 1,0 0,0 0,1-1,-1 1,0 0,-1 2,1-2,1-1,0 1,-1 0,1 0,0 0,0 0,0 0,0 0,0 0,0 0,0 0,0 1,0-1,0 0,0 1,1-1,-1 0,1 1,-1-1,1 1,0-1,-1 1,1-1,0 1,0-1,0 1,0-1,0 1,0-1,1 1,-1-1,0 1,1-1,-1 1,1-1,0 0,-1 1,1-1,0 0,0 1,2 1,0 0,0 1,0-1,0 0,1 0,-1 0,1-1,0 0,0 1,0-1,0 0,0-1,0 1,6 1,3-2,0 0,-1-1,1 0,0 0,0-2,-1 0,18-4,-3-2,-1 0,34-16,-44 16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41.94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204 0,'-5'1,"0"0,-1 0,1 0,0 0,0 1,0 0,0 0,1 0,-1 1,1 0,-1 0,1 0,0 0,0 0,-6 7,8-8,-1 1,1 0,0 0,0 0,0 0,0 0,0 0,0 1,1-1,0 0,0 1,0 0,0-1,0 1,1-1,-1 1,1 0,0-1,0 1,1 0,-1-1,1 1,0-1,-1 1,3 5,-2-7,1-1,-1 1,0 0,0 0,1 0,-1-1,1 1,0 0,-1-1,1 0,0 1,0-1,0 0,0 0,0 0,0 0,0 0,0-1,1 1,-1-1,0 1,0-1,1 0,-1 0,0 0,0 0,1 0,-1 0,0-1,0 1,1-1,3-1,0 0,1 0,-1-1,1 1,-1-1,0-1,0 1,0-1,-1 0,10-9,-11 8,0 0,0-1,-1 0,1 1,-1-1,-1 0,1 0,-1-1,0 1,2-11,-5 20,-1 3,0 0,0 0,1 0,0 1,-1 6,6 28,1 0,1-1,21 67,9 46,-36-147,1 0,-1 0,1 0,-2 0,1 0,-1-1,0 1,0 0,0 0,-1 0,0-1,0 1,-1-1,1 0,-1 1,0-1,-1 0,1-1,-1 1,0 0,0-1,-6 5,5-5,-1 0,0-1,0 1,0-1,0 0,0-1,0 1,-1-1,1-1,-1 1,1-1,-1 0,0 0,0-1,1 0,-1 0,0-1,0 0,-8-2,-1-2,0 0,0 0,0-2,1 0,0-1,1 0,-20-15,33 22,0 0,0 0,0 0,0 1,0-1,0 0,0 0,0-1,0 1,1 0,-1 0,0 0,1-1,-1 1,1 0,-1 0,1-1,-1 1,1 0,0-1,0 1,0-1,0 1,0 0,0-1,0 1,0 0,1-1,-1 1,0 0,1-1,-1 1,1 0,0 0,-1-1,1 1,0 0,0 0,0 0,-1 0,1 0,0 0,0 0,2-1,5-5,0 1,1 0,0 0,13-7,-20 13,358-184,-315 161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43.55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246 22,'2'-2,"-8"-3,-10-2,5 4,1 2,-1-1,0 1,0 1,0 0,1 0,-1 1,0 0,0 1,-13 4,21-4,1-1,0 1,-1 0,1 0,0 0,0 0,0 1,1-1,-1 0,0 1,1-1,0 1,0 0,-1-1,1 1,1 0,-2 5,-1 7,-3 31,5-40,-2 88,3-63,-2 1,-1 0,-9 45,1-39,6-22,0 1,1 0,1 0,-2 21,5-35,1 0,-1-1,0 1,1 0,0-1,-1 1,1 0,0-1,0 1,1-1,-1 1,0-1,1 0,-1 1,1-1,0 0,0 0,0 0,0-1,0 1,0 0,1-1,-1 1,3 0,6 4,1-2,-1 0,0 0,15 2,-23-5,0-1,-1 1,1-1,0 1,-1-1,1 0,-1 0,1 0,0 0,-1-1,1 1,-1-1,1 0,0 0,-1 1,0-2,1 1,-1 0,0 0,1-1,-1 1,0-1,0 0,2-2,5-6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43.8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35 0,'-7'28,"1"-4,0 16,-9 92,14-117,1-1,1 1,0-1,1 0,1 0,0 1,6 13,-9-27,1 1,-1-1,1 1,-1-1,1 0,0 0,0 1,0-1,0 0,0 0,1 2,-1-3,-1 0,0 0,1 1,-1-1,1 0,-1 0,0 0,1 0,-1 0,1 0,-1 0,0 0,1 0,-1 0,1 0,-1 0,1 0,-1 0,0 0,1 0,-1 0,0 0,1 0,-1-1,1 1,-1 0,3-2,-2 0,1 0,0-1,0 1,-1 0,1-1,-1 1,1 0,-1-1,1-3,4-9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44.21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0,'1'0,"-1"1,1-1,0 0,0 1,-1-1,1 1,0-1,-1 1,1-1,0 1,-1-1,1 1,0 0,-1-1,1 1,-1 0,0-1,1 1,-1 0,1 0,-1 0,0-1,0 1,0 0,1 0,-1 0,0 1,3 28,-3-27,0 16,-1 1,-6 36,-2 13,9 81,0-143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44.55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36,'40'-14,"52"3,120 0,-193 11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44.89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 0,'-14'7,"14"-7,0 0,0 0,0 0,0 0,-1 1,1-1,0 0,0 0,0 0,0 0,0 1,0-1,-1 0,1 0,0 0,0 1,0-1,0 0,0 0,0 1,0-1,0 0,0 0,0 0,0 1,0-1,0 0,0 0,0 0,0 1,0-1,1 0,-1 0,0 0,0 1,0-1,0 0,0 0,0 0,1 1,-1-1,0 0,0 0,0 0,0 0,1 0,-1 0,0 1,0-1,0 0,1 0,-1 0,0 0,0 0,0 0,1 0,-1 0,0 0,0 0,1 0,-1 0,0 0,0 0,1 0,19 2,-15-1,-1-1,1 1,-1-1,1 1,-1 0,0 1,8 2,-11-3,0-1,0 1,-1 0,1-1,-1 1,1-1,0 1,-1 0,1-1,-1 1,0 0,1 0,-1-1,1 1,-1 0,0 0,0 0,1 1,-1 0,0 0,0 0,-1 0,1 0,0 0,-1 0,0 0,1 0,-1 0,0 0,-1 2,-7 11,7-13,0 1,1-1,-1 1,1 0,-1 0,1 0,-2 5,6-7,0-1,0 0,0 1,0-1,0 0,0 0,-1-1,7 0,-6 0,2 1,0-1,0 1,0 0,0 0,0 0,0 1,0 0,6 1,-9-1,-1 0,0-1,0 1,1 0,-1 0,0-1,0 1,0 0,0 0,0 0,0 1,-1-1,1 0,0 0,-1 0,1 0,0 1,-1-1,1 0,-1 1,0-1,1 0,-1 1,0-1,0 1,0-1,0 0,0 1,0-1,-1 1,1-1,0 0,-1 1,1-1,-1 2,-1 4,0 0,-1 0,0 0,0-1,0 1,-1-1,0 1,0-1,-7 6,27-42,-6 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33.32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69 1,'-3'3,"-1"-1,1 0,-1 0,1 0,-1 0,0 0,0-1,0 0,0 1,0-1,0-1,0 1,-7-1,2-1,12-4,15-3,-12 8,0 0,-1 0,1 1,0-1,-1 1,1 0,-1 1,1 0,-1-1,0 2,1-1,-1 1,8 5,-10-6,-1-1,0 1,1 0,-1 0,0 0,0 1,0-1,0 0,-1 1,1-1,-1 1,1 0,-1 0,0-1,0 1,0 0,0 0,-1 0,1 0,-1 0,0 0,0 0,0 0,0 0,0 0,-1 0,0 5,-2-2,0 0,0 1,0-1,0 0,-7 8,6-9,0 1,1-1,0 1,0 0,-4 11,6-13,1 0,0-1,0 1,1 0,-1-1,1 1,0 0,0-1,0 1,0-1,1 1,0-1,1 4,0-2,-1 0,0 0,0 0,0 0,1 9,-3-11,0 1,0-1,0 0,0 1,-1-1,1 0,-1 1,0-1,0 0,0 0,-1 0,1 0,-4 6,-4 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45.33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90 51,'5'-1,"-5"1,-10 8,1 3,0 0,0 0,2 1,-1 0,1 0,1 1,0 0,1 0,1 1,0-1,0 1,2 0,0 0,0 0,1 0,1 22,1-34,-1 1,0-1,1 1,-1-1,1 1,0-1,0 1,0-1,0 0,0 1,0-1,0 0,1 0,0 0,-1 0,1 0,0 0,0-1,3 3,-2-2,0-1,0 1,0-1,1 0,-1 0,0-1,1 1,-1-1,1 1,-1-1,0 0,7-1,2-1,0-1,-1 0,1 0,-1-1,0-1,0 1,13-10,-14 8,0-1,-1-1,0 0,0 0,-1 0,0-1,0-1,-1 1,0-1,-1-1,8-16,-12 23,0-1,0 1,0-1,-1 0,0 0,0 1,0-1,-1 0,1 0,-1 0,0 0,-1 0,1 1,-1-1,0 0,0 0,0 0,-1 1,0-1,0 1,0-1,0 1,-1 0,1 0,-1 0,0 0,-1 0,1 1,-1-1,-5-4,0 3,0 0,0 1,0 0,0 0,0 1,-1 0,-14-2,10 2,15 1,8-2,10-3,-6 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45.67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15,'0'3,"3"1,4 0,3-1,4-1,2 0,1-2,2 1,-1-1,0-1,1 1,-1 0,-3-3,-4-4,-4-4,-3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46.00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29 1,'0'3,"0"4,-3 4,-1 3,0 2,1 1,1 1,1 0,0 1,1-1,0 0,0 0,0 0,0 0,-3-3,0-2,-1-2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46.3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62,'1'-1,"-1"-1,0 1,1-1,-1 1,1 0,-1-1,1 1,0 0,0 0,-1-1,1 1,0 0,0 0,0 0,0 0,2-1,23-17,-17 13,-7 4,0 1,0-1,0 1,0 0,0 0,0 0,0 0,0 0,0 0,0 0,1 1,-1-1,0 1,0 0,1 0,-1 0,0 0,0 0,1 0,-1 0,0 1,4 0,-4 1,1-1,-1 1,0 0,0-1,1 1,-1 0,-1 0,1 1,0-1,0 0,-1 0,1 1,-1-1,0 1,0-1,0 1,0 0,1 3,6 29,-1 0,-2 1,1 37,-6 111,-2-96,3-21,-2 68,0-130,0 0,1 0,-2 0,1 0,0 0,-1 0,0 0,0 0,-1-1,1 1,-6 6,7-9,-1-1,1 1,-1-1,1 1,-1-1,0 0,1 0,-1 0,0 0,0 0,0 0,0 0,0-1,0 1,0-1,0 1,0-1,0 0,0 0,0 0,0 0,0 0,0 0,0-1,0 1,0 0,0-1,0 0,0 0,0 1,-2-3,-2 0,1 0,0-1,0 0,0 0,0 0,1-1,0 0,0 0,0 0,0 0,-3-6,-1-5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53.95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71,'37'-13,"-25"12,0 0,0 1,1 0,-1 1,23 5,23 2,196-18,-205 7,148-5,2 1,133-11,-86 11,50-3,-106 2,-187 8,-7 0,-3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54.64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299 1,'-19'0,"0"1,0 0,-35 9,44-8,-1 2,2-1,-1 2,0-1,1 1,0 0,0 1,-13 11,11-7,0 0,0 1,2 0,-1 0,-15 25,24-33,-1 0,0 1,1-1,0 1,-1 0,1-1,1 1,-1 0,1-1,-1 1,1 0,1 5,-1-6,1 0,0 0,0-1,0 1,0 0,0-1,1 1,-1-1,1 1,0-1,-1 0,1 0,0 0,1 0,-1 0,0 0,0 0,4 2,3 0,-1 1,0-1,1 0,0-1,0 0,0-1,0 1,1-2,-1 1,1-2,17 1,-11-2,0-1,0-1,0 0,-1-1,1-1,18-8,-23 7,-2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55.19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124 11,'-36'-6,"31"5,1 0,-1 0,0 0,0 0,1 1,-7 0,9 0,0 1,0 0,0-1,-1 1,1 0,0 0,0 0,0 0,0 0,0 0,1 1,-1-1,0 1,1-1,-1 1,0 0,-1 2,2-3,0 0,0 1,0-1,0 1,0-1,0 1,0-1,0 1,1-1,-1 1,1 0,-1-1,1 1,-1 0,1-1,0 1,0 0,0 0,0-1,0 1,0 0,1 0,-1-1,1 1,-1 0,1-1,-1 1,1 0,0-1,0 1,0-1,0 1,0-1,0 0,0 1,0-1,3 2,-1-1,0 0,0 0,0-1,0 1,1-1,-1 1,0-1,1 0,-1-1,1 1,-1 0,1-1,-1 0,1 0,0 0,-1 0,7-2,-6 1,-1 0,1 0,0 0,0-1,-1 1,1-1,-1 0,0 0,1 0,-1-1,4-3,-7 5,1 0,0 1,-1-1,1 0,-1 0,1 0,-1 0,1 0,-1 0,0 0,1 0,-1 0,0 0,0 0,0-1,0 1,0 0,0-1,0 0,-1 1,1-1,-1 0,0 0,0 1,0-1,0 1,0-1,0 1,0-1,0 1,0 0,-1-1,-1 0,0-1,-1 1,1 0,-1-1,0 1,0 1,0-1,0 1,-5-2,1 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57.52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215 50,'-2'-2,"0"0,-1 0,1 1,0-1,-1 1,1-1,0 1,-1 0,0 0,1 0,-1 1,0-1,1 1,-1-1,0 1,1 0,-1 0,0 0,0 0,1 1,-1-1,0 1,-3 0,0 1,-1 1,1-1,-1 1,1 0,0 1,0 0,1 0,-6 4,1 1,0 1,1 0,1 0,0 1,0 0,-10 21,15-27,1 0,-1 0,1 0,0 1,1-1,-1 1,1-1,0 1,1 0,-1-1,1 1,0 0,0-1,1 1,0 0,0-1,0 1,3 6,-3-10,-1 0,1-1,0 1,0-1,0 0,0 1,0-1,0 0,1 1,-1-1,0 0,0 0,1 0,-1 0,1 0,-1-1,1 1,0 0,-1-1,3 1,-1 0,0-1,-1 0,1 0,0 0,0 0,0-1,0 1,-1-1,1 0,0 1,3-3,1 0,1-1,-1 0,0-1,-1 1,1-1,-1-1,9-9,-3 1,13-14,29-45,-48 65,0-1,-1 0,-1-1,0 1,0-1,-1 0,0 0,0 0,1-21,-6 17,-5 19,-6 20,8-12,1 1,1-1,1 1,-1 0,2 0,0 0,1 1,0-1,1 0,1 0,0 0,7 23,-8-34,0-1,0 0,0 1,0-1,0 0,1 0,-1 0,1 0,-1 0,1 0,0 0,0-1,0 1,0 0,0-1,0 0,0 1,0-1,1 0,-1 0,0 0,1-1,-1 1,1 0,-1-1,1 0,-1 1,1-1,-1 0,1-1,-1 1,1 0,-1-1,1 1,-1-1,0 0,5-1,1-2,0 1,0-2,0 1,-1-1,1 0,-1 0,0-1,-1 0,9-10,25-36,17-19,-57 70,0 1,0 0,0 0,0-1,0 1,1 0,-1 0,0-1,0 1,0 0,1 0,-1 0,0-1,0 1,1 0,-1 0,0 0,0 0,1 0,-1 0,0 0,1 0,-1 0,0-1,0 1,1 0,-1 0,0 0,1 1,-1-1,0 0,0 0,1 0,-1 0,1 0,3 12,-3 21,-2-29,1 9,-1-4,1 0,0 1,1-1,0 0,2 11,-3-19,1 1,-1-1,1 1,-1-1,1 0,0 1,-1-1,1 0,0 1,0-1,0 0,0 0,0 0,0 0,0 0,0 0,1 0,-1 0,0 0,1-1,-1 1,0 0,1-1,-1 1,1-1,-1 0,1 1,-1-1,1 0,-1 0,1 0,-1 0,1 0,-1 0,1 0,-1-1,1 1,1-1,12-3,-1-1,1-1,-1 0,0-1,18-12,-1-1,30-28,-39 22,-25 29,1 0,0 0,0 1,0-1,0 1,0-1,1 1,0 0,-1 0,2-1,-1 1,0 0,1 0,-1 0,1 0,0 0,1 0,-1 0,1 0,-1 0,1 0,0-1,1 1,-1 0,1-1,-1 1,1 0,0-1,0 0,1 0,-1 1,1-1,-1-1,1 1,0 0,0-1,1 1,-1-1,4 2,2 0,1 0,-1-1,1 0,0 0,0-1,0 0,0-1,1 0,-1-1,0 0,0-1,1 0,-1 0,0-1,0 0,0-1,-1 0,18-8,-10 3,0-1,-1-1,0 0,-1-1,0-1,0-1,-2 0,1 0,14-21,-25 30,0 0,-1 0,1 0,-1-1,0 1,0-1,-1 0,0 1,2-11,-3 14,0 0,1 0,-1-1,0 1,-1 0,1 0,0-1,0 1,0 0,-1 0,1 0,-1-1,1 1,-1 0,1 0,-1 0,0 0,1 0,-1 0,0 0,0 0,0 0,0 1,0-1,0 0,0 0,0 1,0-1,0 1,0-1,0 1,0-1,-1 1,1 0,0-1,0 1,0 0,-1 0,1 0,0 0,0 0,-1 0,-1 1,-4 0,1 0,0 1,-1 0,1 0,0 0,0 1,0 0,0 0,1 0,-1 1,1 0,0 0,0 0,0 1,-5 7,4-6,1 0,1 0,-1 1,1-1,0 1,0 0,1 1,0-1,0 0,1 1,0 0,-2 11,4-17,0 1,0 0,0 0,0-1,0 1,1 0,0-1,-1 1,1 0,0-1,0 1,0-1,0 0,1 1,-1-1,1 0,0 0,1 3,1-2,-1-1,1 1,-1-1,1 1,0-1,0 0,0 0,0-1,0 1,6 0,3 1,1-1,0-1,0 0,0-1,-1-1,17-2,29-8,-32 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57.85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183 14,'0'-1,"0"0,-1 1,1-1,0 0,-1 1,1-1,0 0,-1 1,1-1,-1 0,1 1,-1-1,1 1,-1-1,0 1,1-1,-1 1,0-1,1 1,-1 0,0-1,1 1,-1 0,0 0,0 0,1-1,-1 1,0 0,0 0,0 0,1 0,-1 0,0 0,-1 1,-27 2,21 0,-1 0,1 1,0 0,1 0,-1 1,1 0,0 0,0 0,0 1,-6 7,9-9,0 1,0-1,0 1,1 0,0 0,0 0,0 0,0 0,1 1,0-1,0 1,0 0,1-1,0 1,-1 12,2-16,0 1,1 0,-1-1,1 1,0 0,0-1,-1 1,2-1,-1 1,0-1,0 1,1-1,-1 0,1 0,0 0,0 0,2 3,0-2,0-1,0 1,0-1,1 0,-1 0,1 0,-1 0,1-1,5 1,6 1,0-2,0 0,0-1,30-3,28-8,-39 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58.4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315 48,'0'-10,"1"9,-1-1,0 1,0 0,0 0,1 0,-1-1,0 1,0 0,0 0,-1 0,1 0,0-1,0 1,-1 0,1 0,-1 0,1 0,-1 0,1 0,-1 0,0 0,1 0,-1 0,0 0,0 0,1 0,-1 0,0 1,0-1,0 0,0 1,0-1,0 1,-1-1,1 1,-2-1,-1 0,0 1,0-1,0 1,0 0,0 0,-1 1,1-1,0 1,0 0,0 0,0 0,0 1,0-1,1 1,-1 0,0 0,-5 5,-5 3,0 1,-21 22,8-6,-41 53,60-69,1 1,-1 0,2 0,0 0,0 1,1 0,1 0,-4 19,7-29,1 0,-1 0,1 1,0-1,0 0,0 1,1-1,-1 0,1 0,-1 0,1 1,0-1,0 0,1 0,-1 0,1 0,-1 0,1-1,0 1,0 0,0-1,0 1,1-1,-1 0,1 0,-1 0,1 0,0 0,0-1,0 1,0-1,6 2,0 0,1 0,-1-1,1 0,0-1,0 0,0-1,0 0,0 0,16-4,18-7,0-1,-1-3,59-29,-100 43,14-5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33.86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199 0,'-8'1,"1"-1,0 1,-1 1,1 0,0 0,0 0,0 1,0 0,0 0,1 0,0 1,-1 0,1 1,1-1,-1 1,1 0,-1 0,1 1,1 0,-1 0,1 0,-5 10,1-1,1 0,0 0,1 1,1 0,0 0,1 0,1 0,1 1,-1 18,2-6,-1 3,4 34,-1-58,-1 0,2 1,-1-1,1 0,1-1,-1 1,1 0,1-1,5 11,-7-15,0 0,0 0,1 0,-1 0,0-1,1 1,0-1,0 1,0-1,0 0,0 0,0-1,0 1,1 0,-1-1,1 0,-1 0,1 0,-1 0,1-1,0 1,-1-1,1 0,0 0,-1 0,1-1,0 1,6-3,-3 1,-1-1,1 0,0 0,-1-1,1 0,-1 0,0 0,-1-1,1 0,-1 0,0-1,0 1,6-10,4-9,-1-1,-1 0,-1-1,-1 0,-2-1,-1 0,6-34,-12 52,-1 1,-1-1,0 0,0 0,-1 0,0 0,0 1,-1-1,0 0,0 1,-1 0,-7-14,7 16,0 1,0-1,0 1,-1-1,0 1,0 1,-1-1,1 0,-1 1,0 0,0 0,0 1,-1-1,1 1,-1 0,0 0,0 1,-6-2,-11 5,18 2,13 0,4-4,-1-2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58.89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139 33,'-37'-14,"32"14,0-1,-1 1,1 0,0 0,0 1,-1-1,1 1,0 0,0 1,0 0,0-1,-10 6,14-6,-1 0,1 0,-1 0,0 0,1 0,0 0,-1 0,1 1,0-1,0 1,-1-1,1 1,0-1,1 1,-1-1,0 1,0 0,1-1,-1 1,1 0,-1 0,1 0,0-1,0 1,0 0,0 0,0 0,0 0,0-1,1 1,-1 0,0 0,1 0,0-1,-1 1,1 0,0-1,0 1,0-1,2 3,-1-2,-1 1,1-1,0 0,0 0,0 0,1-1,-1 1,0 0,1-1,-1 0,1 1,0-1,-1 0,1 0,0-1,0 1,-1 0,1-1,0 0,0 0,0 0,0 0,-1 0,1 0,0-1,4 0,-1-1,1 0,-1 0,0 0,0 0,0-1,0 0,0-1,0 1,-1-1,7-5,-10 7,0-1,0 1,0 0,0-1,-1 1,1-1,-1 1,1-1,-1 0,0 0,0 1,0-1,0 0,-1 0,1 0,0-4,-1 5,-1 0,1 1,0-1,-1 0,1 1,-1-1,1 1,-1-1,0 0,1 1,-1-1,0 1,0 0,0-1,0 1,-1 0,1 0,0 0,0-1,-1 1,1 1,-1-1,1 0,-1 0,1 0,-1 1,1-1,-1 1,0-1,-2 1,2-1,0 1,0 0,0 0,-1 0,1 0,0 0,0 0,-1 1,1-1,0 1,0-1,0 1,0 0,0 0,-3 1,5-1,-1-1,0 1,1-1,-1 0,1 1,-1-1,1 1,-1 0,1-1,-1 1,1-1,0 1,-1 0,1-1,0 1,-1 0,1-1,0 1,0 0,0-1,-1 1,1 0,0-1,0 1,0 0,0 0,0-1,1 1,-1 0,0-1,0 1,0 0,1-1,-1 1,0 0,1-1,-1 1,0 0,1-1,-1 1,1-1,-1 1,1-1,-1 1,1-1,-1 1,1-1,0 1,9 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59.25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 22,'-14'-7,"14"7,-1 0,1 0,0 0,0 0,0 0,0-1,-1 1,1 0,0 0,0 0,0-1,0 1,0 0,0 0,-1 0,1-1,0 1,0 0,0 0,0 0,0-1,0 1,0 0,0 0,0-1,0 1,0 0,0 0,0 0,0-1,1 1,-1 0,0 0,0-1,0 1,0 0,0 0,0 0,0 0,1-1,-1 1,0 0,0 0,0 0,0 0,1 0,-1-1,0 1,0 0,0 0,1 0,-1 0,0 0,0 0,1 0,-1 0,0 0,0 0,0 0,1 0,-1 0,0 0,0 0,1 0,20-3,0 1,0 1,34 3,-4 0,-47-2,19 2,-22-2,0 0,-1 0,1 0,0 0,0 1,-1-1,1 0,0 1,0-1,-1 0,1 1,-1-1,1 1,0-1,-1 1,1-1,-1 1,1 0,-1-1,1 1,-1-1,1 1,-1 0,0 0,1 0,-1 6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59.59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 1,'-1'6,"1"-5,0-1,0 0,0 1,-1-1,1 0,0 0,0 1,0-1,0 0,0 1,0-1,0 0,0 1,0-1,1 0,-1 0,0 1,0-1,0 0,0 1,0-1,0 0,1 0,-1 1,0-1,0 0,0 0,0 0,1 1,-1-1,0 0,0 0,1 0,-1 0,0 1,0-1,1 0,-1 0,0 0,1 0,-1 0,0 0,1 0,-1 0,0 0,0 0,1 0,-1 0,0 0,1 0,-1 0,0 0,1 0,28 3,0-1,0-1,31-3,5-1,-20 0,-24-1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8:59.91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0 119,'0'0,"0"0,0 0,0 0,0 0,0 0,0 0,0 1,0-1,0 0,0 0,0 0,0 0,1 0,-1 0,0 0,0 0,0 0,0 0,0 0,0 1,0-1,0 0,0 0,0 0,0 0,1 0,-1 0,0 0,0 0,0 0,0 0,0 0,0 0,0 0,0 0,1 0,-1 0,0 0,0 0,0 0,0 0,0 0,0 0,0 0,0 0,0 0,0 0,1-1,-1 1,0 0,0 0,0 0,0 0,0 0,0 0,9-6,8-9,-9 5,0 0,0 0,7-14,15-20,-30 44,0 0,0 0,0 0,0 0,1 0,-1 0,0-1,0 1,0 0,0 0,0 0,0 0,0 0,1 0,-1 0,0 0,0 0,0 0,0 0,0 0,0 0,0 0,1 0,-1 0,0 0,0 0,0 0,0 0,0 0,0 0,0 1,0-1,1 0,-1 0,0 0,0 0,0 0,0 0,0 0,0 0,0 0,0 0,0 0,0 1,0-1,0 0,1 0,-1 0,0 0,4 11,2 16,-5-24,13 98,-6-37,-6-49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00.62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31 142,'0'0,"0"0,0 1,0-1,0 0,0 1,0-1,0 0,0 1,0-1,0 0,0 0,0 1,0-1,0 0,0 0,-1 1,1-1,0 0,0 1,0-1,0 0,-1 0,1 0,0 1,0-1,-1 0,1 0,0 0,0 0,-1 1,1-1,0 0,0 0,-1 0,1 0,0 0,-1 0,1 0,0 0,0 0,-1 0,1 0,0 0,-1 0,1 0,0 0,0 0,-1 0,1 0,0 0,-1 0,1-1,0 1,0 0,-1 0,1 0,0 0,-1-1,-13-12,13 11,0 0,0 0,1-1,-1 1,1 0,0 0,-1-1,1 1,0 0,0 0,0-1,1 1,-1 0,0 0,1-1,0-1,1-1,0 0,1 1,-1-1,1 1,-1 0,1 0,4-5,-1 4,-1-1,1 1,0 0,0 0,1 0,-1 1,1 0,0 0,10-3,-15 6,0 0,0 1,-1-1,1 1,0-1,0 1,0 0,0 0,0 0,-1 0,1 0,0 0,0 1,0-1,0 1,-1-1,1 1,0 0,-1-1,1 1,3 2,-4-1,1 0,-1 0,1 0,-1 0,0 0,1 1,-1-1,0 0,-1 1,1-1,0 1,-1-1,1 0,-1 1,0 4,0-6,0 2,0 0,1 0,-1 0,1 0,-1 0,1 0,1 4,-1-7,-1 1,1-1,-1 1,1-1,-1 1,1-1,-1 0,1 1,-1-1,1 0,-1 1,1-1,0 0,-1 0,1 1,0-1,-1 0,1 0,0 0,-1 0,1 0,0 0,-1 0,1 0,0 0,-1 0,1 0,0-1,-1 1,1 0,0 0,-1-1,1 1,-1 0,1-1,-1 1,1 0,-1-1,2 0,-1 0,0 0,0 1,0-1,0 0,0 1,0-1,0 1,0-1,0 1,0 0,0 0,0-1,1 1,-1 0,0 0,0 0,0 0,1 0,-1 0,0 0,0 1,0-1,0 0,0 1,1-1,-1 1,1 0,1 2,-1 0,0-1,0 1,0 0,0 0,-1 1,1-1,1 6,-3-8,1 0,-1 1,1-1,0 1,-1-1,1 0,0 1,0-1,0 0,0 0,0 0,0 0,0 0,1 0,-1 0,0 0,3 1,-3-2,0 1,1-1,-1 0,0 0,1 0,-1 0,0 0,0 0,1 0,-1-1,0 1,0 0,0-1,1 1,-1-1,0 1,1-2,6-3,-1-1,1 0,-2-1,13-14,-3 4,-14 16,-1 0,0 0,0 0,1 0,-1 0,1 1,-1-1,0 0,1 1,-1 0,1-1,0 1,-1 0,1-1,-1 1,1 0,-1 0,1 1,0-1,-1 0,3 1,35 14,-34-12,1 0,0-1,-1 0,10 3,-2-5,0 0,0-1,-1 0,1 0,0-2,-1 0,1 0,-1-1,21-10,-14 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01.23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140 309,'0'-2,"0"1,0-1,0 1,-1 0,1-1,0 1,-1 0,1-1,-1 1,1 0,-1 0,1 0,-1-1,0 1,0 0,1 0,-1 0,0 0,0 0,0 0,0 0,-1 0,-1-1,1 1,-1 0,1 0,-1 0,0 0,1 1,-1-1,0 1,0 0,-4-1,2 1,-1 1,0-1,1 1,-1 0,1 0,-1 1,1 0,-1-1,1 2,-7 3,10-5,0 0,0 1,1-1,-1 0,1 1,-1-1,1 1,0-1,-1 1,1 0,0 0,0-1,0 1,0 0,1 0,-1 0,0 0,1 0,-1 0,1 0,0 0,0 0,0 0,0 0,0 1,0-1,0 0,2 3,-2-3,1 0,1 0,-1 0,0 0,0 0,1 0,-1 0,1 0,0 0,-1-1,1 1,0-1,0 1,0-1,0 0,0 0,1 0,-1 0,0 0,0 0,1 0,-1-1,5 1,4 0,0 0,-1-1,1 0,0 0,0-1,0-1,-1 0,1-1,-1 1,1-2,-1 0,0 0,-1-1,1 0,-1 0,0-1,0-1,0 1,-1-1,0-1,-1 0,13-16,-18 20,0 0,0 0,0 0,-1 0,0 0,0 0,1-8,-1 11,-1 0,0 0,0 0,0 0,0 0,0 0,0 0,0 0,0 0,0 0,0 1,0-1,0 0,-1 0,1 0,0 0,-1 0,1 0,-1 0,1 1,-1-1,1 0,-1 0,0 1,1-1,-1 0,0 1,0-1,1 1,-1-1,0 1,0-1,0 1,0-1,0 1,1 0,-1 0,0-1,-2 1,2 0,0 0,-1 0,1 0,0 1,0-1,-1 0,1 1,0-1,0 1,0-1,0 1,0 0,0-1,0 1,0 0,0 0,0-1,0 1,0 0,0 0,1 0,-1 0,0 0,1 0,-1 1,1-1,-1 0,1 0,0 0,-1 0,1 1,0-1,0 0,0 3,-1-2,1 0,0 0,0 0,0 0,1 0,-1 0,0 0,1 0,-1-1,1 1,-1 0,1 0,0 0,0 0,0-1,0 1,0 0,1-1,-1 1,0-1,3 3,3-1,0 1,0-1,1 0,-1-1,1 0,0 0,-1 0,1-1,0-1,0 1,0-1,13-2,-3 0,1-1,-1-1,0 0,23-9,-28 7,0-1,0 1,0-2,-1 0,0 0,-1-1,1-1,10-12,-16 16,-1 0,0 0,0 0,0-1,-1 0,0 0,0 0,-1 0,0 0,0-1,-1 1,0-1,0 0,-1 0,0 0,0-11,-1 16,0 0,-1 0,1 0,-1 0,0 0,0 0,0 0,0 0,0 0,-1 1,0-1,1 0,-1 1,0 0,0-1,0 1,0 0,-3-2,3 3,1 0,-1 0,0 0,0 0,1 1,-1-1,0 1,0-1,0 1,0 0,0 0,1-1,-1 1,0 1,0-1,0 0,0 0,0 1,0-1,1 1,-1-1,0 1,0 0,1 0,-1 0,0 0,1 0,-1 0,-1 2,-5 5,0 0,1 0,0 1,1 0,0 0,0 1,1-1,0 1,1 0,0 1,-3 14,0 2,1 1,1 1,0 33,3-43,1-9,0-1,1 1,0-1,0 1,1 0,0-1,1 1,0-1,3 10,2-11,0-4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01.5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98 0,'1'0,"0"1,0-1,0 1,0-1,-1 1,1-1,0 1,0-1,-1 1,1 0,0-1,-1 1,1 0,-1 0,1-1,-1 1,1 0,-1 0,1 0,-1 0,0 0,0 0,1-1,-1 1,0 0,0 0,0 2,3 27,-7 1,-1 1,-1-1,-2 1,-1-2,-13 31,3-5,4-11,-11 63,26-107,0 0,-1 0,1 1,0-1,0 0,0 0,0 0,0 0,0 0,0 1,0-1,1 0,-1 0,0 0,1 0,-1 0,0 0,1 0,0 1,5 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01.90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116 1,'1'0,"0"0,1 0,-1 0,0 0,0 0,1 0,-1 1,0-1,0 0,1 1,-1-1,0 1,0-1,0 1,0 0,0-1,0 1,0 0,0 0,0 0,0 0,1 2,-1-1,0 0,0 0,0 0,-1 0,1 0,-1 0,0 1,0-1,1 0,-1 0,0 0,-1 3,-1 5,0-1,0 0,-1 0,0 0,-5 10,-45 77,35-67,2 0,-22 56,37-84,1 1,-1 0,1-1,0 1,-1 0,1-1,0 1,0 0,0-1,1 1,-1 0,0-1,1 1,-1 0,1-1,-1 1,1-1,0 1,0-1,1 3,0-1,1 0,0 0,-1-1,1 1,0 0,1-1,-1 0,6 3,2 0,1 0,-1 0,1-1,20 3,7-2,-1-2,1-2,54-5,-66 2,0-1,41-10,-58 10,0 0,1 0,-1-1,-1-1,1 1,-1-2,1 1,-1-1,10-9,-7 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03.05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238 463,'2'-2,"-1"0,0 0,0 0,1 0,-1 1,0-1,-1-1,1 1,0 0,0 0,-1 0,1 0,-1 0,0-1,0 1,0 0,0 0,0-1,0 1,-1 0,1 0,-1 0,1 0,-1-1,0 1,-1-3,0 2,0-1,0 1,0-1,0 1,-1 0,1 0,-1 0,0 0,1 0,-2 1,1-1,0 1,-7-4,5 4,1 0,-1 1,0-1,1 1,-1 0,0 1,0-1,0 1,0 0,0 0,0 0,0 1,1 0,-1 0,0 0,0 0,-5 3,3 0,1-1,0 1,0 0,0 0,0 1,1 0,-1 0,1 0,1 1,-9 11,7-8,1 0,0 0,1 1,0 0,0 0,1 0,-3 16,5-19,0 0,0 0,1 1,0-1,0 0,1 0,0 0,0 1,1-1,4 12,-5-16,0-1,0 0,0 1,0-1,1 0,-1 0,1 0,-1 0,1 0,0 0,0-1,0 1,0 0,0-1,0 1,0-1,0 0,1 0,-1 0,0 0,1 0,-1-1,1 1,-1-1,1 1,-1-1,1 0,-1 0,1 0,0 0,-1 0,1-1,-1 1,1-1,2-1,3-1,-1 0,1 0,0-1,-1 0,0 0,0-1,0 0,0-1,7-8,4-6,0-1,-2-1,21-38,30-77,-58 115,-1 0,-1-1,-2 1,0-2,-1 1,-2 0,0-1,-1 1,-5-42,4 64,-5-30,5 29,0 1,0-1,-1 1,1 0,-1-1,1 1,-1-1,0 1,1 0,-1-1,0 1,0 0,0 0,0 0,0 0,-2-2,2 3,1 0,-1 0,1 0,-1 0,1 0,-1 0,1 0,-1 1,1-1,-1 0,0 0,1 1,0-1,-1 0,1 0,-1 1,1-1,-1 0,1 1,-1-1,1 1,0-1,-1 1,1-1,0 1,0-1,-1 1,1-1,0 1,0-1,0 1,0-1,-1 1,1-1,0 1,0-1,0 1,0 0,0 0,-3 27,3-27,-2 53,11 93,0-24,1-8,-1-18,-9-97,0 0,0 0,0 0,0 0,0 0,0 0,0 0,0 0,1 0,-1 0,0 0,0 0,0 0,0 0,0 0,0 0,0 0,0 0,1 0,-1 0,0 0,0 0,0 0,0 0,0 0,0 0,0 0,0 1,0-1,0 0,1 0,-1 0,0 0,0 0,0 0,0 0,4-7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03.3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 0,'2'0,"0"1,0-1,0 0,0 1,-1-1,1 1,0 0,0-1,0 1,-1 0,1 0,0 0,-1 1,1-1,-1 0,1 1,-1-1,1 0,-1 1,0 0,0-1,0 1,0 0,0 0,0-1,-1 1,1 0,0 0,-1 0,0 0,1 0,-1 0,0 2,1 8,0 1,-1-1,-2 24,2-36,-7 47,-16 60,12-64,-9 76,19-99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34.72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23,'4'0,"6"0,4 0,5 0,3 0,2 0,1 0,0 0,-4-4,-1-2,0 1,-8 0,-6 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04.12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247 144,'0'0,"0"0,1 0,-1 0,0 0,0 0,1 0,-1 0,0 0,0 0,1 0,-1 0,0 0,0 0,1 0,-1 0,0 0,0 0,0-1,1 1,-1 0,0 0,0 0,0 0,1 0,-1 0,0-1,0 1,0 0,0 0,1 0,-1 0,0-1,0 1,0 0,0 0,0-1,0 1,0 0,-5-9,-15-5,12 11,-1 1,0 0,0 0,0 1,1 0,-1 1,0 0,0 0,0 1,0 0,-12 4,14-4,0 1,0 1,0-1,0 1,0 0,1 1,0 0,-1 0,1 0,0 1,1-1,-1 1,1 1,-5 5,9-9,0-1,0 0,0 1,0-1,0 1,0-1,0 1,1-1,-1 1,0 0,1-1,-1 1,1 0,0 0,0-1,0 1,0 0,0-1,0 1,0 0,0 0,0-1,1 1,-1 0,1-1,0 1,-1 0,1-1,0 1,0-1,0 1,0-1,1 2,1 0,0-1,0 0,1 0,-1 0,0 0,1-1,-1 1,1-1,-1 0,1 0,0 0,-1 0,1-1,5 1,1-2,1 1,-1-1,0-1,0 0,0 0,0-1,0-1,0 1,16-10,-14 6,0 0,0-1,-1 0,0-1,0-1,15-17,-20 20,-1 0,-1 0,1 0,-1-1,6-15,-9 19,1 0,-1-1,0 1,-1 0,1 0,-1-1,1 1,-1 0,-1-1,1 1,0 0,-1-1,-2-5,3 9,0 0,-1 0,1 0,0 0,-1 0,1 0,-1 0,1 0,-1 1,1-1,-1 0,0 0,1 0,-1 1,0-1,0 0,0 1,1-1,-1 1,0-1,0 1,0-1,0 1,0-1,0 1,0 0,0 0,0 0,0-1,0 1,0 0,0 0,0 0,0 1,0-1,0 0,0 0,0 0,0 1,0-1,0 1,0-1,0 0,0 1,0 0,0-1,0 1,1 0,-2 0,-2 3,0-1,0 1,0-1,1 1,-1 0,1 0,0 1,-4 7,5-7,0 1,0-1,1 1,-1-1,1 1,1 0,-1 0,1-1,0 1,0 0,1 0,-1 0,1-1,1 1,-1 0,1-1,2 6,-2-8,-1 0,1 0,0-1,-1 1,1-1,0 1,1-1,-1 0,0 1,1-1,-1 0,1-1,0 1,0 0,-1-1,1 0,0 1,0-1,0 0,1-1,-1 1,0 0,0-1,0 0,1 0,-1 0,0 0,0 0,0-1,0 1,7-3,-2 1,1-1,0 0,0 0,-1-1,0 0,0-1,0 0,0 0,-1 0,0-1,0 0,0-1,-1 0,0 0,0 0,-1 0,0-1,7-15,-12 25,0 0,0-1,1 1,-1 0,0 0,0-1,1 1,-1 0,1-1,0 1,-1-1,1 1,0-1,0 1,0-1,0 1,0-1,0 0,3 3,-2-2,1 1,-1-1,1 1,0-1,0 0,0 0,0 0,0 0,0-1,0 1,4 0,-2-1,0-1,0 1,0-1,-1 0,1-1,0 1,0-1,0 0,0 0,-1 0,1-1,0 0,-1 0,0 0,1 0,-1-1,0 1,0-1,6-6,3-4,0 0,-1-2,18-25,-30 40,0 0,0-1,0 1,0 0,0 0,0-1,1 1,-1 0,0 0,0-1,0 1,0 0,0 0,1 0,-1 0,0-1,0 1,1 0,-1 0,0 0,0 0,0 0,1 0,-1-1,0 1,0 0,1 0,-1 0,0 0,0 0,1 0,-1 0,0 0,1 0,-1 0,0 0,0 0,1 0,-1 1,0-1,0 0,0 0,1 0,-1 0,0 0,0 0,1 1,-1-1,0 0,0 0,0 0,0 1,1-1,-1 0,0 0,0 0,0 1,0-1,0 0,0 0,0 1,1-1,-1 0,0 0,0 1,0-1,0 0,0 1,5 28,-1-9,-3-17,0 0,1 0,-1 0,1-1,0 1,0 0,0-1,0 1,0-1,0 0,1 0,-1 0,1 0,0 0,3 1,-1 0,0-1,0-1,0 1,1-1,-1 0,0 0,1 0,7-1,-1 0,-1-1,1 0,-1-1,0 0,0-1,0-1,0 1,11-7,-17 7,0 0,0-1,0 1,-1-1,0 0,0 0,0 0,0-1,-1 1,4-7,2-3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04.45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 53,'0'2,"-1"-1,1 0,-1 1,1-1,-1 0,1 1,-1-1,0 0,0 0,0 0,1 0,-3 2,-6 12,9-15,0 1,0-1,0 1,0-1,0 1,0-1,0 1,1 0,-1-1,0 1,0-1,0 1,1-1,-1 1,0-1,0 0,1 1,-1-1,0 1,1-1,-1 1,1-1,-1 0,1 1,-1-1,1 0,-1 0,1 1,-1-1,1 0,0 0,2 2,1-1,-1 0,1 0,0 0,-1-1,1 1,0-1,-1 0,1 0,0 0,5-2,44-10,-31 6,252-68,-237 62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06.18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31 111,'-2'-15,"-4"20,-2 24,4 245,6-166,-8-184,3 57,1 0,1 0,2-35,4 8,11-67,-14 99,2 0,0 1,1 0,0 0,14-25,-16 34,0-1,1 0,0 1,0 0,0 0,1 0,-1 0,1 1,0 0,0 0,0 0,1 0,9-3,-11 5,0 0,0 0,0 0,1 0,-1 1,0 0,0 0,1 0,-1 0,0 1,1-1,-1 1,0 0,0 0,0 1,0-1,0 1,0 0,5 3,-7-3,0-1,0 0,-1 1,1 0,0-1,-1 1,1 0,-1 0,0 0,1 0,-1 0,0 0,0 0,-1 1,1-1,0 0,-1 1,1-1,-1 0,0 1,1-1,-1 0,-1 1,1-1,0 0,0 1,-1-1,1 0,-1 1,0-1,0 0,0 0,0 0,0 0,-2 3,-1 2,-1 0,0-1,0 0,0 1,-1-2,0 1,0-1,-14 9,14-10,-52 28,53-29,-1 0,1-1,-1 0,0 0,0-1,0 1,0-1,-6 0,11-1,1 0,0 0,-1 0,1 0,0 0,-1 0,1 0,0 0,-1 0,1 0,-1 0,1 0,0 0,-1 0,1 0,0 0,-1 0,1 0,0 0,0-1,-1 1,1 0,0 0,-1 0,1-1,0 1,0 0,-1 0,1-1,0 1,0 0,0-1,0 1,-1 0,1 0,0-1,0 1,0 0,0-1,0 1,0 0,0-1,0 1,0-1,0 1,0 0,0-1,0 1,0 0,0-1,0 1,0 0,0-1,0 1,1 0,-1 0,0-1,0 1,0 0,1-1,-1 1,0 0,0 0,0-1,1 1,18-20,-18 19,10-8,0 0,21-12,-12 10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06.5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 7,'0'0,"0"0,-1-1,1 1,0 0,0 0,0 0,0-1,0 1,0 0,0 0,0 0,0-1,0 1,0 0,0 0,0 0,0 0,0-1,0 1,0 0,1 0,-1 0,0 0,0-1,0 1,0 0,0 0,0 0,0 0,0-1,1 1,-1 0,0 0,0 0,0 0,0 0,1 0,-1 0,0 0,0 0,0-1,0 1,1 0,-1 0,0 0,0 0,0 0,1 0,-1 0,0 0,0 0,0 0,1 0,-1 1,0-1,0 0,0 0,0 0,1 0,-1 0,1 1,0-1,-1 1,1-1,-1 1,0-1,1 1,-1 0,1-1,-1 1,0-1,1 1,-1 0,0-1,0 1,0 0,1 0,-1 11,-1 1,0-1,0 0,-1 0,-5 16,0 4,0 18,2 0,4 88,2-101,10-62,-8 11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06.88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 2,'9'0,"-9"-1,1 1,0 0,0 0,0 0,-1 0,1 0,0 0,0 0,0 0,-1 0,1 0,0 0,0 0,0 1,-1-1,1 0,0 1,0-1,-1 0,1 1,0-1,-1 1,1-1,0 1,-1 0,1-1,-1 1,1 0,-1-1,1 1,-1 0,0-1,1 1,-1 0,0 0,1-1,-1 1,0 0,0 0,0 0,0 0,0-1,0 2,2 10,0-1,-1 1,-1 0,0 0,-2 15,-14 61,3-18,-6 73,19-130,0 0,1 0,1 0,4 18,-10-38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07.22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 26,'-3'0,"-4"-1,2 1,6 0,4 0,8-3,5-1,2 0,4 1,4 1,0 1,1 0,2 1,-1 0,-1 0,-1 0,-3-3,-5-1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07.57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 0,'-3'11,"0"-1,3-10,1 0,-1 1,0-1,1 0,-1 1,0-1,1 0,-1 0,0 1,1-1,-1 0,1 0,-1 0,1 1,-1-1,1 0,-1 0,1 0,-1 0,0 0,1 0,-1 0,1 0,-1 0,2-1,66-2,-36 0,57 3,-88 0,0 0,1 0,-1 1,0-1,1 0,-1 0,0 1,0-1,1 0,-1 1,0-1,0 1,0 0,0-1,0 1,0 0,0 0,0 0,0-1,0 1,0 0,0 0,-1 1,1-1,1 2,-2 4</inkml:trace>
  <inkml:trace contextRef="#ctx0" brushRef="#br0" timeOffset="1">22 194,'-3'3,"1"0,-1 0,1 1,0-1,0 0,0 1,-2 4,4-7,-1 0,1-1,0 1,0-1,0 1,0 0,0-1,0 1,0 0,0-1,0 1,0-1,0 1,0 0,0-1,0 1,1-1,-1 1,0 0,1 0,0 0,0-1,-1 1,1-1,0 1,0-1,0 1,0-1,-1 0,1 0,0 1,0-1,0 0,0 0,0 0,0 0,0 0,0 0,0 0,1 0,122-15,0-3,-86 11,-19 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07.8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 53,'-3'12,"2"-12,1 1,0-1,-1 1,1-1,0 0,0 1,0-1,-1 1,1-1,0 1,0-1,0 1,0-1,0 1,0-1,0 1,0-1,0 1,0-1,0 1,0-1,0 1,0-1,1 1,-1-1,0 1,0-1,1 0,-1 1,0-1,0 1,1-1,-1 0,0 1,1-1,-1 0,1 1,-1-1,0 0,1 1,-1-1,1 0,-1 0,1 0,-1 1,1-1,-1 0,1 0,-1 0,1 0,10 2,0 0,0 0,0-2,0 1,0-1,0-1,0 0,-1 0,20-6,25-1,-35 6,0 0,0-1,-1-1,0 0,1-2,-2 0,22-11,-18-1,-13 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08.2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56 1,'1'0,"-1"0,1 0,0 1,0-1,-1 1,1-1,0 1,0-1,-1 1,1-1,-1 1,1 0,0-1,-1 1,1 0,-1-1,1 1,-1 0,0 0,1-1,-1 1,0 0,0 0,1 0,-1 0,0 0,0-1,0 1,0 0,0 1,0 28,-7 4,-19 63,17-71,1 1,2 1,0-1,-1 29,7-47,0 0,0-1,1 1,0 0,0-1,1 1,0-1,6 13,-7-19,0 1,0-1,0 0,1 0,-1 0,1 1,0-1,-1-1,1 1,0 0,0 0,0-1,1 1,-1-1,0 0,1 0,-1 0,0 0,1 0,-1 0,1 0,-1-1,1 1,0-1,-1 0,1 0,-1 0,1 0,0 0,-1-1,1 1,2-2,12-3,-1-1,0-1,0 0,-1-1,27-18,-27 16,-4 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09.06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215 89,'0'-1,"0"0,0-1,0 1,-1 0,1 0,-1-1,1 1,-1 0,1 0,-1 0,0 0,1 0,-1 0,0 0,0 0,0 0,0 0,0 0,0 0,0 1,0-1,0 0,0 1,0-1,0 1,-1-1,1 1,0 0,0-1,-3 1,-1-1,0 0,0 1,0-1,0 1,0 0,-7 2,2 0,-1 0,1 2,0-1,0 1,0 0,0 1,1 1,-16 10,21-13,1 0,-1 0,1 1,-1-1,1 1,0 0,1 0,-1 0,-3 8,5-9,0-1,0 1,1 0,-1 0,1 0,-1 0,1 0,0 0,0 0,0 0,1 0,-1-1,1 1,-1 0,1 0,0 0,1 2,0-2,-1-1,1 0,-1 0,1 0,0-1,-1 1,1 0,0-1,0 1,0-1,0 1,1-1,-1 0,0 0,0 0,1 0,-1-1,1 1,-1 0,1-1,-1 0,1 0,-1 1,5-2,6 1,1-1,0-1,15-3,-25 4,15-3,-1-1,1 0,-1-1,0-2,25-13,-35 17,0-1,-1 0,0-1,0 1,0-1,0-1,-1 1,0-1,-1 0,1-1,-2 1,1-1,6-15,-10 21,0 0,0 0,0 0,-1 0,1 0,-1 0,0 0,1 0,-1 0,0 0,0 0,0 0,-1 0,1 0,0 0,-1 0,1 0,-1 0,0 0,1 0,-1 0,0 0,0 1,-1-1,1 0,0 1,0-1,-1 1,1-1,-3-1,1 1,0 1,0-1,0 1,0 0,-1 0,1 0,0 0,-1 1,1-1,0 1,-1 0,1 0,-1 0,1 0,0 1,-1-1,-5 3,0 0,0 1,0 0,0 0,1 1,0 0,0 1,1 0,-1 0,1 0,0 1,1 0,0 0,-6 10,11-16,0 0,0 1,1-1,-1 0,0 1,1-1,-1 1,1-1,0 1,0 0,-1-1,1 1,0-1,0 1,0-1,1 1,-1 0,0-1,0 1,1-1,-1 1,2 1,-1-1,1 0,-1 0,1-1,-1 1,1-1,0 1,0-1,0 1,0-1,0 0,0 0,0 0,3 1,5 1,1 0,0-1,-1 0,1-1,13 1,9-4,0-1,-1-2,1-1,-1-1,36-14,-62 19,35-13,-39 14,-1 1,1-1,-1 0,1 0,-1 0,0 0,1 0,-1 0,0 0,0 0,0 0,0 0,0-1,0 1,0 0,0-1,0 1,0-1,-1 1,1-1,-1 1,1-3,-1 4,0-1,0 0,0 1,0-1,0 1,0-1,0 1,0-1,-1 1,1-1,0 1,0-1,0 1,-1-1,1 1,0-1,-1 1,1 0,0-1,-1 1,1-1,-1 1,1 0,0-1,-1 1,1 0,-2-1,-16 0,-17 13,27-8,-1 1,1 0,0 0,1 1,-11 9,16-13,0 0,0 0,-1 1,1-1,0 0,1 1,-1-1,0 1,1 0,0 0,-1 0,1-1,0 1,0 0,1 0,-1 0,1 1,-1-1,1 0,0 3,1-4,-1-1,0 0,0 0,1 0,-1 0,1 0,-1 0,1 0,0 0,-1 0,1 0,0 0,0 0,-1 0,1 0,0-1,0 1,0 0,0-1,0 1,0-1,0 1,2 0,0 0,0-1,0 1,0-1,0 0,0 1,0-2,0 1,0 0,3-1,4-1,0-1,0 0,-1 0,15-8,74-52,-7 4,-90 58,0 0,0 1,0-1,0 0,0 1,1-1,-1 1,0-1,1 1,-1 0,0-1,0 1,1 0,-1 0,0 0,1 0,-1 0,0 0,1 0,-1 1,0-1,1 0,-1 1,0-1,0 1,1-1,-1 1,0 0,0 0,0-1,0 1,0 0,0 0,0 0,0 0,0 0,0 0,-1 0,1 0,0 2,3 5,-1 1,0-1,-1 0,0 1,1 11,1 2,16 58,18 88,-37-164,0 1,-1-1,1 0,-1 1,-1-1,1 0,0 1,-1-1,0 0,0 1,0-1,-1 0,-3 7,4-8,-1-1,-1 1,1 0,0-1,-1 0,1 0,-1 1,0-1,1-1,-1 1,0 0,0-1,0 0,0 1,-1-1,1 0,0-1,-6 2,-2-1,1-1,0 0,-1 0,1-1,0 0,0-1,0 0,-12-4,16 4,0 0,1 0,-1 0,0-1,1 0,-1 0,1 0,0-1,0 0,1 0,-1 0,1-1,0 1,-7-10,10 12,0-1,0 1,0-1,0 0,0 1,1-1,-1 0,1 1,0-1,0 0,0 0,0 1,0-1,0 0,1 0,-1 1,1-1,0 0,0 1,0-1,0 1,1-1,-1 1,0 0,1-1,0 1,0 0,-1 0,1 0,0 0,1 0,2-1,8-7,1 0,0 2,1-1,18-6,-18 8,163-75,130-67,-258 122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6:56.91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 0,'2'1,"0"-1,-1 0,1 1,0-1,-1 1,1-1,-1 1,1 0,-1 0,1 0,-1 0,1 0,-1 0,0 0,0 0,1 1,-1-1,0 0,0 1,0-1,-1 1,2 1,15 40,-15-37,6 26,-1 0,-2 1,-1-1,-2 1,-2 39,6 72,-2-112,-2-1,-3 56,0-73,-1-2,0 1,0 0,-2 0,1-1,-2 1,0-1,0 0,-10 16,13-26,1 0,0 0,-1 0,1-1,-1 1,0 0,1-1,-1 1,0-1,0 0,0 1,0-1,0 0,0 0,-1 0,1-1,0 1,0 0,-1-1,1 0,-5 1,-10-3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35.11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30 1,'-8'19,"1"-5,2 10,1 0,1 0,2 0,0 0,3 34,0-4,-2 70,0-104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10.4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18,'0'-3,"-3"-4,-1-1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10.92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65 44,'6'-1,"-1"0,1-1,0 1,-1-1,1 0,7-4,8-2,0-1,16-3,-37 12,0 0,1 0,-1 0,0 0,0 0,0 0,1 0,-1 0,0 0,0 0,1 0,-1 0,0 0,0 1,0-1,1 0,-1 0,0 0,0 0,0 0,1 0,-1 0,0 1,0-1,0 0,0 0,1 0,-1 0,0 1,0-1,0 0,0 0,0 0,0 1,0-1,0 0,1 0,-1 1,0-1,0 0,0 0,0 0,0 1,0-1,0 0,0 0,-1 1,1-1,0 0,0 0,0 0,0 1,0-1,0 0,0 0,0 0,-1 1,1-1,0 0,0 0,0 0,0 1,-11 14,10-13,-30 46,2 0,-41 93,59-116,2 0,0 0,2 1,1 0,-4 28,9-44,1 1,-1-1,2 0,-1 0,1 1,1-1,0 0,0 0,1 0,0-1,1 1,0-1,1 1,0-1,0-1,8 11,-11-16,0-1,0 0,1 0,-1-1,0 1,1 0,-1-1,1 1,0-1,-1 0,1 0,0 0,0 0,-1-1,1 1,0-1,0 1,0-1,0 0,0 0,0-1,0 1,3-1,8-3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11.40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0 149,'134'-70,"-83"37,-39 25,-1 0,1 0,1 2,16-8,-29 14,1 0,-1-1,0 1,0 0,1 0,-1 0,0 0,1 0,-1 0,0 0,0 0,1 0,-1 0,0 0,1 0,-1 0,0 0,1 0,-1 0,0 0,0 0,1 1,-1-1,0 0,0 0,1 0,-1 0,0 1,0-1,0 0,1 0,-1 0,0 1,0-1,0 0,1 1,-1 13,-9 19,7-28,-33 137,30-131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11.74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 1,'1'5,"0"1,0-1,1 0,0 1,0-1,1 0,-1 0,5 5,1 6,-5-11,-1 0,0 1,0-1,0 1,-1 0,0-1,0 1,0 0,-1-1,0 1,0 0,-1 6,-1-2,-1 0,1-1,-2 1,1-1,-1 1,-6 8,-8 19,16-34,2-4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12.0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0 162,'1'-12,"0"1,0-1,1 1,1-1,0 1,7-18,-9 26,0-1,1 0,-1 1,1-1,0 1,0 0,0-1,1 1,-1 0,1 0,0 1,0-1,0 1,0-1,0 1,0 0,1 0,-1 0,1 0,-1 1,1 0,6-2,-8 2,0 1,0 0,0 0,0 0,0 0,0 0,0 0,0 1,0-1,0 1,0-1,0 1,0 0,0 0,0 0,-1 0,1 0,0 0,-1 0,3 3,-2-1,0-1,-1 0,0 1,0-1,0 1,0-1,0 1,0 0,-1-1,1 1,-1 0,0-1,0 5,0 3,-1 0,0 0,-1 0,0-1,-1 1,0-1,-5 12,-16 22,17-31,0 1,0 0,2 0,-6 17,10-29,1 1,-1 0,1-1,0 1,0-1,0 1,0-1,0 1,0 0,0-1,0 1,0-1,1 1,-1-1,1 1,-1-1,1 1,0-1,0 1,-1-1,1 0,2 3,-1-3,0 1,0-1,1 1,-1-1,0 0,1 1,-1-1,1 0,-1-1,1 1,0 0,3-1,5 1,0 0,0-1,0 0,0-1,14-3,118-21,-124 22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12.5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254 1,'1'0,"-1"0,0-1,1 1,-1 0,1 0,-1 0,0 0,1 0,-1 0,1 0,-1 0,0 0,1 0,-1 0,0 0,1 1,-1-1,1 0,-1 0,0 0,1 0,-1 1,0-1,1 0,-1 0,0 1,0-1,1 0,-1 0,0 1,0-1,1 0,-1 1,0-1,0 0,0 1,0-1,0 0,1 1,-1-1,0 1,0-1,0 1,-1 1,0 0,1-1,-1 1,0 0,0 0,0-1,-1 1,1-1,-2 3,-39 33,-112 74,151-110,1 1,-1-1,0 1,0-1,0 0,1 0,-1 0,0-1,0 1,0-1,-4 1,6-1,0 0,0 0,0-1,0 1,0 0,0-1,1 1,-1 0,0-1,0 1,0-1,0 1,1-1,-1 0,0 1,0-1,1 0,-1 0,1 1,-1-1,0 0,1 0,0 0,-1 0,1 1,-1-1,1 0,0 0,0 0,0 0,-1 0,1 0,0 0,0 0,0 0,1 0,-1-1,0-11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12.9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5,'0'-3,"0"2,3 1,4 4,4 4,3 0,2 3,2-2,0-1,0 0,0-1,1 2,-1-1,0-3,0 3,-1-2,-2-1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14.25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1 156,'0'-1,"0"1,0-1,1 0,-1 1,0-1,1 0,-1 1,0-1,1 1,-1-1,1 0,-1 1,1-1,-1 1,1-1,0 1,-1 0,1-1,-1 1,1-1,0 1,0 0,-1 0,1-1,0 1,-1 0,2 0,25-4,-19 3,10-3,-1-1,1 0,-2-1,1-1,-1-1,0 0,0-1,-1-1,0 0,-1-1,0 0,-1-2,16-17,-32 37,-1 1,1 0,0 0,-2 15,0-4,-1 0,2 0,-3 26,6-38,1 0,0 0,0 0,0 0,1 0,0 0,0 0,1 0,4 11,-6-16,1-1,-1 0,1 0,0 0,0 0,-1 0,1 0,0 0,0 0,0 0,0 0,0 0,0 0,0-1,1 1,-1 0,0-1,0 1,0-1,1 1,-1-1,0 0,1 0,0 1,7-2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14.65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152 86,'1'-1,"0"0,-1 1,1-1,0 0,-1 1,1-1,-1 0,1 0,-1 0,1 1,-1-1,0 0,0 0,1 0,-1 0,0 0,0-1,0 1,0 1,0-1,0 1,-1-1,1 1,0-1,0 1,-1-1,1 1,0 0,-1-1,1 1,0-1,-1 1,1 0,-1-1,1 1,0 0,-1 0,1-1,-1 1,0 0,-1-1,0 0,0 1,-1-1,1 1,0 0,0 0,0 0,-1 0,1 0,0 0,0 1,-5 0,-1 3,1 0,-1 0,1 1,-1 0,1 0,1 1,-1 0,1 0,0 1,0-1,1 1,0 1,0-1,1 1,0-1,0 1,1 0,0 1,0-1,-2 12,5-17,-1-1,1 1,0-1,0 0,0 1,0-1,0 1,0-1,1 0,-1 1,1-1,-1 0,1 1,0-1,0 0,0 0,0 0,1 1,-1-1,0-1,1 1,0 0,-1 0,1-1,0 1,0 0,0-1,0 0,0 1,0-1,0 0,0 0,1 0,-1-1,0 1,1-1,-1 1,0-1,1 0,2 1,6-1,-1 0,1-1,-1 0,1 0,-1-1,0-1,20-7,-15 4,1-1,-1-1,0-1,-1 0,16-14,-22 16,0 0,0 0,0-1,-1 0,-1-1,1 1,-2-1,1-1,5-13,-9 21,-1-1,-1 0,1 1,0-1,-1 0,1 0,-1 1,0-1,0 0,0 0,0 0,-1 1,1-1,-1 0,0 0,0 1,0-1,0 0,0 1,0-1,-1 1,1 0,-1-1,1 1,-1 0,0 0,0 0,0 0,0 0,-1 0,-2-1,1 0,-1 0,0 1,0 0,0 0,0 0,-1 0,1 1,0-1,-1 1,1 1,-1-1,1 1,-1 0,1 0,-7 2,4-1,-33 9,38-10,1 1,0 0,0 0,0 0,0 0,0 0,1 0,-1 0,0 1,0-1,1 1,-1-1,1 1,0 0,-3 2,4-4,0 1,0-1,0 0,0 0,0 0,0 0,0 0,0 0,0 0,0 0,-1 1,1-1,0 0,0 0,0 0,0 0,0 0,0 0,0 0,0 1,0-1,0 0,0 0,0 0,1 0,-1 0,0 0,0 0,0 1,0-1,0 0,0 0,0 0,0 0,0 0,0 0,0 0,0 0,0 0,1 0,-1 1,0-1,0 0,0 0,0 0,0 0,0 0,0 0,1 0,-1 0,0 0,0 0,0 0,0 0,0 0,0 0,0 0,1 0,-1 0,0 0,0 0,0 0,0 0,0 0,0 0,0 0,1-1,5 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14.99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 36,'-3'0,"2"0,4 0,5 0,4 0,2 0,3 0,1 0,0-3,1-1,-1 1,1 0,-1-3,0-2,-4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35.9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141 0,'0'10,"-1"-1,-1 0,0 0,-3 11,-4 17,1 11,-3 0,-27 74,36-115,-1 1,-1-1,1 0,-1 0,-1-1,1 1,-1-1,0 0,-8 7,-4 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15.4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89,'0'-4,"0"0,1 0,-1 0,1 1,0-1,0 0,0 0,0 1,1-1,-1 1,1-1,0 1,0-1,0 1,1 0,-1 0,1 0,0 1,-1-1,1 1,1-1,-1 1,4-2,-4 2,0 1,0 0,0 0,1 0,-1 0,0 0,0 1,1-1,-1 1,1 0,-1 0,0 1,1-1,-1 0,0 1,1 0,-1 0,0 0,0 0,0 1,0-1,0 1,0 0,0 0,-1 0,6 4,-7-5,0-1,0 1,-1 0,1 0,0 0,0 0,-1-1,1 1,0 0,-1 0,1 0,-1 0,1 0,-1 1,0-1,1 0,-1 0,0 0,0 0,0 0,0 0,0 1,0-1,0 2,-1-1,0 1,-1-1,1 1,0-1,-1 0,1 1,-5 3,-7 12,13-17,-1 0,1 0,0 0,-1 0,1-1,0 1,0 0,0 0,0 0,0 0,0 0,0 0,0 0,0-1,1 1,-1 0,0 0,1 0,-1 0,0 0,1-1,0 2,2 3,2 2,-1 0,0 0,0 0,0 0,3 13,-6-17,-1 0,1 0,-1-1,0 1,0 0,0 0,-1-1,1 1,0 0,-1 0,0-1,0 1,0-1,0 1,0 0,0-1,-1 0,1 1,-1-1,0 0,-1 2,-7 8,1-2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15.7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160 13,'0'-1,"-1"1,1 0,0-1,0 1,0-1,0 1,0-1,0 1,0-1,0 1,0 0,0-1,0 1,0-1,0 1,1-1,-1 1,0-1,0 1,0 0,1-1,-1 1,0 0,0-1,1 1,-1 0,0-1,1 0,8 11,6 23,5 23,-2 2,-3 0,-3 0,8 100,-17-117,-2 0,-2 1,-2-1,-8 44,5-54,-1-1,-2 0,-1 0,-1-1,-1 0,-17 27,27-52,-1 0,1 0,-1-1,0 0,0 1,0-1,-1 0,1 0,-1-1,1 1,-1-1,0 0,0 0,0 0,0 0,0-1,-7 2,2-1,0-1,-1-1,1 1,0-1,-1-1,1 0,-12-3,-2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17.1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65 53,'-3'3,"0"1,1-1,-1 1,1 0,0 0,0 0,1 0,-1 1,0 4,-8 40,8-22,1 1,1-1,2 1,5 28,-1 1,10 51,-16-107,0 1,0-1,0 1,0-1,0 1,0-1,-1 0,1 1,0-1,-1 1,1-1,-2 2,2-3,0 1,-1-1,1 1,0-1,-1 0,1 1,0-1,-1 0,1 1,-1-1,1 0,0 0,-1 0,1 1,-1-1,1 0,-1 0,1 0,-1 0,1 0,-1 0,1 0,-1 0,0 0,0 0,-1-1,1 1,-1-1,1 1,0-1,-1 0,1 0,0 0,0 0,-1 0,1 0,0 0,0 0,0 0,0 0,0-1,1 1,-1 0,0-1,0-2,-4-10,0 0,2 0,0-1,0 1,2-1,0 0,0 0,3-20,2-7,15-68,-14 89,0 0,2 1,9-23,-14 38,0 1,0 0,0-1,1 1,0 0,0 0,0 0,0 0,0 1,1 0,0-1,-1 1,1 0,1 1,-1-1,0 1,1 0,-1 0,9-3,-9 5,-1 0,1 0,-1 0,1 0,-1 1,1-1,-1 1,1 0,-1 0,0 0,0 0,1 1,-1-1,0 1,0 0,0 0,-1 0,1 0,0 0,-1 1,1 0,-1-1,0 1,0 0,0 0,2 4,0-1,-1 1,1 0,-1 0,0 1,-1-1,0 0,0 1,0-1,-1 1,0 15,-1-18,-1 0,0 1,-1-1,1 0,-1 0,0 0,0 0,0 0,-1-1,0 1,0-1,0 0,0 1,-1-1,-7 6,8-6,-1-1,0-1,0 1,0 0,0-1,0 0,0 0,-1 0,1-1,0 1,-1-1,0 0,1 0,-1-1,0 1,1-1,-1 0,-7-1,11 0,0 1,-1-1,1 1,-1-1,1 1,0-1,0 0,-1 1,1-1,0 0,0 0,0 0,0 0,0 0,0 0,0 0,0-1,0 1,0 0,1-1,-1 1,1 0,-1-1,1 1,-1 0,1-1,0 1,0-1,-1 1,1-1,0 1,0-1,1-1,1-11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17.45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 0,'1'1,"0"-1,0 0,0 1,0-1,-1 1,1-1,0 1,0 0,-1-1,1 1,0 0,-1-1,1 1,-1 0,1 0,-1-1,1 1,-1 0,0 0,1 0,-1 0,0 0,0 0,0 0,1 0,-1 0,0 1,2 27,-5 5,-12 58,9-58,-5 56,10-72,0 18,4 52,-3-88,0 1,0-1,-1 1,1-1,0 1,0-1,1 1,-1-1,0 0,0 1,0-1,0 1,0-1,0 1,1-1,-1 1,0-1,0 0,1 1,-1-1,0 0,1 1,-1-1,0 0,1 1,-1-1,0 0,1 1,-1-1,1 0,0 0,-1 0,1-1,-1 1,1-1,-1 1,1-1,-1 1,0-1,1 1,-1-1,0 1,1-1,-1 1,0-1,1 1,-1-1,0 0,0 1,0-1,0-1,3-9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17.79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1,'1'0,"0"0,-1 0,1 1,0-1,0 1,-1-1,1 1,0-1,-1 1,1-1,0 1,-1-1,1 1,-1 0,1-1,-1 1,0 0,1 0,-1-1,0 1,1 0,-1 0,0 0,0-1,1 1,-1 0,0 1,3 28,-3-27,0 27,-1 0,-5 31,2-37,2-1,0 1,2 0,4 38,18 51,-21-111,-1-1,0 1,0-1,0 1,0-1,0 0,0 1,0-1,-1 1,1-1,-1 0,1 1,-1-1,1 0,-2 3,-4 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18.1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 55,'0'0,"-1"0,1 0,0 0,-1 0,1 0,-1 0,1 0,-1 0,1 0,-1 0,1 0,-1 0,1 0,-1 0,1 0,-1 0,1-1,-1 1,1 0,0 0,-1-1,1 1,-1 0,1-1,0 1,-1 0,1-1,0 1,-1 0,1-1,0 1,0-1,0 1,-1 0,1-1,0 1,0-1,0 1,0-1,0 1,0-1,0 1,0-1,0 0,0 0,0 0,1 0,-1 0,1 0,-1 0,1 0,0 0,-1 0,1 1,0-1,-1 0,1 0,0 1,0-1,0 0,0 1,0-1,0 1,2-1,17-6,1 2,0 0,1 2,25-2,88 4,-94 1,-22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18.48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30 1,'19'-1,"156"2,-163 2,-4 0</inkml:trace>
  <inkml:trace contextRef="#ctx0" brushRef="#br0" timeOffset="1">13 177,'-1'0,"0"1,0 0,0 0,0 0,0 0,0 0,1 0,-1 0,0 0,1 0,-1 0,0 0,1 0,0 0,-1 1,1-1,0 0,-1 0,1 1,0-1,0 0,0 0,0 1,0-1,1 0,-1 0,0 1,0-1,1 0,-1 0,1 0,-1 0,1 1,0-1,-1 0,1 0,0 0,0 0,-1 0,1-1,0 1,0 0,0 0,0 0,0-1,1 1,-1-1,1 1,4 3,0-1,1-1,-1 1,0-1,1 0,0 0,10 1,38-1,-31-1,41 6,-56-5,0-1,0 0,0 0,0-1,0 0,0-1,16-2,-10-1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50.3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1 196,'0'-10,"1"0,0 0,1 1,0-1,1 1,0-1,0 1,1 0,0 0,0 0,12-15,-12 18,0 1,0 0,0 0,1 1,0-1,0 1,0 0,0 0,1 1,-1-1,1 1,0 1,0-1,0 1,0 0,0 0,1 1,-1-1,8 1,-12 1,0 0,0 0,0 0,1 0,-1 1,0-1,0 0,0 1,0 0,0 0,0-1,0 1,0 0,0 1,-1-1,1 0,0 0,-1 1,3 1,-2 0,0 0,0 0,0 1,-1-1,1 0,-1 0,0 1,0-1,0 1,1 6,-1 4,-1 0,0 1,-1-1,-5 26,0-19,0 0,-1-1,-2 0,0 0,0-1,-2 0,-1-1,0 0,-1-1,-1 0,-18 17,12-17,15-14,2 0,-1 1,0-1,1 1,-5 5,8-9,0 0,-1 0,1 0,0 1,0-1,0 0,0 0,0 0,-1 0,1 1,0-1,0 0,0 0,0 0,0 0,0 1,0-1,0 0,0 0,0 1,0-1,0 0,0 0,0 0,0 1,0-1,0 0,0 0,0 0,0 1,0-1,0 0,0 0,0 0,0 1,0-1,1 0,-1 0,0 0,0 0,0 1,1-1,10 0,18-10,-27 9,135-44,-50 27,-75 15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50.6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117 1,'-1'17,"-1"1,0-1,-1 1,-1-1,-1 0,-10 26,-1-7,-38 63,46-87,1-5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51.54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240 58,'0'0,"1"0,-1 0,1 0,-1 0,1 0,-1 0,1 0,0 0,-1 0,1 0,-1 0,1-1,-1 1,1 0,-1 0,1-1,-1 1,1 0,-1 0,0-1,1 1,-1 0,1-1,-1 1,0-1,1 1,-1-1,0 1,0-1,1 1,-1-1,0 0,0 1,0-1,0 1,-1-1,1 1,0-1,0 1,-1-1,1 1,0 0,-1-1,1 1,-1 0,1-1,0 1,-1 0,1-1,-1 1,1 0,-1 0,1-1,-1 1,1 0,-1 0,1 0,-1 0,1 0,-1 0,1 0,-1 0,0 0,1 0,-1 0,1 0,-2 0,-8 1,0 1,1 0,-1 0,0 1,0 0,1 1,-17 9,12-6,1 1,0 1,0 0,-15 16,19-16,1 0,0 0,1 1,-12 20,17-26,0 0,1 0,-1 0,1 0,0 0,0 0,0 0,1 5,-1-8,2 1,-1 0,0 0,0 0,1 0,-1 0,1 0,-1-1,1 1,0 0,-1 0,1-1,0 1,0-1,1 1,-1-1,0 1,2 1,-1-1,1-1,-1 0,1 1,0-1,-1 0,1 0,0 0,0-1,-1 1,1-1,0 1,0-1,0 0,0 0,0 0,0-1,-1 1,1-1,0 1,0-1,4-2,7-2,-1 0,25-15,-32 17,19-11,-1-1,39-30,-58 40,1 0,-1 0,0 0,0-1,0 0,-1 0,0 0,0 0,-1-1,0 1,0-1,0 0,-1 0,0 0,2-15,-3 19,-1 0,-1 0,1 0,0-1,-1 1,1 0,-1 0,0 0,0 0,0 0,-1 0,1 0,-1 0,-2-3,4 6,-1-1,1 1,-1-1,1 0,-1 1,0-1,1 1,-1 0,0-1,1 1,-1-1,0 1,0 0,1 0,-1-1,0 1,0 0,0 0,1 0,-1 0,0 0,-1 0,0 1,1-1,0 1,-1 0,1-1,-1 1,1 0,0 0,0 0,-1 0,1 0,0 0,0 1,0-1,0 0,0 0,0 2,-3 3,1 0,1 0,-1 1,1-1,0 1,0-1,1 1,0 0,0-1,1 1,0 0,0 0,1 7,1 1,0-1,1 0,1 0,0 0,7 15,42 75,-33-66,27 66,-45-99,-1 0,1 1,-1-1,0 1,0-1,-1 1,1 0,-1-1,-1 1,1-1,-1 1,-2 9,2-12,-1 1,1-1,-1 0,0 0,0 1,0-1,0-1,0 1,-1 0,1-1,-1 1,1-1,-1 0,0 1,0-1,0-1,-1 1,1 0,0-1,-7 2,-4 2,-3 0,0 0,-19 3,33-8,0 1,0-1,-1 1,1-1,0 0,-1-1,1 1,0 0,-1-1,1 0,0 0,0 0,0 0,-1 0,1-1,1 1,-6-4,6 3,1 1,0-1,-1 1,1-1,0 0,0 0,0 1,0-1,1 0,-1 0,0 0,1 0,-1 0,1 0,0 0,0-4,0 0,0 0,1 0,0 0,2-8,1-1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36.37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15 0,'-4'0,"-1"4,0 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57.61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45 515,'-2'-1,"0"1,1 0,-1 1,0-1,0 0,0 1,0-1,1 1,-1-1,0 1,1 0,-1 0,0 0,1-1,-1 2,1-1,-1 0,1 0,0 0,0 1,-1-1,1 1,0-1,0 1,0-1,0 1,1 0,-1-1,0 1,1 0,-1 0,1-1,0 1,-1 0,1 0,0 0,0-1,0 1,0 0,1 0,-1 0,0 0,1-1,-1 1,1 0,0 0,-1-1,1 1,0-1,0 1,0-1,0 1,0-1,1 1,-1-1,0 0,1 0,-1 1,1-1,-1 0,1 0,0-1,-1 1,4 1,0 0,0-1,1 0,-1 0,0-1,0 0,1 1,-1-2,0 1,0 0,1-1,-1 0,0-1,0 1,0-1,0 0,0 0,-1 0,1-1,0 1,3-5,5-2,-1-1,0 0,-1-1,0-1,14-18,-6 3,-2 0,0-1,-2 0,23-61,-30 66,-1 0,-1 0,-1-1,-2 0,0 0,-1 0,-2-33,-8 15,8 40,-1 0,1 1,-1-1,0 0,1 0,-1 1,0-1,0 0,0 1,0-1,-1 1,1-1,0 1,-1 0,1-1,-1 1,1 0,-1 0,-1-1,2 2,-1 0,1 0,0 0,0 0,-1 1,1-1,0 0,0 0,0 1,0-1,-1 1,1 0,0-1,0 1,0 0,0-1,0 1,0 0,0 0,1 0,-1 0,0 0,0 0,1 0,-2 2,-17 31,18-31,-13 29,2 1,2 1,0 0,3 0,1 1,1 0,2 0,2 0,5 67,-4-97,1 0,0 1,0-1,0 0,1 0,0-1,-1 1,2 0,-1-1,1 1,5 7,-7-11,1 1,-1 0,1-1,0 0,0 1,0-1,0 0,-1 0,2 0,-1 0,0 0,0 0,0-1,0 1,0-1,1 1,-1-1,0 0,0 0,1 0,-1 0,0-1,0 1,0 0,1-1,-1 0,0 1,4-3,2-1,1-1,-1 0,0 0,0-1,0 0,-1 0,0-1,0 0,-1 0,0-1,0 1,-1-1,0-1,8-17,-12 25,0-1,-1 0,1 0,-1 1,0-1,1 0,-1 0,0 0,0 0,0 0,0 1,0-1,-1-2,1 3,-1 0,1 0,0 1,-1-1,1 0,0 1,-1-1,1 1,-1-1,1 0,-1 1,1-1,-1 1,0-1,1 1,-1 0,1-1,-1 1,0 0,0-1,1 1,-2-1,0 1,1 0,-1 0,0 1,1-1,-1 0,0 0,1 1,-1-1,1 1,-1-1,1 1,-1 0,1 0,-1 0,1 0,0-1,-1 2,1-1,0 0,0 0,0 0,0 1,0-1,0 0,0 1,0-1,0 3,-1-1,0 0,1 0,0 1,-1-1,1 0,0 1,1-1,-1 1,1-1,-1 1,1-1,0 1,0-1,1 1,-1-1,1 1,0-1,0 1,0-1,0 0,0 1,1-1,0 0,-1 0,1 0,0 0,0 0,1-1,-1 1,1-1,-1 1,1-1,0 0,0 0,0 0,0 0,0-1,0 1,0-1,1 0,-1 0,1 0,6 1,-3-2,0 1,0-1,0-1,0 1,0-1,0-1,0 1,-1-1,1 0,12-6,-8 2,-1-1,1 0,-1 0,-1-1,11-10,-4 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9:57.95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10,'1'-1,"0"0,-1 0,1 1,0-1,0 0,0 1,-1-1,1 1,0-1,0 1,0-1,0 1,0-1,0 1,0 0,0 0,0-1,0 1,0 0,0 0,0 0,0 0,0 0,0 1,0-1,0 0,0 0,0 1,0-1,0 0,0 1,0-1,0 1,0-1,0 1,0 0,-1-1,1 1,0 0,0 0,-1-1,1 1,-1 0,2 2,3 4,-1 0,1 1,-2 0,5 10,-6-12,19 46,-3 1,-2 1,-2 1,-3 0,-2 0,-3 1,-1 89,-8-84,-2 0,-3 0,-3-1,-2 0,-3-1,-42 102,40-121,3-6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03.21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142 38,'2'-3,"-8"-1,-9-3,11 7,0 0,0 1,0-1,0 1,0 0,0 0,0 0,0 1,1-1,-1 1,0 0,1 0,0 0,-1 1,1-1,0 1,0 0,0 0,1 0,-1 0,1 0,-1 0,1 1,-2 4,-2 2,0 1,1 0,1 1,0-1,0 1,-3 22,6-27,1 0,0 0,0 0,1-1,-1 1,3 8,-2-14,-1 0,0 1,1-1,-1 0,1 0,-1 0,1 1,0-1,-1 0,1 0,0 0,0 0,0 0,0 0,0 0,1 1,-1-2,0 0,1 0,-1 0,0 0,0 1,0-1,0-1,0 1,0 0,0 0,0 0,0 0,0-1,0 1,0-1,0 1,0-1,0 1,0-1,-1 1,1-1,0 0,0 1,1-2,2-3,0 1,1-1,-2 0,1 0,0 0,-1 0,0-1,0 1,-1-1,4-11,0-7,6-35,-4 16,-6 31,-2 9,0 0,0 0,1 0,-1 0,1 0,0 0,0 0,0 1,0-1,1 0,-1 0,3-2,-4 5,1 0,-1 0,1 0,-1 0,0 0,1 0,-1 0,0 0,1 0,-1 0,1 1,-1-1,0 0,1 0,-1 0,0 0,1 1,-1-1,0 0,0 0,1 1,-1-1,0 0,0 1,1-1,-1 0,0 1,0-1,0 0,1 1,-1-1,0 0,0 1,0-1,0 1,0-1,7 20,-6-16,10 33,-3-8,17 40,-22-62,1 0,0 0,0 0,0 0,1 0,0-1,0 0,1 0,0-1,8 7,-12-11,0 0,-1 0,1 0,0 0,0 0,0-1,0 1,0-1,0 1,0-1,0 0,0 0,0 0,0 0,0 0,0 0,0 0,0-1,0 1,0-1,0 0,-1 1,1-1,3-2,0 0,0 0,0-1,-1 1,0-1,0 0,0-1,5-6,0-2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04.8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73 60,'0'-1,"-1"1,0 0,1-1,-1 1,0 0,1-1,-1 1,0 0,0 0,1 0,-1-1,0 1,0 0,1 0,-1 0,0 0,0 1,1-1,-1 0,0 0,0 0,1 0,-1 1,0-1,1 0,-1 1,0-1,1 1,-1-1,0 1,1-1,-1 1,1-1,-1 1,1-1,-1 1,1 0,-1 0,-2 2,1 1,-1-1,1 1,0 0,-3 6,-2 13,1-1,0 1,2 0,-1 31,5 96,9-57,-3-50,-2 52,-18-159,10 31,2 1,1-1,2 0,9-62,-8 81,1 1,1-1,0 0,1 1,0 0,1 0,1 0,0 1,0 0,1 0,1 1,0 0,19-18,-23 26,0-1,1 1,-1 1,1-1,-1 1,1 0,0 0,0 1,0 0,0 0,0 0,0 1,0 0,0 0,0 0,0 1,0 0,10 2,-10-1,-1-1,1 1,0 0,0 0,-1 1,1 0,-1 0,0 0,0 0,0 1,0 0,-1 0,1 0,-1 0,0 1,0 0,-1 0,6 9,-7-9,-1 0,1 0,-1 0,0 0,0 1,0-1,-1 0,1 1,-2-1,1 0,0 1,-1-1,0 0,0 0,-1 1,1-1,-1 0,0 0,-1-1,-2 6,-4 5,-1-2,-1 0,0 0,0-1,-15 12,26-23,-1 0,0-1,0 1,1 0,-1-1,0 1,0 0,0-1,0 1,0-1,0 1,0-1,0 1,0-1,0 0,0 0,0 1,0-1,0 0,0 0,-1 0,1-1,1 1,-1 0,1-1,-1 1,1-1,-1 1,1-1,-1 0,1 1,-1-1,1 1,0-1,-1 0,1 1,0-1,0 0,-1 1,1-1,0 0,0 0,0 1,0-2,0-4,0 0,0 0,1 1,-1-1,1 0,3-7,3-8,2-1,16-31,-22 47,1 0,-1 1,1 0,0-1,0 1,1 1,-1-1,1 1,0-1,0 2,1-1,-1 0,12-4,-15 7,0 0,0 1,0 0,0-1,0 1,0 0,0 0,0 0,0 0,1 0,-1 1,0-1,0 1,0-1,0 1,0 0,0 0,-1 0,1 0,3 2,2 2,-1 1,1 0,9 13,-11-13,0-1,1 1,11 8,-13-11,0 0,0-1,1 0,-1 0,1 0,-1 0,1-1,0 1,0-1,0-1,0 1,0-1,0 0,-1 0,1 0,7-1,-7-1,1 0,0 0,-1 0,1 0,-1-1,0 0,0 0,0 0,0-1,0 0,-1 0,0 0,6-6,-3 1,0-1,-1 1,0-1,-1 0,1-1,-2 1,0-1,0 0,-1 0,0 0,-1 0,0-1,-1 1,0-20,-1 27,0 0,0 0,1 0,-1 0,1 0,1-5,-2 9,1-1,-1 1,0 0,0-1,0 1,1-1,-1 1,0 0,0-1,1 1,-1 0,0-1,1 1,-1 0,0 0,1-1,-1 1,0 0,1 0,-1 0,1-1,-1 1,0 0,1 0,0 0,0 0,0 0,0 1,0-1,0 0,0 1,0-1,0 1,0-1,0 1,0-1,-1 1,1 0,0 0,0-1,1 3,16 18,19 27,-27-32,1-1,1 0,0-1,1 0,20 15,-28-25,0 0,0-1,1 1,0-1,-1 0,1 0,0-1,1 0,-1 0,0 0,1-1,-1 0,0 0,1-1,0 1,-1-2,1 1,-1-1,0 0,1 0,-1 0,1-1,-1 0,0 0,0-1,0 0,-1 0,1 0,-1-1,9-6,-3 0,0 0,17-20,-24 25,0 0,0-1,0 0,-1 0,0 0,0 0,0 0,1-9,-3 14,-1 0,1 0,-1 0,0 0,0-1,1 1,-1 0,0 0,0 0,0 0,0 0,0 0,-1 0,1 0,0-1,0 1,-1 0,1 0,-1 0,1 0,-1 0,1 0,-1 1,0-1,1 0,-1 0,0 0,0 0,1 1,-1-1,0 0,0 1,0-1,0 1,0-1,0 1,-1-1,0 1,-1-1,1 1,0 0,0 0,0 0,-1 1,1-1,0 0,0 1,0-1,0 1,0 0,0 0,0 0,0 0,0 0,0 0,-1 2,-4 3,1 0,0 1,1-1,0 1,0 0,0 1,1-1,0 1,0 0,1 0,0 0,-2 13,4-17,0 1,0-1,1 0,0 1,0-1,0 0,0 1,1-1,0 0,0 0,2 8,-1-9,-1-1,1 1,-1-1,1 1,0-1,0 1,0-1,0 0,0 0,1 0,-1 0,1-1,-1 1,1-1,0 1,-1-1,1 0,5 1,-3 0,0-2,1 1,-1-1,1 1,-1-1,0-1,1 1,-1-1,1 0,-1 0,0-1,0 1,10-6,7-3,37-26,-38 23,2-2,1 0,0 1,34-15,-52 27,0-1,1 1,-1 0,1 0,0 1,0 0,-1 0,1 1,0 0,0 0,0 0,0 1,-1 0,12 3,-15-3,0 0,-1 0,1 0,0 0,-1 1,1-1,-1 1,1 0,-1-1,0 1,0 0,0 0,0 1,0-1,0 0,0 1,-1-1,1 1,-1-1,0 1,0 0,0 0,0-1,0 1,-1 0,1 0,-1 0,0 0,0 0,0 0,0 0,-1 4,0 0,-1 0,0-1,0 1,-1-1,1 0,-1 0,-1 0,1 0,-1 0,0 0,-1-1,-8 9,9-10,0-1,0 1,0-1,0 0,-1 0,0 0,1-1,-1 1,0-1,-9 2,10-3,1-1,0 0,-1 0,1 0,0-1,-1 1,1-1,0 0,-1 0,1 0,0 0,0 0,0-1,0 1,0-1,0 0,1 0,-4-3,-8-7,3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05.24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 48,'-1'0,"1"1,-1-1,1 0,-1 0,1 1,-1-1,1 0,-1 1,1-1,-1 1,1-1,0 1,-1-1,1 1,0-1,-1 1,1-1,0 1,0-1,0 1,-1-1,1 1,0-1,0 1,0 0,0-1,0 1,0-1,0 2,21 1,-18-3,24-1,0-1,-1-1,34-9,-6 1,129-20,-149 26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06.22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213 434,'0'-3,"0"0,0 1,-1-1,1 0,-1 1,0-1,0 1,0-1,0 1,0-1,0 1,-1 0,1 0,-1-1,1 1,-1 0,0 0,0 1,0-1,0 0,0 1,0-1,-1 1,1-1,0 1,-1 0,1 0,-1 0,1 1,-1-1,-4 0,2 0,-1 0,1 1,0-1,-1 1,1 1,-1-1,1 1,0 0,-1 0,1 0,0 1,0 0,0 0,-9 5,8-3,0 1,0 0,1 0,0 0,0 1,0-1,1 1,0 0,0 1,0-1,-3 9,5-11,1-1,0 1,0-1,0 1,0-1,1 1,-1 0,1-1,0 1,0 0,0-1,0 1,1 0,0-1,0 1,0-1,0 1,0-1,1 1,-1-1,1 0,0 0,0 0,3 4,-4-5,1-1,-1 0,1 0,-1 0,1 0,-1 0,1 0,0 0,-1 0,1-1,0 1,0-1,0 1,-1-1,1 0,0 0,0 1,0-1,0-1,-1 1,1 0,0 0,0-1,0 1,0-1,-1 1,1-1,0 0,-1 0,1 1,0-1,-1-1,1 1,1-2,3-1,0-1,0-1,0 1,-1-1,0 0,8-13,8-18,-2-2,-2-1,-2 0,-1-1,13-69,-19 74,-1-1,-2 0,1-50,1 183,37 183,-38-253,12 34,-16-52,1-1,1 0,-1 0,1 0,0 0,1-1,0 0,0 0,7 7,-11-12,0 0,0 0,0 0,1 0,-1 0,0-1,0 1,1 0,-1-1,1 1,-1-1,1 1,-1-1,1 0,-1 0,1 0,-1 0,1 0,-1 0,1 0,1 0,-1-1,1 0,-1 0,0 0,1-1,-1 1,0-1,0 1,0-1,0 0,0 1,2-4,4-6,-1 1,0-1,10-23,-14 27,33-80,-29 133,-7-43,1 1,0-1,0 1,0-1,1 0,-1 1,1-1,0 0,0 0,0 0,0 0,0 0,1-1,0 1,-1-1,7 5,-7-6,0 0,0 0,0-1,0 1,0 0,0-1,0 1,1-1,-1 0,0 1,0-1,1 0,-1 0,0-1,0 1,1 0,-1-1,0 0,0 1,0-1,0 0,0 0,0 0,0 0,0 0,0-1,0 1,2-3,0 0,1-1,-1 1,0-1,0 0,3-6,-2 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06.5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 1,'0'3,"-3"1,-4 0,2-1,5-1,5 0,3-2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07.6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132 189,'-1'2,"-11"30,12-32,0 1,0-1,0 1,0-1,0 1,0 0,0-1,0 1,0-1,0 1,0-1,0 1,1-1,-1 1,0-1,0 1,1-1,-1 1,0-1,0 1,1-1,0 1,-1-1,1 1,0-1,0 0,0 1,0-1,0 0,0 0,-1 0,1 0,0 0,0 0,0 0,0 0,0 0,0-1,0 1,0 0,1-1,4-2,0 1,-1-1,1-1,-1 1,1-1,-1 0,0 0,-1-1,1 1,-1-1,0 0,0 0,0-1,-1 1,1-1,-2 0,4-7,-4 8,1 0,-2 0,1 0,0-1,-1 1,0 0,0-1,-1 1,0-1,0 1,0-1,0 1,-1-1,0 1,0-1,0 1,-1 0,0-1,0 1,-4-8,4 11,1 0,-1 0,1 0,-1 0,0 0,0 1,0-1,0 1,0-1,0 1,0-1,0 1,-1 0,1 0,-1 0,1 1,0-1,-1 0,1 1,-1 0,0-1,1 1,-1 0,1 0,-1 1,1-1,-1 0,1 1,-1 0,1-1,-1 1,1 0,0 0,-1 0,1 1,0-1,-3 3,-3 2,0 0,1 0,0 1,0 0,0 0,1 0,0 1,-8 14,3 0,1 1,1 0,1 0,2 0,0 1,1 0,1 1,1-1,2 1,0-1,2 1,0-1,2 1,1-1,1 0,11 34,-14-50,1 1,1-1,0 0,0 0,0 0,1 0,0-1,1 0,-1 0,1 0,8 6,-9-10,-1 0,0 0,1 0,-1-1,1 0,0 0,0 0,-1 0,1-1,1 0,-1 0,0 0,0-1,0 0,0 0,0 0,1 0,-1-1,0 0,8-2,-4 0,-1-1,0 0,1 0,-1-1,-1 0,1 0,-1-1,0 0,0 0,-1-1,1 0,9-15,-8 11,0-1,-1 0,-1-1,0 0,0 0,-1 0,5-26,-11 48,1-1,0 0,0 0,1 0,0 0,0 0,4 15,-4-20,0 0,0 0,0 0,1 0,-1-1,0 1,1 0,0 0,0-1,0 1,0-1,0 0,0 0,1 0,-1 0,1 0,-1 0,1 0,0-1,0 1,0-1,0 0,0 0,0 0,0 0,0-1,0 1,0-1,6 0,-3 0,0-1,0 0,0 0,0-1,0 0,0 0,-1 0,1-1,-1 1,0-1,0-1,0 1,0-1,0 0,-1 0,5-5,5-7,-1-1,0 0,10-22,-12 83,-10-40,0 0,0 0,1-1,0 1,-1-1,1 1,0-1,1 0,-1 0,1 0,-1 0,1 0,0-1,0 1,0-1,0 0,1 0,-1 0,0 0,1 0,6 2,-5-3,0 0,1-1,-1 0,0 1,0-2,0 1,0 0,0-1,0 0,0 0,0-1,0 1,-1-1,1 0,0 0,5-4,-1-1,1 0,-1-1,0 0,0 0,-1-1,0 0,-1 0,0-1,-1 0,0 0,0-1,-1 0,0 0,4-16,3-15,-2 0,7-69,-10-17,-7 141,5 133,-3-116,2 1,1-2,10 35,-11-54,0 0,0 0,1 0,1-1,-1 0,1 0,1 0,0-1,0 1,1-2,11 11,-16-16,1 1,-1-1,1 1,0-1,-1 0,1 0,0-1,0 1,0-1,0 0,0 0,1 0,-1-1,0 1,0-1,1 0,-1 0,0-1,0 1,1-1,-1 0,0 0,0 0,0-1,0 1,0-1,-1 0,1 0,0 0,-1-1,5-3,2-4,0 1,-1-1,-1-1,0 1,0-2,-1 1,0-1,-1 0,-1 0,0 0,0-1,2-15,-8 35,0-1,1 1,0-1,0 0,0 1,1-1,-1 1,2-1,-1 0,1 0,0 1,0-1,0 0,1-1,0 1,0 0,1-1,4 6,-5-7,1 0,-1 0,1 0,0-1,1 1,-1-1,0 0,1 0,0-1,-1 0,1 1,0-2,0 1,1 0,-1-1,0 0,0 0,1-1,-1 1,0-1,1 0,-1-1,0 1,6-2,-3 0,-1 0,0 0,0-1,0 0,0 0,0-1,0 1,-1-1,0-1,0 1,0-1,0-1,-1 1,9-11,-6 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08.01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 93,'-9'10,"17"-11,8-4,44-8,-2-3,106-43,-146 51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08.3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57 1,'0'3,"0"4,-3 0,-1 3,-3 2,0 3,-2-2,1 0,-2 1,5 1,2-3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51.16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 1,'-22'128,"18"184,6-204,-2-121,0-3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10.62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138 69,'0'0,"0"0,0 0,0 0,1 0,-1 0,0 0,0 0,0 1,0-1,1 0,-1 0,0 0,0 0,0 0,1 0,-1 0,0 0,0 0,0 0,0-1,1 1,-1 0,0 0,0 0,0 0,0 0,1 0,-1 0,0 0,0 0,0-1,0 1,0 0,1 0,-1 0,0 0,0 0,0-1,0 1,0 0,0 0,0 0,0 0,0-1,0 1,0 0,0 0,1 0,-1-1,0 1,0 0,-1 0,1 0,0 0,0-1,0 1,0 0,0 0,0 0,0 0,0-1,0 1,0 0,-12-8,8 8,-1-1,1 1,-1-1,0 1,1 1,-1-1,0 1,1-1,-1 1,1 1,-1-1,1 1,0-1,0 1,-1 1,1-1,0 0,1 1,-1 0,0 0,1 0,0 0,-5 6,5-5,0-1,0 1,1 0,0 0,0 0,0 0,0 0,0 0,1 0,0 1,0-1,0 0,0 1,1-1,-1 1,1-1,0 1,1-1,-1 1,1-1,0 0,0 1,0-1,3 6,-2-7,-1 0,1 0,0 0,0 0,0-1,0 1,0-1,1 1,-1-1,1 0,0 0,-1 0,1 0,0-1,0 1,0-1,0 0,1 0,-1 0,0 0,0 0,1-1,-1 1,0-1,1 0,-1 0,0 0,1-1,-1 1,0-1,1 1,2-3,0 2,1-2,-1 1,-1-1,1 1,0-2,-1 1,1-1,-1 0,0 0,0 0,-1 0,1-1,-1 0,0 0,0 0,3-7,-4 4,1 0,-2-1,1 0,-1 0,0 0,-1 1,0-2,-1 1,0 0,0 0,-1 0,0 0,0 0,-1 0,-4-12,5 20,1 0,-1 0,1-1,-1 1,0 0,1 0,-1 0,0 0,0 0,0 0,0 0,0 0,0 0,0 0,0 0,0 1,0-1,0 0,-1 1,1-1,0 1,-1-1,0 1,0 0,0 0,0 0,1 1,-1-1,1 0,-1 1,0 0,1-1,-1 1,1 0,-1 0,1 0,-1 0,1 0,-2 2,-2 2,0 0,1 0,0 0,0 1,0 0,0 0,-4 11,5-10,1 0,0 0,1 0,0 0,0 0,0 0,1 0,0 1,1 6,-1-11,1-1,-1 0,1 1,-1-1,1 0,0 0,0 0,0 0,0 0,1 0,-1 0,0 0,1 0,0 0,-1-1,1 1,0-1,0 1,-1-1,1 0,0 0,1 1,-1-2,0 1,0 0,0 0,0-1,1 1,-1-1,5 1,-1-1,0 0,0 0,0 0,0-1,0 0,0 0,0 0,0-1,0 0,6-3,5-4,30-21,-36 23,-1 0,1 0,0 1,0 0,1 1,17-5,-27 9,0 1,-1-1,1 1,0 0,0 0,0 0,-1 0,1 0,0 0,0 0,0 1,0-1,-1 1,1-1,0 1,-1 0,1-1,0 1,-1 0,1 0,-1 0,1 0,-1 1,1-1,-1 0,0 0,0 1,0-1,0 1,0-1,1 3,2 4,-1 1,0 0,0 0,-1 0,1 11,7 20,-10-39,0 0,1 0,-1 0,0 0,1 0,0 0,-1 0,1 0,-1 0,1-1,0 1,0 0,-1 0,1-1,0 1,0 0,0-1,0 1,0-1,0 1,0-1,0 0,0 1,0-1,0 0,0 0,0 0,0 0,0 0,0 0,0 0,0 0,0 0,0 0,0 0,0-1,0 1,0 0,0-1,0 1,0-1,0 1,0-1,1-1,7-3,-1-1,-1-1,1 1,6-9,-2 3,5-3,1 1,0 0,23-12,-35 22,1 1,0 0,0 0,0 1,0 0,0 0,0 1,1 0,-1 0,1 1,-1 0,0 0,12 2,-4 1,1 1,-1 1,22 10,-27-10,0 0,0-2,0 1,1-1,-1 0,1-1,0-1,0 1,15-1,-16-3,1 0,-1 0,0-1,0 0,0 0,0-1,0-1,-1 0,0 0,12-9,4-4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11.8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195 27,'26'7,"-22"-5,-17-5,-18-8,20 7,0 0,0 0,0 1,-23-3,32 6,0 0,0 1,0-1,1 1,-1-1,0 1,0 0,1 0,-1 0,1 0,-1 0,0 0,1 0,0 0,-1 0,1 1,0-1,0 1,-1-1,1 1,0-1,1 1,-1 0,0-1,0 1,1 0,-1 0,0 2,-2 6,1 0,0 1,-1 17,-16 217,2-123,0 9,16-129,1 0,0 1,0-1,0 0,0 1,1-1,-1 0,1 0,-1 1,1-1,0 0,0 0,0 0,0 0,0 0,2 3,-1-4,-1 0,0 0,1 0,-1 0,1-1,-1 1,1 0,0-1,-1 1,1-1,-1 0,1 1,0-1,-1 0,1 0,0 0,0 0,-1 0,1 0,0-1,-1 1,1-1,2 0,9-4,1 0,-1-1,0 0,0-2,-1 1,0-1,0-1,-1 0,0-1,0 0,13-16,-16 15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12.1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37 1,'-1'12,"-1"1,0-1,0 0,-8 20,5-16,-5 31,5 16,5 78,1-63,-1-77,0 3,0 0,0 0,0 0,1 0,-1 0,1 0,0 0,0 0,3 4,-1-6,1-8,1-12,-4 15,4-13,-1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12.49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 3,'0'0,"0"0,0 0,0-1,0 1,1 0,-1 0,0 0,0-1,0 1,1 0,-1 0,0 0,0 0,0 0,1 0,-1 0,0-1,0 1,1 0,-1 0,0 0,0 0,1 0,-1 0,0 0,0 0,1 0,-1 0,0 0,0 0,1 1,-1-1,0 0,0 0,1 0,-1 0,0 0,5 11,-1 16,-4-26,3 89,5 66,-5-133,0-5,-1 1,0-1,-2 1,0-1,-1 1,-4 23,5-41,0 0,0 0,0 1,-1-1,1 0,0 0,-1 1,1-1,-1 0,0 0,1 0,-1 0,0 0,1 0,-1 0,0 0,0 0,0 0,0-1,0 1,0 0,0 0,0-1,0 1,-1-1,1 1,0-1,0 0,0 1,-1-1,-1 0,-5-1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12.84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 6,'-13'-4,"9"2,11 3,116 15,-76-11,58-3,-83-2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13.20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79 1,'-16'17,"14"-14,-1 0,1 0,-1 0,1-1,-1 1,0-1,0 0,0 0,0 0,0 0,-1 0,1-1,0 1,-1-1,-6 2,1-1,16-1,-3-1,-1 0,0 0,1 0,-1 1,0-1,1 1,-1 0,0 0,5 3,-6-2,-1-1,0 1,0-1,0 1,-1 0,1 0,0-1,-1 1,1 0,-1 0,1 0,-1 0,0 0,0-1,0 1,0 0,0 0,-1 4,1-4,0 0,-1 0,1 0,0 1,1-1,-1 0,0 0,2 5,-2-7,1 1,0 0,-1-1,1 1,-1 0,1-1,0 1,0-1,-1 1,1-1,0 1,0-1,-1 0,1 1,0-1,0 0,0 0,0 1,0-1,0 0,-1 0,1 0,0 0,0 0,0 0,0 0,1-1,7 0,1 0,-1 1,0 0,0 0,18 4,-25-3,0-1,-1 1,1 0,0-1,0 1,-1 0,1 0,0 0,-1 0,1 1,-1-1,1 0,-1 1,0-1,0 1,1-1,-1 1,0-1,-1 1,1 0,0 0,0-1,-1 1,1 0,-1 0,1 0,-1 0,0 0,0 0,0-1,0 1,0 0,0 0,0 0,-1 3,-2 6,0 0,0 0,-1-1,-9 18,1-1,12-27,1-6,4-9,0 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13.54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180 6,'3'-6,"-9"8,-11 7,2 5,1 0,0 1,1 1,1 0,0 0,1 2,1-1,0 1,2 0,0 1,1 0,1 1,0-1,2 1,0 0,2 0,-1 36,3-53,0 1,0 0,1-1,-1 1,1-1,0 1,0-1,0 1,1-1,-1 1,1-1,0 0,0 0,0 0,0 0,1 0,-1 0,1-1,-1 1,5 2,-3-3,0 0,0 0,1 0,-1-1,1 1,-1-1,1 0,-1 0,1-1,0 1,-1-1,1 0,-1 0,1-1,7-1,0-1,0 0,0-1,-1 0,1-1,-1 0,0-1,0 0,-1-1,0 0,0 0,-1-1,12-12,-13 11,-1 1,0-1,0 0,-1 0,0-1,-1 0,0 0,-1 0,0-1,0 0,-1 1,0-1,1-19,-3 23,-1 0,0-1,0 1,-1 0,0 0,0-1,0 1,-1 0,-1 0,1 0,-1 1,-4-9,4 11,0 0,1 1,-2-1,1 1,0 0,-1 0,1 0,-1 0,0 0,0 1,0 0,0 0,-1 0,1 0,0 1,-1-1,1 1,-1 1,0-1,-5 0,3 0,0 1,0 0,0 0,0 1,-1-1,1 2,0-1,0 1,-11 4,18-6,0 0,0 0,0 1,0-1,0 0,0 0,0 0,0 0,0 0,0 0,0 0,0 0,0 1,1-1,-1 0,0 0,0 0,0 0,0 0,0 0,0 0,0 0,0 1,0-1,0 0,0 0,0 0,0 0,-1 0,1 0,0 0,0 1,0-1,0 0,0 0,0 0,0 0,0 0,0 0,0 0,0 0,0 0,0 0,-1 1,1-1,0 0,0 0,0 0,0 0,0 0,0 0,10 0,1-3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13.89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53 1,'-1'2,"0"1,0 0,0 0,0-1,0 1,-1 0,1-1,-1 0,0 1,0-1,0 0,0 0,0 0,0 0,0 0,-4 2,-13 15,18-18,1-1,0 0,0 1,0-1,-1 0,1 1,0-1,0 1,0-1,0 0,0 1,0-1,-1 1,1-1,0 0,0 1,0-1,1 1,-1-1,0 1,0-1,0 0,0 1,0-1,0 0,1 1,-1-1,0 1,0-1,0 0,1 1,14 7,17-2,-18-6,1 0,-1 0,-1-2,26-4,-34 5,0 0,0-1,-1 1,1-1,0 0,0 0,-1 0,0-1,1 1,-1-1,0 0,0-1,-1 1,1-1,-1 0,5-5,-2-3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14.25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33 1,'0'5,"-1"1,0-1,0 1,-1-1,-1 6,-5 21,1 15,3-22,-1 33,5-51,0 1,0-1,1 1,0-1,0 0,1 1,0-1,6 13,-8-20,0 1,0-1,1 1,-1-1,0 1,0-1,0 0,1 1,-1-1,0 0,0 1,1-1,-1 0,0 1,1-1,-1 0,1 1,-1-1,0 0,1 0,-1 0,1 1,-1-1,1 0,-1 0,0 0,1 0,-1 0,1 0,-1 0,1 0,-1 0,1 0,-1 0,1 0,7-4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14.6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45,'2'0,"0"0,0 0,1 0,-1 0,0 0,0-1,1 1,-1-1,0 1,0-1,0 0,0 0,0 0,0 0,0 0,0 0,0-1,-1 1,1-1,0 1,-1-1,1 0,-1 1,0-1,1 0,-1 0,0 0,0 0,0-2,0 3,-1 0,0 1,0-1,1 1,-1-1,0 1,0-1,1 1,-1-1,1 1,-1-1,0 1,1 0,-1-1,1 1,-1 0,1-1,-1 1,1 0,-1-1,1 1,0 0,-1 0,1 0,-1 0,1-1,0 1,0 0,0 1,0-1,0 1,-1-1,1 1,0 0,0-1,-1 1,1 0,0-1,-1 1,1 0,-1 0,1-1,-1 1,1 2,13 41,-13-40,103 373,-101-368,5 21,8 55,-15-76,-1-1,0 1,0-1,0 1,-1-1,0 1,-1-1,0 0,0 0,-1 0,-5 13,5-16,0-1,-1 1,1-1,-1 0,0 0,0 0,0-1,0 1,-1-1,1 0,-1 0,-5 2,9-4,-1 0,1-1,-1 1,0 0,1-1,-1 0,0 1,0-1,1 0,-1 0,0 0,0 0,1 0,-1 0,0 0,1-1,-1 1,0-1,1 1,-1-1,0 0,1 1,-1-1,1 0,-1 0,1 0,0 0,-1-1,1 1,0 0,0 0,0-1,0 1,0-1,0 1,0-1,0 1,1-1,-1 1,0-4,0 1,0 1,0 0,1 0,0 0,-1-1,1 1,0 0,1 0,-1-1,1 1,-1 0,1 0,0 0,0 0,0 0,1 0,1-4,4-5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51.54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72 0,'0'3,"-1"1,0-1,0 0,0 0,0 0,-3 5,-5 16,-7 94,11-97,2 1,0 0,2 0,1 0,0 0,1 0,2 0,5 23,-6-35,0 1,-1-1,0 1,-2 18,1-25,0-1,-1 1,1 0,-1-1,0 1,0-1,-1 1,1-1,-1 0,1 0,-1 1,0-1,0 0,-1-1,1 1,-1 0,-3 3,-7 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14.98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 0,'-1'7,"1"-7,0 1,-1-1,1 0,0 1,0-1,0 0,0 0,0 1,0-1,0 0,0 1,0-1,0 0,0 0,0 1,0-1,0 0,1 1,-1-1,0 0,0 0,0 1,0-1,0 0,1 0,-1 1,0-1,0 0,0 0,1 0,-1 1,0-1,0 0,1 0,-1 0,0 0,0 0,1 1,-1-1,0 0,0 0,1 0,-1 0,0 0,1 0,-1 0,0 0,1 0,-1 0,0 0,0 0,1 0,-1-1,26 4,0-1,1-1,26-3,2 0,-52 2,-2 0,-1 0,1 0,-1 0,1 0,-1 0,1 0,0 0,-1 0,1 0,-1 0,1 0,-1 0,1 0,-1 0,1 1,-1-1,1 0,-1 0,1 1,-1-1,1 0,0 1,-2 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15.32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41 0,'-4'4,"0"-1,0 1,1-1,-1 1,1 0,0 0,0 0,0 1,0-1,1 1,-2 5,4-9,0-1,0 1,0 0,0 0,0-1,1 1,-1 0,0 0,0-1,1 1,-1 0,1-1,-1 1,0-1,1 1,-1 0,1-1,0 1,-1-1,1 1,-1-1,1 0,0 1,-1-1,1 0,0 1,-1-1,1 0,0 0,0 1,-1-1,1 0,0 0,1 0,29 2,-27-2,100 8,9 0,-91-8,-16 1,0 0,0-1,0 0,0 0,1-1,-1 0,0 0,0 0,0-1,-1 0,1 0,9-5,-7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41.0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46,'-3'0,"2"0,4 0,5 0,4 0,2 0,3-3,1-1,0 0,0 1,1 0,-1 2,0 0,-3-2,-1-1,-3-2,0-1,-3 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41.45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33,'2'-1,"0"0,1 1,-2-1,1 0,0 0,0 0,0 0,0-1,-1 1,1 0,2-3,13-8,-16 11,1 0,-1 1,0-1,1 0,-1 1,1-1,-1 1,1 0,-1 0,1-1,-1 1,1 0,-1 0,1 0,-1 1,1-1,-1 0,1 0,-1 1,1-1,-1 1,0-1,1 1,-1 0,0 0,1-1,-1 1,0 0,0 0,0 0,0 0,0 1,0-1,0 0,0 0,0 1,0-1,-1 0,1 1,0-1,-1 1,1 2,0 1,0 0,0 0,-1 0,1 0,-1 0,0 0,-1 0,1 0,-1 0,0 0,-3 9,-8 12,-7 16,18-39,0 0,0 0,1 0,-1 0,1 0,-1 0,1 0,0 1,0-1,1 6,0-8,-1 0,1 1,0-1,0 0,-1 0,1 1,0-1,0 0,0 0,0 0,0 0,1 0,-1 0,0 0,0-1,1 1,-1 0,0-1,1 1,-1-1,3 1,36 6,-24-5,8 2,34 7,-53-10,-1 0,1 1,-1 0,0 0,0 0,0 0,1 0,-2 1,7 5,-8-7,-1 1,0-1,0 1,0-1,0 1,0-1,0 1,0 0,-1 0,1-1,-1 1,1 0,-1 0,1-1,-1 1,0 0,0 0,0 0,0 2,-1 0,0 0,0 1,-1-1,1 0,-1-1,0 1,0 0,-3 4,-2 2,0 0,-1-1,0-1,-1 1,-11 8,14-13,0 0,0-1,0 1,-1-1,1 0,-1-1,1 0,-1 0,0 0,0-1,0 0,0-1,-12 1,6-3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38.46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7 198,'-3'10,"0"2,3-11,0-1,0 0,1 1,-1-1,0 0,0 1,1-1,-1 0,0 1,1-1,-1 0,0 0,1 1,-1-1,1 0,-1 0,0 0,1 1,-1-1,1 0,-1 0,0 0,1 0,-1 0,1 0,-1 0,1 0,-1 0,1 0,0 0,4-1,0 1,1-1,-1 0,0 0,0-1,0 0,10-4,36-22,-29 14,-4 3,-2 0,0-1,0-1,-1-1,0 0,-1-1,-1 0,19-29,-31 42,0 0,1 0,0 0,-1 0,1 0,0 1,0-1,0 0,2-1,-3 3,-1 0,0 0,0 0,1 0,-1 0,0 0,1 0,-1 0,0 0,1-1,-1 1,0 1,1-1,-1 0,0 0,1 0,-1 0,0 0,0 0,1 0,-1 0,0 0,1 1,-1-1,0 0,0 0,1 1,4 14,13 218,-18-230,0-2,0-1,-1 1,1-1,0 1,0-1,0 1,0 0,0-1,0 1,0-1,1 1,-1-1,0 1,0-1,0 1,0-1,1 1,-1-1,0 0,0 1,1-1,-1 1,1 0,2-2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38.80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37 0,'1'18,"6"34,-5-40,0 0,0-1,-1 1,-1 0,0 0,-1 0,-2 12,-7 27,-23 85,33-136,-1 0,1 0,0 0,0 0,0 0,0 0,0 0,0 0,0 0,0 0,0 0,0 0,-1 0,1 0,0 0,0 0,0 0,0 0,0 0,0 0,0 0,0 0,0 0,-1 0,1 0,0 0,0 0,0 0,0 0,0 0,0 0,0 0,0 0,0 1,0-1,0 0,-1 0,1 0,0-7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39.22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30 128,'-3'-3,"0"0,-1-1,1 0,0 0,0 0,-3-5,5 6,0 1,0 0,1 0,-1 0,1-1,-1 1,1 0,0 0,0-1,0 1,0 0,1 0,-1-1,2-3,-1 3,0 0,0-1,1 1,-1 0,1 0,0 0,0 0,0 0,0 0,1 1,-1-1,1 1,0-1,-1 1,1 0,0 0,0 0,1 1,4-3,-6 3,1 0,-1 0,1 1,-1-1,0 1,1 0,-1-1,1 1,-1 0,1 0,-1 1,1-1,-1 0,1 1,-1 0,0 0,1-1,-1 1,0 0,0 1,1-1,-1 0,0 1,0-1,0 1,-1 0,1-1,3 5,-4-3,1 0,0 1,-1-1,1 1,-1-1,0 1,-1 0,1 0,0-1,-1 1,0 0,0 0,0-1,0 1,-1 0,0 0,-1 3,-2 10,-1-1,-9 22,-25 37,27-53,1 0,-16 43,26-63,1 1,-1-1,0 0,1 1,0-1,-1 0,1 1,0-1,0 0,1 1,-1-1,0 0,1 1,-1-1,1 0,0 0,0 0,0 1,0-1,0 0,0 0,0 0,1-1,-1 1,1 0,0 0,-1-1,1 1,0-1,0 1,0-1,0 0,0 0,0 0,0 0,5 1,-1 0,1 0,-1-1,1 1,0-2,0 1,-1-1,1 0,0 0,0-1,0 0,11-3,125-29,-102 25,-26 5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39.63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316 5,'0'0,"0"-1,0 1,0 0,0 0,0 0,0 0,-1-1,1 1,0 0,0 0,0 0,0 0,0 0,0-1,0 1,0 0,0 0,-1 0,1 0,0 0,0 0,0-1,0 1,0 0,-1 0,1 0,0 0,0 0,0 0,0 0,-1 0,1 0,0 0,0 0,0 0,0 0,-1 0,1 0,0 0,0 0,0 0,-1 0,1 0,-12 4,-10 9,-20 27,10-7,-19 16,28-26,-2-1,-28 20,51-40,1-1,-1 0,0 0,0 0,0 0,-1 0,1-1,0 1,0 0,-4 0,5-1,1 0,-1 0,0-1,0 1,0 0,1 0,-1 0,0 0,0-1,0 1,1 0,-1-1,0 1,1-1,-1 1,0-1,1 1,-1-1,0 1,0-2,0 0,0 0,0-1,0 1,0 0,0-1,1 1,-1-1,1 1,0-1,0 1,0-1,0 0,0 1,0-1,0 1,2-4,5-31,-4 21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39.99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59,'0'-6,"-1"1,1 0,1 1,-1-1,0 0,1 1,2-7,-3 10,0 1,1-1,-1 0,1 0,-1 0,1 1,-1-1,1 0,0 1,-1-1,1 0,0 1,0-1,-1 1,1-1,0 1,0-1,0 1,0 0,-1-1,1 1,0 0,0 0,0 0,0 0,0 0,0 0,0 0,0 0,0 0,0 0,-1 0,1 0,0 1,0-1,0 0,0 1,1 0,19 7,1 2,24 15,-24-13,45 18,-60-27,-3-1,-1-1,1 1,0-1,0 0,-1 0,1 0,0-1,0 1,0-1,0 0,0 0,0 0,0-1,-1 1,1-1,4-1,4-4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40.3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0 132,'19'10,"-17"-8,0 0,0-1,1 1,-1-1,1 0,-1 0,1 1,0-2,-1 1,1 0,0 0,-1-1,1 0,0 1,0-1,0 0,-1-1,1 1,0 0,0-1,-1 1,6-3,0-1,0-1,0 0,-1 0,0-1,0 0,0 0,0-1,-1 1,0-1,-1-1,8-13,-5 10,0 0,1 0,18-18,-26 29,-1 0,0-1,0 1,1-1,-1 1,1 0,-1 0,0-1,1 1,-1 0,1-1,-1 1,0 0,1 0,-1 0,1 0,-1-1,1 1,-1 0,1 0,-1 0,1 0,-1 0,1 0,-1 0,1 0,-1 1,1-1,-1 0,1 0,-1 0,1 1,0 0,0 0,-1 0,1 0,-1 0,0 0,1 0,-1 0,0 0,1 0,-1 0,0 0,0 0,0 2,-3 36,-3-12,2 0,1 0,1 0,2 0,5 54,-5-78,1-1,-1 1,1 0,-1-1,1 0,0 1,0-1,0 1,0-1,1 0,-1 0,1 0,-1 0,1 0,0 0,3 3,-4-5,1 1,0 0,-1-1,1 1,0-1,-1 0,1 0,0 1,0-1,-1 0,1 0,0-1,0 1,-1 0,1-1,0 1,-1-1,1 1,0-1,-1 0,1 1,-1-1,1 0,2-2,11-8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51.94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11 108,'-1'1,"1"-1,0 0,0 0,-1 0,1 0,0 0,-1 0,1 0,0 0,-1 0,1 0,0 0,-1 0,1 0,0 0,-1 0,1 0,0 0,-1-1,1 1,0 0,0 0,-1 0,1 0,0-1,0 1,-1 0,1 0,0-1,0 1,0 0,-1 0,1-1,0 1,0 0,0-1,8-9,18-7,13 1,2 2,79-18,-58 23,-47 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40.72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124 1,'1'-1,"-1"1,1 0,-1 0,1 0,-1 0,0 0,1 0,-1 0,1 0,-1 0,1 1,-1-1,1 0,-1 0,0 0,1 0,-1 1,1-1,-1 0,0 0,1 1,-1-1,0 0,1 1,-1-1,0 0,0 1,1-1,-1 0,0 2,-4 13,-28 23,20-24,-1 4,0 0,1 2,-10 21,17-30,1 0,0 0,0 0,1 0,0 1,1 0,0 19,1-28,1-1,0 1,0 0,0 0,1-1,-1 1,1 0,-1 0,1-1,0 1,0-1,0 1,0-1,1 1,-1-1,1 0,-1 1,1-1,0 0,0 0,0 0,0 0,0-1,0 1,1-1,-1 1,1-1,-1 0,1 0,-1 0,1 0,-1 0,1 0,0-1,3 1,2 0,1-1,0-1,0 1,-1-1,1-1,0 1,-1-1,0-1,17-6,-14 3,0 0,-1 0,0-1,0 0,0-1,-1 0,0 0,0-1,-1 0,0-1,-1 0,0 0,-1 0,0-1,0 0,-1 0,5-18,-9 24,0 0,-1 0,1 0,-1 0,0 0,0-1,-1 1,0 0,0 0,0 0,0 0,-1 0,0 0,0 1,0-1,-1 0,1 1,-1 0,0-1,0 1,-1 0,-6-5,8 6,0 1,-1 0,0-1,1 1,-1 1,0-1,0 0,0 1,0-1,-1 1,1 0,0 0,0 0,-1 1,1-1,-1 1,1 0,0 0,-1 0,1 0,-1 0,1 1,0-1,-1 1,1 0,0 0,0 1,0-1,0 1,0-1,0 1,0 0,0 0,-4 4,7-6,-1 1,0-1,1 1,-1-1,0 1,1 0,-1-1,1 1,-1 0,1 0,-1-1,1 1,-1 0,1 0,0 0,-1 0,1 1,0-2,1 0,-1 1,1-1,-1 0,1 0,-1 0,1 0,-1 0,1 0,-1 0,1 0,-1 0,1 0,-1 0,1 0,-1 0,1 0,-1-1,1 1,-1 0,1 0,-1 0,1-1,-1 1,0 0,1-1,-1 1,1-1,8-4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42.39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1 196,'35'-1,"60"-9,-78 8,0 1,0 1,0 1,27 4,-21-1,37-1,55-12,11 0,213-10,-166 7,25 6,45-2,72-11,-47 2,-142 6,257-31,-383 42,32-8,-33 8,1 0,0-1,-1 1,1 0,-1 0,1 0,0 0,-1 0,1-1,-1 1,1 0,0 0,-1 0,1-1,0 1,-1 0,1-1,0 1,0 0,-1-1,1 1,0 0,0-1,0 1,-1-1,1 1,0 0,0-1,0 1,0-1,0 1,0 0,0-1,0 1,0-1,0 1,0-1,0 1,0 0,0-1,0 1,0-1,1 1,-1 0,0-1,0 1,0-1,1 1,-1 0,0-1,1 1,-1 0,0 0,0-1,1 1,-1 0,1 0,-1-1,0 1,1 0,-1 0,0 0,1 0,-1-1,1 1,-1 0,1 0,-1 0,1 0,-7-3,0 1,0 0,0 0,0 0,-1 1,1 0,-1 0,1 0,-9 1,-61 6,69-5,-23 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42.99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0 226,'12'0,"1"-1,-1-1,0 0,0-1,0 0,0 0,-1-1,0-1,21-11,1-5,54-43,-29 18,-35 28,-18 13,0 0,1 1,-1-1,1 1,0 1,13-7,-18 10,0 0,1-1,-1 1,1 0,-1 0,1 0,-1 0,1 0,-1 0,1 0,-1 0,1 1,-1-1,1 0,1 2,-1-1,0 0,0 1,0-1,0 1,0 0,0 0,-1-1,1 1,-1 0,1 0,-1 1,2 1,-1 1,1 1,-1-1,0 0,-1 1,1 0,-1-1,0 1,0 0,-1 10,-1 2,-6 33,4-37,1 1,1 0,0 22,4-21,4-13,-5-3,-1-1,1 0,-1 0,0 1,1-1,-1 0,0 0,0 0,0-1,1 1,-1 0,0 0,-1-1,2 0,7-11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43.4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175 72,'2'-2,"-1"1,1 0,0 0,-1 0,1 0,0 0,0 0,0 0,0 1,0-1,0 1,0-1,0 1,0 0,3-1,-6 3,1-1,-1 0,0 0,0 1,0-1,0 0,0 0,0 0,0 0,-1 0,1 0,0-1,-2 2,-13 9,1 0,0 1,1 1,0 1,1 0,1 0,0 1,1 1,1 0,0 0,1 1,1 1,1-1,0 1,-7 33,13-46,0 1,0-1,0 1,1-1,0 0,0 1,0-1,1 1,0-1,0 0,0 1,4 6,-4-9,0-1,1 1,-1-1,1 1,0-1,0 0,0 1,0-1,0 0,0 0,1 0,-1-1,0 1,1-1,0 1,-1-1,1 0,0 0,0 0,0 0,-1 0,1-1,0 0,4 1,4-1,1-1,-1 0,1 0,-1-1,0-1,0 0,0 0,0-1,0-1,-1 0,1 0,-1-1,12-10,4-3,-1-1,-1-2,33-38,-48 49,0 0,-1-1,0-1,-1 1,0-1,-1-1,-1 1,8-29,-12 36,0 0,0-1,0 1,-1-1,0 1,0-1,-1 1,0-1,-3-11,2 14,1 0,-1-1,0 1,0 1,-1-1,1 0,-1 0,0 1,0 0,0 0,0-1,-1 2,1-1,-1 0,-6-3,5 4,0 0,0 0,0 0,0 1,0 0,0-1,0 2,0-1,0 1,-1 0,1 0,0 0,0 1,-8 1,5 0,1 0,0 0,0 1,0 0,0 1,1-1,-1 1,-9 8,24-19,3-1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45.3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15,'37'-14,"-26"14,0 0,0 0,-1 1,1 0,0 0,-1 2,0-1,13 5,-7-2,1-1,18 3,0-1,17 1,-48-7,-1 0,1 0,0 0,-1-1,1 1,-1-1,1 0,-1 0,1 0,-1-1,5-2,0-2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45.7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30 1,'0'1,"-1"1,1 0,-1 0,1 0,-1 0,0 0,0 0,0-1,0 1,0 0,0-1,0 1,-1-1,-1 2,2-1,-1-1,1 0,0 0,0 1,0-1,0 1,0-1,0 1,0-1,0 1,1 0,-1-1,1 1,-1 0,1-1,0 1,-1 2,2-3,-1 0,0 0,1 0,-1 0,1-1,-1 1,1 0,0 0,-1-1,1 1,0 0,-1-1,1 1,0-1,0 1,0-1,-1 1,1-1,0 1,0-1,0 0,0 0,0 1,0-1,0 0,0 0,1 0,32 1,-29-1,229-3,-219 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46.34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0 186,'17'0,"-1"-1,1 0,-1-2,0 1,1-2,-1 0,-1-1,1-1,-1 0,0-1,22-14,-20 9,0-1,0 0,-1-1,-1-1,-1 0,17-22,-31 36,0 1,0 0,0-1,0 1,0 0,0 0,1-1,-1 1,0 0,0-1,0 1,0 0,1 0,-1-1,0 1,0 0,0 0,1 0,-1-1,0 1,0 0,1 0,-1 0,0 0,1 0,-1 0,0-1,1 1,-1 0,0 0,0 0,1 0,-1 0,0 0,1 0,-1 0,0 0,1 0,-1 0,0 1,0-1,1 0,3 16,-4 37,0-43,-10 84,6-61,-1 34,4-53,2 20,2-30,1-5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46.71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49 1,'1'11,"0"0,1 0,3 11,3 27,-8-38,0 0,0-1,-2 1,1-1,-1 1,-6 18,-2-5,-19 37,19-49,10-12,0 0,0 0,-1 0,1 0,0-1,0 1,0 0,-1 0,1-1,0 1,0 0,0 0,0-1,-1 1,1 0,0 0,0-1,0 1,0 0,0-1,0 1,0 0,0-1,0 1,0 0,0 0,0-1,0 1,0 0,0-1,0 1,0 0,1 0,-1-1,0 1,0 0,0-1,0 1,1 0,-1-1,3-10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47.08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1 210,'1'-6,"1"1,-1 0,0 0,0-1,-1 1,0 0,0-1,0 1,-2-9,2-29,0 37,2-1,-1 1,1 0,0 0,0 0,0 0,1 0,0 0,0 1,1-1,7-8,-8 11,-1 1,1 0,0 0,0 0,0 0,0 0,0 1,0-1,1 1,-1 0,0 0,1 0,-1 0,1 0,-1 1,1 0,-1 0,1 0,-1 0,1 0,-1 1,1-1,4 3,-5-3,0 1,0 0,0 0,0 0,-1 1,1-1,0 1,-1-1,1 1,-1 0,1 0,-1 0,0 0,0 1,0-1,0 1,3 4,-3-2,0-1,-1 1,1 0,-1 0,0-1,0 1,-1 0,1 0,-1 0,-1 6,-1 10,-2-1,0 0,-1 0,-10 24,14-42,-8 21,5-14,1 0,-1-1,2 1,-1 0,-1 15,4-22,0 0,0 0,0 0,0 0,1-1,-1 1,0 0,1 0,-1 0,1 0,0 0,0-1,0 1,0 0,0-1,0 1,0 0,0-1,1 0,-1 1,1-1,-1 0,1 1,-1-1,1 0,0 0,-1-1,1 1,0 0,0 0,0-1,2 1,4 1,0 0,1-1,-1 0,1 0,-1-1,1 0,-1-1,1 0,-1 0,1-1,-1 0,0 0,9-4,4-3,0-1,-1-1,30-20,-31 18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47.4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353 1,'2'-1,"-1"1,1 1,0-1,0 0,0 0,0 1,-1-1,1 1,0 0,0-1,-1 1,1 0,0 0,-1 0,1 0,-1 0,0 0,1 1,-1-1,0 0,2 3,-2-3,0 1,-1-1,1 0,-1 1,0-1,1 1,-1-1,0 1,0-1,0 0,0 1,0-1,0 1,0-1,0 1,0-1,-1 1,1-1,-1 0,1 1,-1-1,0 0,1 1,-1-1,0 0,0 0,-1 2,-73 76,13-16,16-12,-97 85,141-134,0-1,-1 1,1-1,0 1,-1-1,1 0,-1 0,0 0,1 0,-1 0,0-1,1 1,-4-1,5 0,0 0,0 0,0 0,0 0,0-1,0 1,0 0,0-1,1 1,-1-1,0 1,0-1,0 1,1-1,-1 0,0 1,1-1,-1 0,1 0,-1 1,1-1,-1 0,1 0,-1 0,1 0,0 0,-1 0,1 1,0-1,0 0,0 0,0 0,0 0,0 0,0 0,0 0,0 0,0 0,0 0,1-1,1-14,2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52.34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363 1,'-25'0,"1"-1,0 2,0 0,-35 7,52-6,0 0,-1 0,1 1,0 0,1 0,-1 1,1 0,-1 0,1 0,0 1,0 0,1 0,0 0,0 1,-6 8,-1 5,1 0,1 0,0 1,2 1,-7 24,4-6,-9 76,18-101,1 0,0 0,2 0,1 17,-1-26,0 1,0-1,0 0,1 0,0-1,0 1,0 0,0 0,1-1,0 0,0 1,0-1,0 0,6 5,-6-7,0 0,0 0,0-1,0 1,0-1,0 0,0 0,0 0,1-1,-1 1,0-1,1 1,-1-1,0 0,1-1,-1 1,0 0,0-1,1 0,-1 0,0 0,0 0,0 0,4-3,7-3,0-1,0 0,20-18,-14 10,-2-2,0 0,-1-1,0-1,-2 0,0-2,-2 1,0-2,11-28,-20 41,-1-1,0 1,0-1,-1 1,-1-1,0 1,-1-1,0 0,0 0,-4-18,3 22,0 0,-1 0,0 0,-1 0,1 0,-1 1,-1 0,1-1,-1 1,0 0,-1 1,1-1,-1 1,0 0,0 0,-1 0,-6-4,9 7,-1 1,1-1,-1 1,1 0,-1 0,0 0,1 0,-1 0,0 1,0 0,1 0,-5 0,6 0,0 0,0 1,0-1,0 0,0 1,0-1,0 1,0 0,1 0,-1-1,0 1,0 0,1 1,-1-1,1 0,-1 0,1 1,-1-1,1 1,0-1,0 1,-1 0,1-1,0 3,0-3,1-1,0 1,0-1,-1 1,1-1,0 1,0-1,0 1,0 0,0-1,0 1,0-1,0 1,0-1,0 1,0 0,0-1,1 1,-1-1,0 1,0-1,0 1,1-1,-1 1,0-1,1 1,-1-1,0 1,1-1,0 1,17 4,-2-4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47.82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8,'0'-1,"0"1,0 0,0-1,1 1,-1 0,0-1,0 1,0 0,0 0,0-1,0 1,0 0,1 0,-1-1,0 1,0 0,0 0,0 0,1-1,-1 1,0 0,0 0,1 0,-1-1,0 1,0 0,1 0,-1 0,0 0,0 0,1 0,-1 0,0 0,1 0,-1 0,0 0,1 0,-1 0,0 0,0 0,1 0,-1 0,0 0,1 0,-1 0,0 0,0 0,1 1,-1-1,0 0,0 0,1 0,-1 0,0 1,0-1,0 0,1 0,-1 1,20 14,-16-12,19 14,1-1,0-2,45 21,-51-28,0 0,32 7,-44-13,-1 0,0-1,1 1,-1-1,0 0,1 0,-1 0,0-1,1 0,-1 0,0 0,0-1,0 0,8-3,-2-3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48.1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97,'3'3,"1"0,0 1,0-1,0-1,0 1,0 0,1-1,-1 0,1 0,0-1,-1 1,1-1,0 0,0 0,0 0,0-1,0 0,0 0,0 0,0 0,0-1,0 0,5-1,7-4,1 0,-1-1,0-1,28-17,-4-4,-35 23,0 1,1 0,0 0,0 1,0 0,0 0,1 0,-1 1,11-3,-18 6,1 0,-1 0,1 0,-1 0,0 0,1 1,-1-1,1 0,-1 0,0 0,1 0,-1 0,1 0,-1 1,0-1,1 0,-1 0,0 1,0-1,1 0,-1 0,0 1,1-1,-1 0,0 1,0-1,0 0,1 1,-1-1,0 1,0-1,0 0,0 1,0-1,0 1,0-1,0 0,0 1,0-1,0 1,0-1,0 0,0 1,0-1,0 1,0-1,0 0,-1 1,1 0,-8 25,6-22,-15 42,3 0,-16 85,29-126,1-1,0 1,0 0,0 0,1 0,0 0,0-1,2 9,-3-12,1 0,-1 0,0-1,1 1,-1 0,1 0,-1-1,1 1,-1 0,1-1,0 1,-1 0,1-1,0 1,-1-1,1 1,0-1,0 0,0 1,1 0,-1-1,0 0,0-1,1 1,-1 0,0 0,0 0,0-1,1 1,-1-1,0 1,0-1,0 1,0-1,0 1,0-1,0 0,0 0,0 0,1-1,31-32,-23 21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48.5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142 4,'2'-1,"-1"1,1 0,0 0,-1 0,1 0,0 1,-1-1,1 0,-1 1,1-1,0 1,-1 0,1-1,1 2,-2 7,-12 5,-14 10,1 1,-24 33,40-47,0 1,1-1,0 1,1 1,1 0,0-1,0 2,-3 19,7-30,1-1,-1 1,1 0,0-1,0 1,0-1,0 1,1-1,-1 1,1-1,-1 1,1-1,0 1,0-1,0 0,1 3,0-4,-1 1,1 0,-1-1,1 0,-1 1,1-1,0 0,-1 0,1 0,0 0,0 0,0 0,0 0,0-1,4 1,0 0,1 0,-1-1,1 0,-1-1,0 0,1 1,-1-2,1 1,-1-1,0 0,8-4,2-1,-1 0,0-1,0-1,0-1,-1 0,-1 0,0-1,0-1,-1 0,-1-1,0-1,11-16,-18 23,-1 1,1 0,-1-1,-1 0,1 1,-1-1,0 0,-1 0,0 0,0-1,0 1,-1-11,-1 15,1 0,-1 0,0 0,1 0,-1 0,0 0,-1 0,1 0,-1 1,1-1,-1 1,0-1,0 1,0-1,0 1,0 0,0 0,-1 0,1 0,-1 0,1 1,-1-1,0 1,0 0,0-1,0 1,0 1,0-1,0 0,-6 0,-3 0,1 1,-1 0,0 1,0 0,0 0,1 2,-1-1,0 1,1 1,0 0,0 1,-16 9,42-31,-6 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48.90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1 103,'38'0,"1"-2,43-7,-69 7,13-3,42-14,-60 17,-1-1,1-1,-1 1,0-1,-1 0,1-1,-1 0,0 0,11-12,-6 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49.2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192 1,'1'0,"0"0,-1 0,1 0,0 0,0 0,-1 0,1 0,0 0,0 0,-1 0,1 1,0-1,0 0,-1 1,1-1,0 0,-1 1,1-1,-1 1,1-1,0 1,-1-1,1 1,-1 0,1-1,-1 1,1 0,-1 1,0-1,1 1,-1-1,0 1,0 0,0-1,0 1,0-1,-1 1,1-1,0 1,-2 2,-2 6,0 0,-1 0,-7 10,9-16,-29 41,-6 11,34-51,1 1,0 1,0-1,1 0,0 0,0 1,-1 11,3-16,-1 1,1-1,0 1,0-1,0 1,1-1,-1 0,0 1,1-1,0 1,0-1,0 0,0 1,0-1,0 0,0 0,1 0,-1 0,1 0,-1 0,1 0,0 0,0-1,0 1,0-1,0 1,0-1,0 0,0 0,1 0,-1 0,0 0,1 0,3 0,8 2,0-1,1-1,-1 0,26-3,-25 2,0-1,-1 0,1-1,-1-1,1 0,26-10,-37 12,0 0,0-1,0 0,-1 0,1 0,-1 0,1 0,-1-1,0 1,0-1,0 0,-1 0,1 0,0-1,-1 1,0 0,0-1,0 1,0-1,-1 0,1 0,-1 0,0 0,0 0,0-7,-1-5</inkml:trace>
  <inkml:trace contextRef="#ctx0" brushRef="#br0" timeOffset="1">298 106,'-4'6,"0"1,1-1,0 1,0 0,1 0,-1 0,-1 12,1-9,0 2,-10 41,-3-1,-31 69,34-94,-1-1,-25 35,32-52,0 0,-1 0,0-1,-1 0,0 0,0-1,-1 0,0-1,-12 6,-2-1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58.77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71 0,'-1'0,"0"0,-1 0,1 0,0 1,0-1,-1 0,1 0,0 1,0-1,-1 1,1-1,0 1,0 0,0-1,0 1,0 0,0 0,0 0,0 0,0 0,-1 1,1 0,0 1,-1-1,1 1,0-1,0 1,1 0,-1-1,1 1,-1 4,0 6,2 0,-1 0,5 18,-5-25,8 55,-4 0,-2 1,-3-1,-10 76,8-94,4-32,-2 0,0 0,0-1,-1 1,0 0,-4 11,6-22,0 1,-1 0,1 0,0 0,-1-1,1 1,-1 0,1 0,0-1,-1 1,0 0,1-1,-1 1,1 0,-1-1,0 1,1-1,-1 1,-1 0,1-1,1 0,-1-1,1 1,0 0,-1 0,1 0,-1-1,1 1,-1 0,1 0,0-1,-1 1,1 0,0-1,-1 1,1 0,0-1,0 1,-1-1,1 1,0 0,0-1,0 1,-1-1,-1-4,1 0,0 0,-1 0,0-10,3-234,9 121,-7 108,0 1,2-1,0 1,10-26,-13 42,-1 0,0 0,1 0,0 0,-1 0,1 1,0-1,0 1,1-1,-1 1,1 0,-1 0,1 0,-1 0,1 0,0 1,0-1,0 1,0 0,0-1,0 1,1 1,-1-1,0 0,0 1,1 0,-1 0,0 0,0 0,1 0,-1 1,0-1,0 1,0 0,1 0,-1 0,0 1,0-1,5 4,0-2,-1 1,1 1,-1 0,0 0,0 0,9 9,-14-11,0-1,0 0,-1 1,1 0,-1-1,0 1,0 0,0 0,0 0,0-1,0 1,-1 0,1 0,-1 0,0 0,0 0,0 0,0 0,-1 0,1 0,-1 0,-1 4,-1 0,0 0,0-1,0 0,-1 1,0-1,0-1,0 1,-1-1,0 1,-9 6,6-5,-1 0,1-1,-2 0,1-1,0 0,-16 6,21-10,0 0,0 0,0 0,0-1,0 0,0 1,-6-2,9 1,0 0,0 0,1 0,-1 0,0 0,1 0,-1 0,0-1,0 1,1 0,-1 0,0-1,1 1,-1 0,1-1,-1 1,0-1,1 1,-1-1,1 1,-1-1,1 1,0-1,-1 0,1 1,-1-1,1 1,0-1,0 0,-1 0,1 1,0-1,0 0,0 1,0-1,0 0,0 0,0 1,0-1,0 0,0 1,0-1,0 0,0 0,1 1,-1-1,0 0,1 1,-1-2,5-6,0-1,0 1,1 0,-1 0,12-11,-3 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59.14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57 0,'-7'9,"0"0,1 1,-6 14,7-13,0 2,2-1,-1 0,2 1,-1-1,2 1,-1 25,4 4,7 46,-4-51,1 56,-6-89,0-5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59.50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2,'6'-1,"-5"1,0 0,0 0,-1 0,1 0,0 0,0 0,0 0,0 0,0 0,-1 0,1 0,0 1,0-1,0 0,0 0,-1 1,1-1,0 1,0-1,-1 1,1-1,0 1,-1-1,1 1,0 0,-1-1,1 1,-1 0,1 0,-1-1,0 1,1 0,-1 0,0 0,1-1,-1 1,0 0,0 0,0 0,0 1,4 18,-2 0,0 0,-1 0,-1 0,-3 22,2-25,-7 83,-2 66,10-156,0-7,1 0,-1 0,0 0,0 0,0 0,-1 0,1 0,-1 0,1-1,-1 1,0 0,0 0,0 0,-1-1,-1 4,-5 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0:59.87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31 12,'-3'0,"-4"0,-4 0,3 0,6 0,3 3,5 1,4-4,3 0,3-2,1 0,1 1,4 0,0 0,0 1,0-3,-2-1,-4 0</inkml:trace>
  <inkml:trace contextRef="#ctx0" brushRef="#br0" timeOffset="1">754 47,'-1'0,"0"0,1 0,-1 0,1 0,-1 0,0 0,1 1,-1-1,0 0,1 0,-1 0,1 1,-1-1,1 0,-1 1,0-1,1 0,-1 1,1-1,0 1,-1-1,1 1,-1-1,1 1,-1 0,4 3,10-6,11-7,1 2,30-5,-41 10,-2-1,1 1,-1 1,1 0,-1 1,20 2,-10 1,23 4,-34-2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00.2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48 1,'-2'0,"0"0,0 1,0 0,0 0,0-1,0 1,1 0,-1 1,0-1,1 0,-1 0,1 1,-1-1,1 1,0-1,-1 1,1-1,-1 3,0-1,0 0,0 0,1 0,-1 0,1 1,0-1,0 0,0 0,-1 7,2-9,0 1,1-1,-1 0,0 1,1-1,-1 0,1 1,0-1,-1 0,1 0,0 1,0-1,0 0,0 0,-1 0,2 0,-1 0,0 0,0-1,0 1,0 0,1 0,-1-1,0 1,0-1,1 1,-1-1,1 0,-1 1,0-1,1 0,1 0,8 1,-1 0,1-1,13-1,-15 1,6-1,26-1,0 2,1 1,51 9,-55-8,-19-5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52.87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1,'0'1,"-1"1,1 0,-1-1,0 1,1-1,-1 1,0-1,0 1,0-1,-3 3,-7 12,11-16,0 1,0-1,0 1,0-1,0 0,0 1,0-1,0 1,0-1,0 0,0 1,0-1,0 0,0 1,0-1,0 0,1 1,-1-1,0 0,0 1,1-1,-1 0,0 1,0-1,1 0,-1 0,0 1,1-1,-1 0,0 0,1 0,-1 1,0-1,1 0,-1 0,0 0,1 0,-1 0,0 0,1 0,0 0,17 3,-1-1,1-1,0 0,0-2,25-3,-31 3,1-1,0-1,0 0,-1-1,22-9,-25 6,-5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00.61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53 142,'-20'-16,"17"14,0 1,0-1,1 0,-1 0,0 0,1-1,0 1,0-1,0 1,0-1,-4-6,6 9,0-1,0 0,0 0,0 0,1 0,-1 0,0 0,0 0,0 0,1 0,-1 0,1 0,-1 1,0-1,1 0,0 0,-1 0,1 1,-1-1,1 0,0 1,-1-1,1 0,0 1,0-1,0 1,0-1,-1 1,1 0,2-1,28-10,-9 7,0 1,1 1,-1 1,39 4,-29-1,39-4,-65 2,0-1,0 0,0-1,0 1,-1-1,1-1,0 1,-1-1,1 0,-1 0,0 0,0-1,-1 0,7-5,-3-1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00.97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44 2,'6'-1,"-4"1,-3 4,-1 1,-11 44,1 1,3 1,2-1,2 1,2 0,5 57,-1-94,0 8,1 1,2 0,0-1,13 42,-15-59,0 0,1-1,-1 1,1-1,0 1,0-1,0 0,1 0,0 0,-1-1,8 6,-7-7,0 0,0 0,-1 0,1-1,1 0,-1 0,0 0,0 0,0 0,1-1,-1 0,0 0,0 0,1 0,-1-1,6-1,1-1,-1 0,1-1,-1 0,0-1,0 0,0-1,-1 0,17-13,-11 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01.86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221 64,'0'0,"0"0,1 0,-1 0,0 0,0 0,1 0,-1 0,0 0,1 0,-1 0,0 0,0 0,1 0,-1 0,0 0,0 0,1-1,-1 1,0 0,0 0,1 0,-1 0,0-1,0 1,0 0,1 0,-1-1,0 1,0 0,0 0,0-1,0 1,0 0,1 0,-1-1,0 1,0 0,0 0,0-1,0 1,0 0,0-1,0 1,0 0,0 0,0-1,0 1,-1 0,1-1,0 1,0 0,0 0,0-1,0 1,0 0,-1-1,-11-12,8 11,0 0,0 1,0 0,0 0,-1 0,1 0,0 0,-1 1,1 0,-1 0,1 0,0 1,-1-1,1 1,0 0,-1 1,1-1,0 0,0 1,0 0,-6 4,0 0,1 0,0 0,0 1,1 0,0 1,0 0,-10 13,13-14,1 0,-1 0,2 1,-1 0,1-1,0 1,1 0,0 1,0-1,-1 10,3-15,0-1,-1 1,1-1,0 0,1 1,-1-1,0 1,1-1,-1 1,1-1,0 0,0 0,0 1,0-1,0 0,1 0,-1 0,0 0,1 0,0 0,-1-1,1 1,0 0,0-1,0 1,0-1,0 0,0 0,0 0,1 0,-1 0,0 0,1 0,-1-1,0 1,1-1,-1 0,5 0,-1 0,0 0,-1-1,1 0,-1 0,1-1,-1 1,1-1,-1 0,0-1,0 1,0-1,0 0,4-4,3-2,-1 0,-1 0,0-1,10-12,-12 12,-1 0,0-1,0 0,-2 0,1 0,5-17,-10 23,0 1,0 0,0-1,0 0,-1 1,0-1,0 1,0-1,-1-5,0 7,0 1,0-1,1 1,-2-1,1 1,0-1,0 1,-1 0,1 0,-1-1,0 1,0 0,0 0,0 1,0-1,-4-2,5 3,0 0,0 1,0-1,0 1,0-1,0 1,0 0,0-1,0 1,0 0,-1 0,1 0,0 0,0 0,0 0,0 0,0 0,-1 0,1 1,0-1,0 0,-2 1,1 1,0-1,0 0,-1 1,1 0,0 0,0-1,1 1,-1 0,-2 4,0 0,0 0,0 0,1 1,0 0,1-1,-3 11,4-14,0 1,0-1,1 0,-1 1,1-1,0 1,0-1,1 0,-1 1,1-1,-1 1,1-1,0 0,0 0,1 0,-1 1,1-1,-1 0,1-1,0 1,0 0,0 0,1-1,-1 1,1-1,-1 0,1 0,0 0,0 0,-1 0,1-1,1 1,2 0,3 1,0 0,0-1,1 0,-1 0,0-1,1-1,-1 0,0 0,1 0,-1-1,10-3,18-7,-2-1,1-2,-2-2,51-31,-42 24,-37 20,22-13,-27 15,1 0,-1 1,0-1,0 0,0 0,0 1,-1-1,1 0,0 0,0 0,0 0,-1 0,1 0,0 0,-1-1,1 1,-1 0,0 0,1-2,-1 3,0-1,0 1,0 0,0 0,0-1,0 1,0 0,0 0,-1-1,1 1,0 0,0 0,0-1,0 1,-1 0,1 0,0 0,0 0,0-1,-1 1,1 0,0 0,0 0,-1 0,1 0,0 0,0-1,-1 1,1 0,0 0,-1 0,1 0,-1 0,-13 3,-10 7,17-6,0 1,1-1,-1 1,1 0,0 1,1 0,-9 10,12-13,0 0,0 0,0-1,0 1,0 0,1 0,0 1,-1-1,1 0,0 0,1 1,-1-1,0 0,1 1,0-1,0 1,0-1,0 0,1 1,0 3,-1-5,1-1,-1 0,1 0,-1 0,1 0,0 0,-1 0,1 0,0 0,0 0,0-1,-1 1,1 0,0 0,0-1,0 1,0 0,0-1,0 1,1-1,-1 1,0-1,1 0,1 1,-1-1,1 0,0 0,-1 0,1-1,-1 1,1-1,-1 1,1-1,2-1,4-2,0 0,-1-1,0 0,14-11,-3-4,9-8,-27 26,1 1,-1 0,1 0,-1 0,1 1,-1-1,1 0,-1 0,1 1,0-1,-1 1,1 0,0-1,0 1,-1 0,1 0,0 0,2 0,-3 1,1 0,-1-1,1 1,-1 0,1 0,-1 0,1 0,-1 0,0 1,0-1,1 0,-1 0,0 1,0-1,0 1,1 2,13 30,-11-23,20 37,40 63,-43-80,-2 0,-2 2,0 0,22 68,-38-96,1 1,-1-1,-1 0,1 0,-1 1,0-1,0 0,0 1,-1-1,0 0,0 1,-3 6,3-9,0 0,-1 0,0-1,1 1,-1-1,0 1,0-1,0 1,-1-1,1 0,0 0,-1 0,1-1,-1 1,0 0,0-1,0 0,0 0,0 1,0-2,0 1,-4 0,-2 0,-1 0,0-1,0 0,0-1,0 0,1-1,-1 0,0-1,1 0,-1 0,1-1,0 0,0 0,1-1,-1 0,1-1,0 0,1 0,-11-11,17 15,-1 1,1-1,0 1,0-1,0 1,0-1,0 0,0 0,1 1,-1-1,0 0,1 0,0 0,-1 0,1 0,0 0,0 1,0-1,0 0,0 0,0 0,1 0,-1 0,1 0,-1 0,1 1,0-1,0 0,0 0,0 1,0-1,0 1,2-3,4-5,1 0,1 1,0 0,13-10,-5 4,244-211,-232 201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02.4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216 50,'-5'-4,"-1"1,1-1,-1 1,0 0,0 0,0 1,0-1,-8 0,-11-6,20 7,0 0,0 0,0 0,0 1,0 0,0 0,-1 0,1 1,0 0,0 0,-9 1,12 0,-1 0,0 0,1 0,-1 0,0 0,1 1,0-1,-1 1,1 0,0-1,0 1,0 0,0 0,0 1,0-1,1 0,-1 1,1-1,0 1,-1-1,1 1,-1 4,-1 5,0 0,0 0,1 0,1 0,0 14,4 64,-2-75,7 67,1 25,1-18,-6-60,1 40,-5-66,0 0,0 0,0-1,0 1,1 0,-1 0,1 0,0 0,0-1,0 1,0 0,1-1,-1 1,0-1,1 1,4 3,-5-4,1-1,0 0,0 0,0 1,0-1,0-1,1 1,-1 0,0 0,0-1,1 1,-1-1,0 0,0 0,1 0,-1 0,0 0,1 0,-1-1,0 1,4-2,3 0,0-1,-1-1,1 1,-1-2,0 1,0-1,0 0,0-1,8-7,-3 0,0-1,-1 0,16-25,-18 24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02.80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39 5,'7'-4,"-13"13,-2 12,2-1,0 2,2-1,0 0,-1 33,-1 57,6-96,1-1,0 0,1 0,0 0,8 23,-9-37,-1 0,0 0,0 0,0 0,0 0,0 0,0 0,0 0,0-1,0 1,0 0,0 0,0 0,1 0,-1 0,0 0,0 0,0 0,0 0,0 0,0 0,0 0,0 0,0 0,1 0,-1 0,0 0,0 0,0 0,0 0,0 0,0 0,0 0,0 0,0 0,1 0,-1 0,0 0,0 0,0 1,0-1,0 0,1-7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03.1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 9,'0'-1,"0"0,1 1,-1-1,0 1,1-1,-1 1,1 0,-1-1,1 1,-1-1,1 1,-1 0,1-1,-1 1,1 0,0 0,-1 0,1-1,-1 1,1 0,0 0,-1 0,1 0,-1 0,1 0,0 0,-1 0,2 0,-1 1,-1 0,1-1,-1 1,1 0,-1 0,0 0,1-1,-1 1,0 0,1 0,-1 0,0 0,0 0,0-1,0 1,0 2,-4 38,-1-21,0-1,2 1,0 0,1 1,1-1,1 0,1 0,1 0,1 0,0 0,2 0,0-1,16 38,-18-47,-2-2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03.5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8 132,'0'0,"0"0,-1 0,1 0,0 0,0 0,-1 0,1 0,0 0,0 0,0 0,-1 0,1 0,0 0,0 0,-1 0,1 0,0 0,0 0,-1 0,1 0,0 0,0-1,0 1,-1 0,1 0,0 0,0 0,0-1,0 1,-1 0,1 0,0 0,0-1,0 1,0 0,0 0,0 0,0-1,6-8,13-5,90-31,-23 10,-51 18,-20 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03.92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 1,'-1'1,"1"0,-1 1,1-1,-1 0,0 0,0 1,1-1,-1 0,0 0,0 0,0 0,0 0,0 0,-1-1,1 1,0 0,0 0,0-1,-3 2,-1-1,21-10,-10 7,-1-1,1 1,0 0,0 1,1 0,-1-1,0 2,0-1,1 1,-1 0,0 0,0 1,1 0,-1 0,9 3,-14-3,0-1,0 1,0-1,0 1,0-1,-1 1,1 0,0-1,0 1,-1 0,1 0,0 0,-1 0,1-1,-1 1,1 0,-1 0,1 0,-1 0,0 0,0 0,1 2,-1-1,0 1,0-1,0 1,-1-1,1 0,-1 1,1-1,-1 0,-2 4,-2 4,0 0,-1-1,-9 12,12-18,-5 7,6-8,0 1,0-1,0 0,1 0,-1 1,1-1,-1 1,1-1,-1 5,2-7,0 0,0 1,0-1,0 0,0 0,0 1,0-1,0 0,0 0,0 1,0-1,0 0,0 0,0 1,0-1,0 0,1 0,-1 0,0 1,0-1,0 0,0 0,1 0,-1 1,0-1,0 0,1 0,-1 0,0 0,0 0,0 0,1 1,-1-1,0 0,0 0,1 0,-1 0,0 0,0 0,1 0,-1 0,0 0,0 0,1 0,-1 0,0-1,0 1,1 0,-1 0,0 0,0 0,1 0,-1 0,0 0,0-1,1 1,16-8,-15 7,8-3,0 0,0 1,0 0,0 0,0 1,1 0,12 0,-21 2,1 0,0 0,0 0,0 1,0-1,-1 1,1 0,0 0,-1 0,1 0,0 0,-1 0,4 3,-4-2,-1-1,1 1,-1 0,1 0,-1 0,0-1,0 1,0 0,0 0,0 1,-1-1,1 0,-1 0,1 0,-1 0,0 0,1 1,-1-1,0 0,-1 3,1 0,-1 1,1 0,-2 0,1 0,0 0,-1-1,0 1,-1-1,1 1,-1-1,0 0,0 0,0 0,-6 6,11-21,6-8,1 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04.32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170 92,'9'-6,"-10"1,0 5,1 0,-1 0,0 0,0 0,0 0,0 0,0 0,0 0,0 0,0 0,1 0,-1 1,0-1,0 0,0 1,0-1,1 1,-2 0,-11 7,1 0,1 1,0 1,0 0,1 0,0 1,0 0,1 1,1 0,0 0,1 1,0 0,1 0,1 1,0 0,0 0,2 0,-1 0,-1 29,5-39,0 0,0 0,0 0,1 0,-1 0,1 0,0-1,1 1,-1 0,0 0,1-1,0 1,0-1,0 0,0 1,1-1,-1 0,1 0,0 0,0-1,0 1,4 2,-3-2,1-1,0 0,0 0,0 0,0-1,1 1,-1-1,0 0,0-1,1 1,-1-1,1 0,-1 0,0-1,1 0,4-1,8-3,-1 0,0-2,0 0,-1 0,0-2,-1 0,0-1,0 0,-1-1,0-1,-1 0,0-1,-1 0,0-1,-2-1,15-24,-21 33,-1-1,0 0,-1 0,0 0,0 0,0 0,-1-1,0 1,0 0,-1-1,0 1,0-1,-1 1,0 0,-4-15,4 17,-1 1,0-1,0 1,0-1,-1 1,0 0,1 0,-1 0,-1 0,1 1,0-1,-1 1,0 0,0 0,0 0,0 0,0 1,-1-1,1 1,-1 0,1 1,-1-1,0 1,-9-2,-5 3,16 1,0-1,0 0,-1 0,1 0,0-1,0 1,0 0,0-1,-4-2,8 2,1-1,0 0,0 0,0 1,0-1,0 1,0 0,0-1,4-1,-5 3,12-8,0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04.69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 32,'-5'25,"4"-22,1-1,-1 0,0 1,1-1,0 0,0 1,-1-1,1 1,1 3,-1-5,1 0,-1 0,1 0,0 0,-1 0,1 0,0 0,0-1,0 1,0 0,-1 0,1 0,0-1,0 1,0-1,1 1,-1-1,0 1,0-1,0 1,0-1,0 0,1 0,1 1,9 1,1-1,-1 1,1-2,-1 0,1 0,0-1,-1-1,0 0,1-1,-1 0,0-1,0 0,-1-1,12-6,-20 9,0 0,0 0,-1-1,1 1,-1-1,1 1,-1-1,0 0,0 0,0 0,-1 0,1 0,-1 0,0 0,1-1,-2 1,2-6,0-6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53.56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862 0,'-1'3,"1"0,-1 0,0-1,0 1,0 0,0 0,-1-1,1 1,0-1,-1 0,-2 3,-5 10,-181 286,23-42,-144 234,227-364,57-90,8-12,-18 36,36-62,3-5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05.10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72 0,'-14'37,"1"0,-18 66,27-87,1 0,0 0,2 0,-1 24,2-39,0-1,0 1,0-1,0 1,0-1,0 1,0 0,0-1,0 1,0-1,0 1,0-1,0 1,0-1,0 1,1-1,-1 1,0-1,0 1,1-1,-1 1,0-1,1 1,-1-1,0 1,1-1,-1 0,1 1,-1-1,1 0,-1 1,0-1,1 0,-1 0,1 1,0-1,-1 0,1 0,-1 0,1 0,-1 0,1 0,-1 0,1 0,7-3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05.4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0 148,'2'0,"0"-1,-1 1,1-1,0 1,-1-1,1 0,-1 0,1 0,-1 0,1 0,-1 0,0 0,1 0,-1-1,0 1,0 0,0-1,1-1,15-29,-7-2,-7 23,0 0,8-18,-11 29,0-1,0 1,1-1,-1 1,0-1,0 0,1 1,-1-1,0 1,1-1,-1 1,1 0,-1-1,0 1,1-1,-1 1,1 0,-1-1,1 1,0 0,-1-1,1 1,-1 0,1 0,-1 0,1 0,0-1,-1 1,1 0,-1 0,2 0,-1 1,0 0,0-1,0 1,1 0,-1 0,0 0,0-1,-1 1,1 0,0 0,0 0,0 1,0 1,18 41,-18-43,139 463,-131-425,-2 0,3 58,-10-78,0-1,-1 1,0 0,-2 0,0-1,-2 1,-7 22,9-35,0-1,0 1,0-1,-1 0,1 0,-1-1,0 1,-1-1,1 0,-1 0,0 0,0-1,0 1,0-1,-11 4,14-6,0 0,-1 0,1 0,-1-1,0 1,1-1,-1 0,1 1,-1-1,0 0,1-1,-1 1,0 0,1-1,-1 1,1-1,-1 0,1 0,-1 0,1 0,0 0,-1-1,1 1,0-1,0 1,0-1,0 0,0 0,1 0,-1 0,0 0,1 0,0-1,-1 1,1 0,0-1,0 1,0-3,-3-7,1 0,0 0,1 0,1-1,-1-13,1-8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06.64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0,'227'0,"-227"0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07.02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 1,'-8'19,"2"-1,6-17,0 0,0 0,1-1,-1 1,0 0,1-1,-1 1,0-1,1 1,-1 0,1-1,-1 1,1-1,-1 1,1-1,0 1,-1-1,1 0,-1 1,1-1,0 0,-1 1,1-1,0 0,0 0,-1 0,1 0,1 0,7 2,1 0,0-1,-1 0,19-2,-18 0,0 1,0 1,0-1,17 5,-13-2,1 0,-1-1,1-1,0 0,-1-1,1-1,0 0,0-1,18-4,-18 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07.40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 69,'-3'3,"3"-2,9-3,25-5,0 1,0 2,49 1,-23 4,79-2,-135 1,-1-1,1 0,-1 1,0-1,1 0,-1-1,0 1,1-1,-1 1,0-1,0 0,-1 0,1 0,0-1,0 1,-1-1,0 1,1-1,2-5,0-4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07.79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52 12,'4'-4,"5"-4,-8 8,-1 1,0-1,1 0,-1 1,0-1,0 1,0-1,1 1,-1-1,0 0,0 1,0-1,0 1,0-1,0 1,0-1,0 1,0-1,0 0,0 1,0-1,0 1,0-1,0 1,0-1,-1 1,1-1,0 0,0 1,-1 0,-63 422,63-401,1-1,1 1,0-1,2 1,1-1,0 0,9 24,-12-42,1 1,-1 0,1 0,0-1,0 1,0-1,0 1,1-1,-1 0,1 0,0 0,0 0,0 0,0-1,0 1,1-1,-1 0,5 2,-4-3,1 1,-1-1,1-1,0 1,-1-1,1 1,0-1,0 0,-1-1,1 1,0-1,-1 0,1 0,-1-1,6-2,21-10,-2-1,1-1,-2-2,37-30,-45 33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08.5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197 114,'1'0,"1"-2,0 0,0-1,0 1,0-1,0 1,0-1,-1 0,2-2,-3 4,0 0,1 0,-2 0,1 0,0 0,0 0,0 1,0-1,0 0,-1 0,1 0,0 1,-1-1,1 0,-1 0,1 1,-1-1,1 0,-1 1,1-1,-1 0,1 1,-1-1,0 1,0-1,1 1,-1-1,0 1,0 0,1-1,-1 1,0 0,0 0,0-1,0 1,0 0,-7-2,1 0,-1 1,1 0,-1 0,0 1,1 0,-1 0,0 1,1 0,-1 0,1 1,-1 0,1 0,0 1,0-1,-12 8,15-8,0 0,0 0,0 1,1-1,-1 1,1 0,0 0,0 0,0 0,0 1,1-1,-1 1,1 0,0-1,0 1,0 0,1 0,-1 0,1 1,0-1,0 0,0 0,1 1,-1-1,1 1,0-1,1 0,-1 1,1-1,1 7,-1-8,1 1,-1-1,0 0,1 0,0 0,0 0,0 0,0 0,0-1,0 1,1-1,-1 1,1-1,0 0,0 0,0 0,0-1,0 1,0-1,0 1,0-1,1 0,-1 0,1-1,-1 1,0-1,1 1,-1-1,1 0,5-1,-1 0,0 0,1 0,-1-1,0 0,0 0,0-1,0 0,-1-1,1 0,-1 0,12-9,-4 1,-1 0,0-2,-2 0,13-16,-21 25,-1-1,1 0,-1 0,0 0,0-1,2-8,-4 11,-1 1,1 0,-1-1,0 1,0-1,0 1,0 0,0-1,-1 1,1-1,-1 1,0 0,-3-6,4 7,-1 0,0 0,-1 0,1 0,0 0,0 1,-1-1,1 0,-1 1,0-1,1 1,-1 0,0-1,0 1,0 0,0 0,0 0,0 0,0 1,0-1,0 1,0-1,0 1,-1-1,1 1,0 0,0 0,0 0,-1 1,1-1,0 0,0 1,0-1,-4 3,1-2,1 1,0 0,0 0,0 1,0-1,0 1,0 0,1 0,0 0,-1 0,1 1,0-1,0 1,1 0,-5 7,6-7,-1 0,0 1,1-1,0 0,0 0,0 1,1-1,0 0,-1 1,1-1,1 1,-1-1,1 0,0 1,0-1,1 5,0-6,-1 0,1 0,0 0,0 0,0-1,0 1,1 0,-1-1,1 0,-1 1,1-1,0 0,0-1,0 1,0 0,0-1,0 0,0 1,1-1,5 1,8 1,1-1,-1-1,1 0,-1-1,1-1,-1-1,25-5,8-5,58-22,-87 26,28-8,94-47,-141 62,1-1,-1 1,1-1,-1 0,1 0,-1 0,0-1,4-4,-6 7,0 0,0 0,0 0,0-1,1 1,-1 0,0 0,0-1,0 1,0 0,0 0,0-1,0 1,0 0,0 0,0-1,0 1,0 0,0 0,0-1,0 1,0 0,0 0,0 0,0-1,-1 1,1 0,0 0,0-1,0 1,0 0,0 0,-1 0,1 0,0-1,0 1,-1 0,0-1,0 1,-1 0,1-1,-1 1,1 0,0 0,-1 0,1 0,-1 0,1 0,-3 1,-4 0,1 1,-1 1,1-1,-1 1,1 0,0 1,0 0,0 0,1 0,-12 11,15-13,0 1,0-1,0 1,0 0,1 1,-1-1,1 0,0 1,0-1,0 1,0-1,1 1,0 0,-1 0,1 0,1 0,-1 0,0 0,1 0,0 0,0 0,1 7,-1-9,0-1,1 0,-1 1,0-1,1 0,-1 1,1-1,-1 0,1 0,0 0,0 0,-1 1,1-1,0 0,0 0,0 0,0-1,0 1,0 0,0 0,0 0,1-1,-1 1,0-1,2 1,-1 0,1-1,-1 0,0 0,1-1,-1 1,0 0,0-1,0 0,1 1,-1-1,0 0,0 0,3-2,5-3,-1 0,0-1,-1 0,15-16,-11 5,-11 16,1-1,-1 1,0-1,1 1,-1 0,1 0,0 0,0 0,0 0,3-2,-4 4,-1 0,1 0,0 0,-1 0,1 0,-1 1,1-1,0 0,-1 0,1 1,-1-1,1 0,-1 1,1-1,-1 0,1 1,-1-1,0 1,1-1,-1 1,1-1,-1 1,0-1,0 1,1-1,-1 1,1 0,9 21,-9-19,70 141,-40-86,-2 2,23 73,-48-122,-1 1,0 0,-1 0,0 0,-1 0,0 14,-1-23,-1 1,1 0,-1 0,0-1,0 1,0 0,0-1,-1 1,1-1,-1 1,0-1,0 0,0 1,0-1,-1-1,1 1,-1 0,0 0,0-1,0 0,0 1,-7 2,2-1,-1-1,0 0,1 0,-1-1,0 0,0-1,-1 0,1 0,0-1,0 0,0-1,0 0,-1 0,1-1,0 0,1-1,-1 0,-12-5,9 2,-1 0,1-1,0-1,1 0,0 0,0-1,1 0,0-1,0 0,1-1,-12-18,20 27,-1-1,1 1,0-1,0 1,0-1,0 0,0 1,0-1,1 0,-1 0,1 1,0-1,0 0,0 0,0 0,1 0,-1 1,1-1,0 0,-1 1,1-1,0 0,1 1,-1-1,0 1,1-1,-1 1,1 0,0 0,3-4,6-4,0 1,1-1,0 2,22-13,-16 11,154-91,113-73,-246 146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10.10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38 208,'-6'-1,"4"1,1 0,-1 0,0 0,1 0,-1 0,1 0,-1 0,0 0,1 1,-1-1,1 0,-1 1,1 0,-1-1,1 1,-1 0,1 0,-2 1,3-2,0 0,0 0,0 0,0 0,0 0,0 0,0 0,0 0,0 1,0-1,0 0,-1 0,1 0,0 0,0 0,0 0,0 0,0 1,0-1,0 0,0 0,0 0,0 0,1 0,-1 0,0 0,0 1,0-1,0 0,0 0,0 0,0 0,0 0,0 0,0 0,0 0,0 0,0 1,0-1,1 0,-1 0,0 0,0 0,0 0,0 0,0 0,0 0,0 0,1 0,-1 0,0 0,0 0,11 1,9-3,0-5,0 0,0-2,-1 0,0-1,-1-1,0 0,-1-2,0 0,-1-1,0 0,-1-1,-1-1,-1-1,15-21,-28 37,0 0,1 0,-1 0,1 1,0-1,-1 0,1 0,0 0,-1 1,1-1,0 0,0 1,0-1,-1 1,1-1,2 0,-3 1,1 0,-1 1,0-1,1 0,-1 1,0-1,0 0,1 1,-1-1,0 1,0-1,0 0,0 1,1-1,-1 1,0-1,0 1,0-1,0 0,0 1,0-1,0 1,0-1,0 1,-1 0,-4 37,5-38,-5 25,-3 13,1 0,1 1,3-1,1 48,2-83,1 1,-1-1,1 1,0-1,0 1,0-1,1 0,2 6,-4-9,1 1,-1-1,1 1,-1-1,1 1,-1-1,1 1,-1-1,1 0,-1 1,1-1,-1 1,1-1,0 0,-1 0,1 1,-1-1,1 0,0 0,-1 0,1 0,0 0,-1 0,1 0,0 0,0 0,-1 0,1 0,-1 0,1 0,0-1,-1 1,1 0,0 0,-1-1,1 1,-1 0,1-1,-1 1,1-1,-1 1,1-1,-1 1,1-1,-1 1,1-1,-1 1,0-1,1-1,8-10,0-2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10.48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1,'3'4,"0"0,0 1,0 0,-1 0,1 0,-1 0,1 6,5 9,1-1,3 8,-1 0,13 43,-23-63,1 1,-1-1,0 0,0 1,0-1,-1 1,-1-1,1 1,-1-1,-1 1,1-1,-1 0,0 1,-1-1,-3 7,4-45,6 13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10.89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0 141,'1'0,"-1"0,1 0,0-1,-1 1,1 0,-1-1,1 1,0 0,-1-1,1 1,-1-1,1 1,-1-1,1 1,-1-1,0 1,1-1,-1 1,0-1,1 0,-1 1,0-1,0 0,1 1,-1-2,6-21,-4 11,0 6,1 0,0-1,0 1,0 0,1 0,0 1,0-1,1 1,-1 0,1 0,0 0,10-7,-12 10,-1 1,1-1,0 1,0 0,0 0,0 0,0 0,0 0,0 0,0 1,0 0,0-1,0 1,0 0,0 1,0-1,0 0,0 1,0 0,0 0,0 0,0 0,0 0,-1 0,1 1,0-1,-1 1,1 0,-1 0,4 4,-3-4,-1 1,1 0,-1 0,0 0,0 0,0 1,0-1,-1 0,1 1,-1-1,0 1,0-1,0 1,-1 0,1-1,-1 1,0 0,0 0,0-1,-1 1,1 0,-1-1,0 1,-1 4,-4 9,-1 0,0 0,-17 27,12-22,8-14,-2 3,0 1,0 0,1 0,-6 25,10-35,1 0,-1 0,1 0,0 0,0 1,0-1,0 0,0 0,0 0,1 0,-1 1,1-1,-1 0,1 0,0 0,0 0,0 0,0 0,0 0,0-1,0 1,1 0,-1-1,1 1,-1-1,1 1,0-1,0 0,-1 1,1-1,0 0,0 0,0 0,0-1,0 1,0 0,3 0,2 0,0 0,1 0,-1 0,0-1,1 0,-1 0,0-1,1 0,-1 0,0-1,0 0,0 0,11-5,5-4,-1-2,33-23,-21 13,-17 11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55.99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25 1,'-1'0,"0"0,0 0,0 1,1-1,-1 0,0 1,0-1,1 1,-1-1,0 1,0-1,1 1,-1-1,1 1,-1 0,0-1,1 1,-1 0,1 0,0-1,-1 1,1 0,0 0,-1 0,1 0,0-1,0 2,-5 27,4-27,-1 58,1-1,14 101,0 39,-12-167,0-19,-1 0,0-1,-1 1,0 0,-4 16,0-19,-1-5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11.2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269 0,'0'2,"1"0,-1-1,1 1,0 0,0 0,-1-1,1 1,0-1,1 1,-1-1,0 1,0-1,1 0,-1 0,0 1,1-1,-1 0,4 1,-3-1,0 1,0-1,0 1,0 0,0 0,-1-1,1 1,2 4,-4-5,1 0,-1 0,0 0,0 0,0 0,0 0,0 0,0 0,0 0,0 0,-1 0,1 0,0 0,0-1,-1 1,1 0,-1 0,1 0,0 0,-1 0,0-1,1 1,-1 0,0 0,1-1,-1 1,0-1,-1 2,-63 54,-20 19,50-40,-57 54,78-82,8-12,3-21,3 12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11.6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4,'0'-1,"0"1,1 0,-1-1,0 1,0 0,1 0,-1-1,1 1,-1 0,0 0,1 0,-1 0,0 0,1-1,-1 1,1 0,-1 0,0 0,1 0,-1 0,1 0,-1 0,0 0,1 0,-1 1,1-1,-1 0,0 0,1 0,-1 0,0 0,1 1,-1-1,0 0,1 1,21 8,-17-7,95 47,-65-30,55 22,-1-8,-89-33,0 0,0 0,0 0,0 0,0 0,0 0,0-1,0 1,0 0,0 0,0 0,0 0,0 0,0 0,0 0,0 0,0 0,0 0,0 0,0 0,0 0,1 0,-1 0,0 0,0 0,0 0,0 0,0 0,0 0,0 0,-4-3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13.45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12 202,'-1'0,"0"1,0 0,0-1,1 1,-1 0,0 0,1 0,-1 0,0-1,1 1,-1 0,1 0,-1 0,1 0,0 0,-1 0,1 0,0 0,0 0,0 0,0 0,0 1,0-1,0 0,0 0,0 0,0 0,1 0,-1 0,0 0,1 0,-1 0,1 0,-1 0,2 1,-1-1,0 0,1 0,-1 0,0-1,1 1,-1 0,1-1,-1 1,1-1,-1 1,1-1,-1 0,1 0,-1 0,1 0,-1 0,1 0,0 0,-1 0,1-1,-1 1,1-1,-1 1,3-2,14-7,0-2,-1 0,0-1,0 0,-2-2,27-27,-29 25,17-24,-22 27,1 1,0 1,1-1,13-11,-23 23,1 0,-1-1,0 1,1 0,-1-1,0 1,1 0,-1 0,1 0,-1-1,1 1,-1 0,0 0,1 0,-1 0,1 0,-1 0,1 0,-1 0,1 0,-1 0,0 0,1 0,-1 0,1 0,-1 0,1 0,-1 1,0-1,1 0,-1 0,1 1,9 15,-1 23,-9-38,2 24,-1 0,-1 0,-2 0,0 0,-11 45,-2 20,16-77,5-17,6-18,-6 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13.92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187 43,'0'-1,"0"1,0 0,1 0,-1 0,0 0,0 0,0 0,1-1,-1 1,0 0,0 0,0 0,0-1,0 1,1 0,-1 0,0 0,0-1,0 1,0 0,0 0,0 0,0-1,0 1,0 0,0 0,0-1,0 1,0 0,0 0,0-1,0 1,0 0,0 0,0-1,0 1,0 0,0 0,-1-1,-9 0,-16 7,19-1,0 0,0 0,0 1,0-1,1 2,0-1,0 1,-8 12,-1 3,-17 39,25-47,0 1,1 0,1 0,-6 27,10-38,0 0,1 0,-1 0,1 0,0 0,0 0,1 0,-1 0,1 0,0 0,0-1,0 1,0 0,1 0,-1-1,1 1,0-1,0 0,0 1,1-1,-1 0,1 0,0 0,5 4,-4-6,-1 1,0-1,1 0,-1 0,0 0,1 0,0 0,-1-1,1 0,-1 0,1 0,-1 0,1 0,-1-1,1 0,-1 1,1-1,-1 0,1-1,4-2,2 0,-1-1,1 0,-2-1,1 1,15-15,-14 10,-1 0,0 0,-1-1,0-1,-1 1,0-1,-1 0,0-1,-1 0,6-25,-9 32,-1 0,1-1,-2 1,1-1,-1 0,0 1,0-1,-1 1,1-1,-2 1,1-1,-1 1,0 0,0 0,-1-1,1 1,-1 1,-1-1,1 0,-1 1,0 0,0 0,-1 0,-7-7,7 9,-1 0,1 0,-1 0,1 1,-1-1,0 1,0 1,0-1,0 1,-10-1,12 2,0-1,0 1,0 0,0 0,0 0,0 1,0-1,0 1,0 0,0 1,0-1,0 0,0 1,1 0,-1 0,-5 4,9-6,-1 0,1 1,0-1,-1 0,1 0,0 1,-1-1,1 0,0 1,0-1,-1 0,1 1,0-1,0 0,0 1,0-1,-1 0,1 1,0-1,0 1,0-1,0 0,0 1,0-1,0 1,0-1,0 0,0 1,0-1,0 1,1-1,-1 0,0 1,0-1,0 0,0 1,1-1,-1 0,0 1,0-1,1 0,-1 1,0-1,0 0,1 0,-1 1,0-1,1 0,-1 0,0 0,1 1,-1-1,1 0,-1 0,0 0,1 0,-1 0,1 0,0 0,25 3,-19-5,-1 0,0 0,13-6,-13 5,8-3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14.32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 53,'-14'2,"17"4,24 2,-10-6,0-1,0-1,33-4,-42 3,0 0,0-1,0 0,-1 0,1-1,0 0,-1-1,0 1,0-1,10-8,-16 11,1-1,0 0,0 0,-1 0,1 0,-1 0,2-5,2-3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14.7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103 0,'1'0,"0"1,-1-1,1 1,-1-1,1 0,-1 1,1-1,-1 1,1-1,-1 1,0-1,1 1,-1-1,0 1,1 0,-1-1,0 1,0-1,0 1,1 0,-1-1,0 1,0 0,0-1,0 1,0 0,0-1,0 1,0 0,0-1,-1 1,1 0,0-1,0 1,-1 0,-6 29,6-29,-5 16,-1 0,-1 0,-19 30,17-32,0 1,2 1,-13 33,20-48,0 0,0 1,1-1,-1 0,1 0,0 0,0 1,0-1,0 0,0 0,0 1,0-1,1 0,-1 0,1 0,0 1,-1-1,1 0,0 0,0 0,1 0,-1-1,2 3,-1-2,1 0,-1 0,1 0,0 0,0-1,0 1,0-1,0 0,0 0,1 0,-1 0,0 0,0-1,1 0,3 1,15-1,0 0,42-7,-53 5,1 0,-1-1,0 0,0-1,-1 0,1-1,13-8,-14 4,-2 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15.12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287 1,'-1'8,"-1"1,0-1,0 1,-1-1,-1 0,1 0,-1 0,0-1,-10 13,-4 11,-95 160,102-174,-1-1,-1 0,0-1,-1-1,-20 17,15-16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15.68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503 0,'-5'1,"1"0,-1-1,0 2,1-1,-6 3,-8 2,0-1,0 0,0 2,0 0,1 1,0 1,1 1,0 0,-17 14,14-7,1 0,0 1,2 1,0 1,-20 32,11-9,3 1,2 1,2 1,1 1,-17 87,26-98,2 1,-1 39,7-60,0-1,0 1,2 0,0-1,1 1,0-1,9 23,-9-32,0 1,0-1,1 0,-1-1,2 1,-1 0,0-1,1 0,0 0,0-1,1 1,-1-1,1 0,9 4,-4-3,0 0,0-1,0-1,1 0,-1 0,1-1,19 0,-5-1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16.35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 1,'-1'1,"0"0,0 0,0 0,1 0,-1 0,0 1,1-1,-1 0,1 1,0-1,-1 0,1 1,0-1,0 1,0-1,0 0,0 1,0-1,0 1,0-1,1 0,-1 1,0-1,1 0,-1 1,1-1,0 0,-1 0,1 1,0-1,1 1,4 7,1 0,0-1,10 9,-6-6,33 38,-2 1,-1 3,46 81,-73-109,-1 2,-1-1,-2 2,0-1,-2 1,-1 1,-1-1,-2 1,-1 0,0 37,-6-22,-2 0,-1 0,-3-1,-1 0,-2 0,-3-1,0-1,-36 65,37-82,-2 0,-24 30,29-42,0-1,0 0,-1 0,0-1,-24 15,10-11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18.89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 89,'-15'-2,"19"-3,23-5,201-41,-218 49,0-1,0 0,14-7,-22 8,-4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6:57.25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25 75,'-4'-4,"-2"-5,-3-6,3 0,8 3,6 3,7 3,5 3,3 1,1 2,2 1,0-1,-1 1,0-1,0 1,0-1,-1 0,-3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56.39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71 0,'-1'12,"0"-1,-1 1,-5 19,-4 22,6 218,7-150,-2-111,1 1,-1 0,-1 0,-2 12,2-20,1 0,-1 0,0-1,0 1,0 0,0-1,-1 1,1-1,-1 1,1-1,-1 0,0 0,0 0,0 0,0 0,0 0,-3 1,-9 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19.27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5,'-4'12,"4"-11,0 0,-1-1,1 1,-1-1,1 1,0-1,0 1,-1 0,1-1,0 1,0 0,0-1,0 1,0 0,0-1,0 1,0 0,0 0,0-1,0 1,0 0,0-1,1 1,-1-1,0 1,0 0,1-1,-1 1,0-1,1 1,-1 0,1-1,-1 1,1-1,-1 0,1 1,-1-1,1 1,-1-1,1 0,0 1,-1-1,1 0,0 0,0 1,8 1,0-1,-1 0,1-1,0 1,0-2,-1 1,14-3,13-1,-20 4,0-1,0-1,-1 0,1-1,-1-1,1 0,24-12,-24 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20.09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 52,'-1'0,"0"1,1-1,-1 1,0-1,0 1,1-1,-1 1,0-1,0 0,0 1,0-1,0 0,0 0,1 1,-1-1,0 0,-2 0,0-3,11-4,9-2,0 0,31-11,-42 18,1 0,-1 0,0 1,1 0,-1 0,1 1,-1-1,1 1,-1 1,0-1,13 4,-18-4,1 0,0 1,-1-1,1 1,-1 0,1-1,-1 1,0 0,1 0,-1 0,0 0,0 0,1 0,-1 1,0-1,0 0,0 1,0-1,-1 0,1 1,0-1,-1 1,2 2,-2-1,0-1,0 1,0 0,0 0,0 0,-1 0,1 0,-1 0,0-1,0 1,0 0,-1 3,-5 6,0-1,0 0,-1 0,-15 16,2-2,20-23,0-1,0 1,-1 0,1 0,0 0,1 0,-1 0,0 0,0 0,1 0,-1 0,1 3,0-4,0-1,1 1,-1 0,1 0,-1 0,1-1,-1 1,1 0,0-1,-1 1,1 0,0-1,0 1,-1-1,1 1,0-1,0 0,0 1,-1-1,1 0,1 1,25 6,-18-5,-1 1,0-1,0 1,0 0,-1 1,1 0,-1 0,0 0,0 1,13 11,-17-13,-1 1,1-1,-1 0,1 1,-1 0,0-1,-1 1,1 0,-1 0,1 0,-1 0,0 0,-1 0,1 0,-1 0,1 0,-1 1,0-1,-1 0,1 0,-1 0,-1 6,-1-2,0 0,0 0,-1 0,0-1,0 1,-1-1,-5 7,-42 45,51-58,1 0,-1 0,0 0,0 0,0 0,0 0,0 0,-1 0,1 0,0-1,0 1,0-1,-1 1,1-1,0 1,-1-1,1 1,0-1,-1 0,1 0,0 0,-1 0,-2 0,4-1,-1 0,0 1,0-1,0 0,1 0,-1 0,0 1,1-1,-1 0,1 0,-1 0,1 0,-1 0,1 0,0 0,-1 0,1 0,0-1,0 1,0 0,0 0,0 0,0 0,0 0,0 0,1 0,-1 0,0 0,1-2,1-9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20.48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96 1,'1'6,"0"-1,0 1,0-1,1 1,0-1,4 8,3 9,-6-10,-1-1,0 1,0 0,-1 0,-1 0,0 0,0 0,-1 0,-1-1,0 1,-1 0,-8 22,2-12,-1 0,-1 0,0-1,-2 0,-23 27,36-47,0-1,-1 1,1 0,0-1,-1 1,1-1,-1 1,0 0,1-1,-1 1,1-1,-1 1,0-1,1 0,-1 1,0-1,1 0,-1 1,0-1,0 0,1 0,-1 0,0 0,0 1,-1-1,2-1,0 0,-1 1,1-1,0 0,-1 0,1 1,0-1,0 0,0 1,0-1,0 0,0 0,0 0,0 1,0-1,0 0,0 0,0 1,0-1,1 0,-1 1,0-1,0 0,1 1,0-2,5-11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20.9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244 1,'-13'2,"1"1,0 1,-1 0,1 1,1 0,-1 0,1 1,0 1,0 0,1 1,-14 11,18-12,0 1,1-1,0 1,0 0,-7 17,11-24,0 1,1 0,-1 0,0 0,1 0,-1 0,1 0,-1 0,1 0,0 0,0 0,0 0,0 0,1 0,-1 0,0 0,1 0,-1 0,1 0,0 0,0 0,0-1,0 1,0 0,0 0,0-1,0 1,1-1,-1 1,1-1,-1 0,1 1,1 0,0-1,0 0,0 0,0 0,0 0,0-1,-1 0,1 1,0-1,0 0,0-1,0 1,0 0,0-1,0 1,0-1,0 0,0 0,-1 0,1-1,0 1,-1-1,4-2,7-5,0 0,20-20,-32 28,9-10,0-1,-1 1,11-18,11-14,-31 43,0 0,0 0,0-1,0 1,0 0,0 0,1 0,-1-1,0 1,0 0,0 0,1 0,-1 0,0 0,0-1,0 1,1 0,-1 0,0 0,0 0,1 0,-1 0,0 0,0 0,1 0,-1 0,0 0,0 0,1 0,-1 0,0 0,0 0,0 0,1 0,-1 0,0 1,1-1,5 11,1 21,-5-26,10 34,1-1,3-1,23 41,4 12,-41-87,0 0,-1 1,1-1,-1 1,0-1,0 1,0-1,0 1,-1-1,0 1,0 0,0-1,-2 9,1-10,-1 0,1 0,-1 0,0 0,0 0,0 0,0 0,0 0,0-1,-1 1,1-1,-1 0,0 1,0-1,0-1,0 1,0 0,-5 1,-10 5,0-1,-1-1,1-1,-1 0,0-2,-1 0,1-1,0-1,-1-1,1 0,-24-5,36 4,0-1,0 0,1 0,-1 0,1-1,-1 0,1-1,0 1,0-1,0 0,1-1,0 1,0-1,0 0,0-1,1 1,0-1,0 0,0 0,1 0,-1 0,-1-8,-4-12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23.35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55 54,'-6'-14,"5"13,1 1,0 0,0 0,0 0,0-1,0 1,-1 0,1 0,0 0,0 0,0 0,-1 0,1-1,0 1,0 0,0 0,-1 0,1 0,0 0,0 0,0 0,-1 0,1 0,0 0,0 0,-1 0,1 0,0 0,0 0,0 0,-1 0,1 0,0 0,0 1,-1-1,1 0,0 0,0 0,0 0,0 0,-1 1,1-1,0 0,0 0,0 0,0 0,0 1,0-1,-1 0,1 0,0 0,0 1,0-1,0 0,0 0,0 1,0-1,0 0,0 0,0 0,0 1,0-1,0 0,0 1,-3 20,1 1,1 0,3 33,0-5,0 62,-4 140,2-246,-1 0,1 0,-1 0,-1 0,1 0,-1-1,0 1,-3 6,5-12,0 0,0 0,0 1,0-1,0 0,0 0,0 0,0 0,-1 1,1-1,0 0,0 0,0 0,0 0,-1 1,1-1,0 0,0 0,0 0,-1 0,1 0,0 0,0 0,0 0,-1 0,1 1,0-1,0 0,-1 0,1 0,0 0,0 0,0 0,-1-1,1 1,0 0,0 0,-1 0,1 0,0 0,0 0,-7-11,2-15,2-19,2 0,6-50,19-90,-21 163,1-10,-2 12,0 1,2-1,0 1,1 0,12-29,-16 46,0 0,0 0,0 0,0 1,0-1,0 0,1 0,-1 1,1-1,-1 0,1 1,-1 0,1-1,0 1,0 0,0 0,0 0,0 0,0 0,0 0,0 1,0-1,0 1,0-1,1 1,-1 0,0 0,0 0,0 0,0 0,1 0,-1 1,0-1,0 1,0 0,0-1,0 1,0 0,0 0,0 0,0 0,0 1,2 2,0-2,-1 1,1 0,-1 1,0-1,0 1,0-1,0 1,-1 0,1 0,-1 0,0 0,-1 1,1-1,-1 0,1 1,-1-1,0 1,-1-1,1 1,-1 7,-2-5,0-1,0 1,0 0,-1-1,0 0,-1 0,1 0,-1 0,0 0,0-1,-1 1,0-1,0 0,0-1,0 1,-1-1,0 0,0-1,-8 5,13-8,1 1,-1-1,0 1,1-1,-1 0,0 1,1-1,-1 0,0 0,0 1,1-1,-1 0,0 0,1 0,-1 0,0 0,0 0,1 0,-1 0,0 0,0-1,1 1,-1 0,0 0,1-1,-1 1,0 0,1-1,-1 1,0 0,1-1,-1 1,1-1,-1 1,1-1,-1 0,1 1,-1-1,1 1,0-1,-1 0,1 1,0-1,-1-1,1 0,0 0,0 0,-1-1,2 1,-1 0,0 0,0-1,1 1,-1 0,1 0,0 0,0 0,1-4,8-9,1 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23.7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36 0,'-1'0,"-1"1,1-1,-1 0,1 1,0-1,-1 1,1 0,0-1,0 1,-1 0,1 0,0 0,0-1,0 1,0 0,0 1,0-1,0 0,1 0,-1 0,0 0,1 1,-1-1,0 0,1 1,0-1,-1 2,-1 4,0 0,1 0,-2 15,4 177,8-123,0 15,-9-87,0-8,0-3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24.12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190 3,'0'0,"0"-1,0 1,0 0,0 0,1 0,-1 0,0-1,0 1,0 0,0 0,1 0,-1 0,0 0,0-1,1 1,-1 0,0 0,0 0,0 0,1 0,-1 0,0 0,0 0,1 0,-1 0,0 0,0 0,1 0,-1 0,0 0,0 0,1 0,-1 0,0 1,0-1,0 0,1 0,-1 0,0 1,5 10,-1 18,-4-27,0 135,1 11,6-106,-5-36,0 0,-1-1,0 1,0 0,0 0,-1 0,0 0,0-1,0 1,-1 0,0 0,-2 9,3-15,-1 1,1-1,0 1,-1-1,1 1,0-1,-1 1,1-1,0 1,-1-1,1 0,-1 1,1-1,-1 0,1 1,-1-1,1 0,-1 1,0-1,1 0,-1 0,1 0,-1 0,1 0,-1 0,0 0,1 0,-1 0,1 0,-1 0,0 0,-9-3</inkml:trace>
  <inkml:trace contextRef="#ctx0" brushRef="#br0" timeOffset="1">13 268,'-12'2,"15"3,-1-3,1-1,-1 0,0 0,1-1,-1 1,0 0,1-1,3 1,16-2,0-1,0-1,31-9,19-2,-25 5,-27 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24.50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29 0,'-1'0,"-1"1,1-1,-1 0,0 1,1 0,-1-1,1 1,0 0,-1-1,1 1,-1 0,1 0,0 0,0 0,0 1,-2 0,3-1,0-1,-1 0,1 1,0-1,-1 0,1 1,0-1,0 1,0-1,-1 1,1-1,0 1,0-1,0 0,0 1,0-1,0 1,0-1,0 1,0-1,0 1,0-1,0 1,0-1,0 1,0-1,1 1,-1-1,0 1,0-1,0 0,1 1,-1-1,0 1,1-1,-1 0,0 1,1-1,-1 0,1 1,-1-1,0 0,1 0,-1 0,1 1,-1-1,1 0,-1 0,0 0,1 0,-1 0,1 0,-1 0,1 0,0 0,18 3,0-1,1 0,-1-2,28-2,5-1,-43 3,-1 0,1 1,-1 0,0 0,13 4,-9-2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24.92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 1,'-2'1,"0"1,1 0,-1 0,0 0,1 0,0 0,-1 0,1 0,0 0,0 1,0-1,0 0,1 1,-1-1,0 0,1 1,0 3,0-4,0-1,1 1,-1-1,1 1,0-1,0 0,-1 1,1-1,0 0,0 0,0 1,0-1,0 0,0 0,1 0,-1 0,0-1,1 1,-1 0,0 0,1-1,-1 1,1-1,-1 1,1-1,-1 0,1 1,-1-1,2 0,12 1,-1 0,0-1,1-1,-1 0,0-1,17-3,-10 1,40-3,-45 7,1-2,-1 0,1-1,-1 0,0-1,25-11,-19 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25.3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91 56,'-22'0,"14"1,-1-1,1 0,-1-1,0 0,-8-2,17 3,-1 0,1 0,0 0,-1 0,1 0,0 0,-1 0,1 0,0 0,-1 0,1 0,0 0,0 0,-1-1,1 1,0 0,-1 0,1 0,0-1,0 1,-1 0,1 0,0-1,0 1,0 0,-1 0,1-1,0 1,0 0,0-1,0 1,0 0,0 0,0-1,-1 1,1 0,0-1,0 1,0 0,0-1,0 1,1-1,12-11,23-4,-24 12,0 1,-1 0,16-1,-22 4,0-1,1 1,-1 0,1 1,-1-1,0 1,0 0,1 1,7 2,-12-3,0-1,0 1,0-1,0 1,0 0,0-1,0 1,-1 0,1 0,0 0,0-1,-1 1,1 0,-1 0,1 0,-1 0,1 0,-1 0,1 1,-1-1,0 0,1 1,-1 1,0 0,0 0,0 1,-1-1,1 0,-1 0,1 0,-2 3,-2 5,-1 1,0-2,-8 14,-75 102,88-126,0 0,-1 1,1-1,0 0,0 0,-1 1,1-1,0 0,0 1,0-1,0 0,-1 0,1 1,0-1,0 0,0 1,0-1,0 0,0 1,0-1,0 0,0 1,0-1,0 1,0-1,0 0,0 1,0-1,0 0,0 1,1-1,-1 0,0 0,0 1,0-1,1 0,-1 1,0-1,16-2,30-17,-36 14,-4 3,0 0,0 0,0 0,1 1,-1 0,0 0,0 1,1 0,-1 0,0 0,1 1,-1-1,0 2,7 1,-10-2,0 0,0 1,0-1,0 1,0-1,0 1,0 0,-1 0,1 0,-1 1,1-1,-1 1,0-1,0 1,0 0,0 0,0 0,-1 0,0 0,1 0,-1 0,0 0,0 1,-1-1,1 0,-1 1,0 6,0 2,-1 1,0-1,-1 0,-1 1,0-1,-8 21,-3-2,-20 36,28-59,3-3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56.78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68 113,'-4'-1,"-1"0,1 0,0-1,0 0,0 0,0 0,-6-5,2 2,6 4,0 0,0 0,0 0,0 0,0-1,0 1,0-1,-2-3,3 5,1 0,0-1,0 1,0 0,0 0,0 0,0-1,0 1,0 0,0 0,0 0,0-1,0 1,0 0,0 0,0 0,1-1,-1 1,0 0,0 0,0 0,0 0,0-1,0 1,0 0,1 0,-1 0,0 0,0-1,0 1,0 0,1 0,-1 0,0 0,16-5,226-42,-201 36,-25 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25.70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102 1,'6'11,"-1"0,-1 1,1 0,-2 0,0 1,0-1,-1 1,-1-1,0 1,-1 0,0-1,-1 1,0-1,-1 1,-1-1,1 1,-10 22,-100 198,111-230,3-7,3-7,2-1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26.0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233 141,'3'-3,"0"0,0-1,0 0,-1 1,1-1,-1 0,0 0,0 0,0-1,-1 1,0 0,1-1,-2 1,1-1,0 1,-1-7,0 8,0 0,0 0,-1 1,0-1,1 0,-1 0,0 1,0-1,0 1,-1-1,1 1,-1-1,1 1,-1 0,0 0,0 0,0 0,0 0,0 0,0 0,-1 1,1-1,0 1,-1 0,0 0,1-1,-5 0,1 1,-1 0,0 0,0 0,0 1,0 0,0 0,0 0,0 1,0 1,1-1,-1 1,0 0,1 0,-1 1,1 0,0 0,0 0,0 1,0 0,-7 7,7-6,0 0,0 0,1 0,0 1,0 0,1 0,-1 0,1 0,1 1,-1-1,1 1,0 0,1 0,-1 1,2-1,-1 0,1 1,-1 14,2-20,0 1,0 0,0 0,1-1,-1 1,1 0,-1-1,1 1,0 0,0-1,0 1,1-1,-1 0,1 1,-1-1,1 0,0 0,-1 0,1 0,0 0,1 0,-1 0,0-1,0 1,1-1,-1 0,1 0,-1 0,1 0,0 0,-1 0,1-1,0 1,-1-1,4 1,2-1,0-1,0 1,0-1,-1 0,1-1,0 0,-1 0,1-1,-1 0,0 0,9-6,-6 3,-1-2,1 1,-1-1,0-1,-1 1,0-1,0-1,-1 0,11-19,-18 29,0-1,0 1,1-1,-1 1,0-1,1 1,-1-1,1 1,-1 0,1-1,-1 1,1-1,-1 1,1 0,-1 0,1-1,-1 1,1 0,-1 0,1 0,-1 0,1 0,0-1,-1 1,1 0,-1 0,1 0,0 1,-1-1,1 0,-1 0,1 0,-1 0,1 0,-1 1,1-1,-1 0,1 1,-1-1,1 0,-1 1,1-1,-1 0,1 1,-1-1,0 1,1-1,-1 1,0-1,1 1,-1-1,0 2,22 34,-17-27,46 76,50 91,-97-168,-1 1,0-1,-1 1,0 0,0 0,-1 0,0 0,-1 0,0 0,0 0,-1 0,0 0,-1 0,0 0,0 0,-1-1,0 1,0-1,-6 9,6-10,-1 0,0-1,0 0,-1 0,1 0,-1 0,-1 0,1-1,-1 0,0-1,0 1,0-1,0 0,-1 0,0-1,0 0,0 0,0-1,0 0,-1 0,1 0,-1-1,-8 0,11-1,1 0,-1-1,0 0,1 0,-1 0,1 0,0-1,-1 0,1 0,0 0,0 0,0 0,0-1,1 0,-5-4,3 2,0 0,1 0,-1 0,1-1,1 0,-1 0,1 0,0 0,-3-10,-1-8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38.584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0 128,'37'-14,"-1"10,0 1,0 2,38 3,2 0,641-2,-573-9,-11 0,112 11,92-4,-208-6,54-1,-16 0,-11 0,138-1,222 1,-314 11,279-2,-454-1,48-9,-36 4,-77-9,17 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1:40.204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3 93,'-3'7,"3"-7,14 2,8 3,1-2,0 0,42-2,28 3,38 6,159-8,-141-4,89 11,3 1,292-25,-437 10,419-11,-466 16,457-11,-374 4,147-16,-219 16,-6 0,69-16,-123 23,1 0,-1 0,0 0,1 0,-1 0,0 0,1 0,-1 0,0 0,1 0,-1 0,0 0,0-1,1 1,-1 0,0 0,1 0,-1 0,0-1,0 1,1 0,-1 0,0-1,0 1,0 0,1 0,-1-1,0 1,0 0,0 0,0-1,0 1,1 0,-1-1,-12-5,-32-5,30 9,-14-5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2:54.14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177 47,'0'-1,"0"-1,-1 1,1-1,-1 1,1 0,-1-1,0 1,1 0,-1 0,0-1,0 1,0 0,0 0,0 0,0 0,0 0,0 0,0 0,0 0,-1 1,1-1,0 0,-1 1,1-1,0 1,-3-1,-1-1,-1 1,1 0,-1 0,1 0,-10 0,11 1,0 1,0 0,-1 0,1 0,0 0,0 1,0 0,0 0,1 0,-1 0,0 0,1 1,0-1,-1 1,1 0,0 0,1 0,-1 1,0-1,1 1,0-1,-3 6,1-1,0 1,0-1,1 1,0 0,1 0,0 0,0 0,1 0,0 14,1-20,0 1,0-1,1 1,-1-1,1 0,0 1,0-1,0 0,0 1,1-1,-1 0,1 0,0 0,4 4,-5-6,0 0,0 0,0 0,1 0,-1 0,1-1,-1 1,0 0,1-1,-1 0,1 1,-1-1,1 0,-1 1,1-1,0 0,-1 0,1-1,-1 1,1 0,-1 0,1-1,-1 1,1-1,-1 1,0-1,1 1,-1-1,0 0,1 0,-1 0,0 0,2-2,3-2,0 0,-1-1,0 0,0 0,0 0,-1-1,0 1,0-1,-1 0,4-12,-2 6,-1 0,-1-1,0 1,-1-1,1-15,-3-17,16 135,-8-50,10 33,-16-65,0-1,1 1,0-1,0 1,1-1,0 0,0 0,6 6,-9-11,0 0,0 0,0 0,0 0,0 0,0-1,0 1,0 0,0-1,0 1,0-1,1 1,-1-1,0 0,0 1,0-1,1 0,-1 0,0 0,1 0,-1 0,0 0,0 0,1-1,-1 1,0 0,2-1,0-1,0 1,-1-1,0 0,1 1,-1-1,0 0,0-1,0 1,0 0,3-5,3-7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2:54.4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97 0,'8'10,"-1"0,-1 0,0 1,0 0,-1 0,-1 0,7 23,-4-8,-2 0,0 0,-2 0,-1 0,-2 46,-4-13,-17 85,12-101,-1 0,-3-1,-1 0,-2-1,-2-1,-38 63,46-87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2:58.95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29 1,'0'3,"0"4,-3 4,-1 2,0 3,1 2,-2 0,0 0,1-2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2:59.62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212 18,'-37'-14,"31"13,0 0,0 0,0 1,0 0,0 0,0 0,0 1,0-1,-8 3,11-2,0 1,1-1,-1 0,0 1,1 0,-1-1,1 1,-1 0,1 0,0 0,0 1,0-1,0 0,0 1,1 0,-1-1,1 1,-1 0,1 0,-1 3,-8 24,1 0,1 1,2 0,1 1,-2 43,6-62,0 0,-5 17,4-24,0 1,0 0,1 0,0 0,1 0,-1 0,1 0,1 0,-1 1,1-1,4 13,-3-18,-1 1,1-1,0 0,0 0,0 0,1 0,-1-1,0 1,1 0,-1-1,1 0,-1 1,1-1,0 0,-1 0,1-1,0 1,0-1,0 1,-1-1,1 0,4 0,3 0,0 0,1 0,-1-1,0-1,10-2,8-8,-16 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2:59.95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 1,'-10'113,"1"2,8-84,0-15,1-1,3 25,-3-41,0 1,0 0,0 0,1 0,-1-1,0 1,0 0,0 0,0 0,0-1,1 1,-1 0,0 0,0 0,0 0,0 0,1-1,-1 1,0 0,0 0,0 0,1 0,-1 0,0 0,0 0,1 0,-1 0,0 0,0 0,0 0,1 0,-1 0,0 0,0 0,1 0,-1 0,0 0,0 0,0 0,1 0,-1 0,0 0,0 0,0 1,1-1,-1 0,0 0,0 0,0 0,0 1,1-1,-1 0,0 0,0 0,0 1,0-1,0 0,0 0,0 0,1 1,-1-1,3-8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0.29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 0,'1'1,"0"-1,0 0,-1 1,1-1,0 1,0-1,-1 1,1-1,0 1,-1-1,1 1,-1-1,1 1,-1 0,1-1,-1 1,1 0,-1 0,0-1,1 1,-1 0,0 0,1 0,-1-1,0 1,0 0,0 1,3 28,-3-27,1 41,-10 76,0 19,9-137,0 0,0 1,0 0,0 0,0 0,0 0,-1 0,1-1,-1 1,0 0,0 0,0-1,0 1,0 0,-2 2,-5 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57.17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108 21,'0'1,"-1"-1,1 0,0 0,0 0,-1 0,1 0,0 0,0 0,0 0,-1 1,1-1,0 0,0 0,-1 0,1 0,0 0,0 0,-1-1,1 1,0 0,0 0,-1 0,1 0,0 0,0 0,-1 0,1 0,0-1,0 1,0 0,-1 0,1 0,0 0,0-1,0 1,0 0,0 0,-1 0,1-1,0 1,0 0,0 0,0-1,0 1,0 0,0 0,0-1,0 1,0 0,0 0,0-1,0 1,0 0,0 0,0-1,0 1,0 0,0 0,0 0,0-1,0 1,1 0,-1 0,0-1,1 0,0 0,0 0,0 0,0 1,0-1,0 0,0 0,0 1,0-1,0 1,0-1,2 0,0 0,0 1,-1-1,1 1,0-1,-1 1,1 0,0 0,0 0,-1 1,1-1,0 1,0-1,-1 1,1 0,-1 0,1 0,-1 0,1 1,-1-1,0 1,1-1,-1 1,0 0,0 0,0 0,0 0,-1 0,4 5,-3-4,0 1,-1 0,1 0,-1 0,0 0,0 1,0-1,0 0,-1 0,0 1,0-1,0 0,0 0,-1 1,1-1,-1 0,0 0,-2 5,-7 10,0 0,-1 0,0-2,-2 1,0-1,-26 25,17-19,-35 51,56-72,0-1,0 1,0-1,0 1,1-1,-1 1,0 0,1-1,-1 1,1 0,0-1,0 4,0-4,0 0,0 0,0-1,0 1,1 0,-1 0,0-1,1 1,-1 0,1 0,-1-1,1 1,-1 0,1-1,-1 1,1-1,-1 1,1-1,1 2,2-1,0 1,0-1,0 1,0-1,0 0,0-1,0 1,0-1,5 0,-6 1,63-2,-60 1,-1-1,0 0,1 0,-1 0,0-1,0 0,0 0,0 0,0-1,5-3,1-4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0.62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 55,'-1'0,"0"0,1 0,-1 0,1 1,-1-1,0 0,1 0,-1 0,0 0,1-1,-1 1,0 0,1 0,-1 0,0 0,1-1,-1 1,1 0,-1-1,1 1,-1 0,0-1,1 1,-1-1,1 1,0 0,-1-1,1 1,-1-2,1 1,1 1,-1-1,1 0,-1 1,1-1,-1 0,1 1,-1-1,1 1,0-1,-1 1,1 0,0-1,0 1,-1 0,1-1,0 1,0 0,-1 0,1 0,0 0,0 0,0 0,1 0,89-17,-47 9,52-5,-81 13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0.96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 15,'-14'7,"11"-4,11-7,-1 1,1-1,0 1,0 0,0 1,15-3,-22 5,1 0,-1 0,1 0,-1 0,1 0,-1 0,0 0,1 0,-1 1,1-1,-1 1,0-1,1 1,-1-1,0 1,0 0,2 1,-2-1,0 0,0 1,-1-1,1 0,0 1,-1-1,1 1,-1-1,1 0,-1 1,0-1,0 1,0-1,0 1,0-1,0 1,0-1,0 1,0-1,-2 4,-2 12,2-13,1-1,0 1,0-1,1 1,-1 0,1-1,0 1,0 4,0-7,0 0,1 0,-1 0,1 0,-1 0,1 0,0-1,-1 1,1 0,0 0,0 0,-1-1,1 1,0 0,0-1,0 1,0-1,0 1,0-1,0 1,0-1,0 0,0 0,0 1,0-1,0 0,0 0,0 0,1 0,-1 0,0 0,0-1,1 1,41-8,-36 6,-1 1,1 0,0-1,-1 2,1-1,11 1,-16 1,0-1,0 1,0 0,0-1,0 1,0 0,0 0,0 0,0 1,-1-1,1 0,0 1,-1-1,1 1,-1-1,1 1,-1 0,0 0,0-1,0 1,0 0,0 0,0 0,0 0,0 4,0-1,0 1,-1 0,0-1,0 1,-1 0,1-1,-1 1,-1 0,1-1,-3 7,7-19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1.29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129 54,'1'-1,"-1"0,0 0,0 0,0 0,0 0,-1-1,1 1,0 0,0 0,0 0,-1 0,1 0,-1 0,1 0,-1 0,1 0,-1 0,0 0,1 1,-1-1,0 0,0-1,0 2,0 0,0-1,0 1,0 0,0 0,0 0,0 0,0 0,0 0,0 0,0 0,0 0,0 0,0 0,0 1,0-1,0 0,-2 2,-1 0,-1 0,1 1,0 0,0 0,0 0,0 1,1-1,-5 7,-1 3,2 0,-1 1,2 1,0-1,1 1,0 0,1 0,1 0,0 1,1-1,1 1,1 0,0-1,4 32,-3-43,0-1,0 1,0-1,0 1,0-1,1 0,0 0,-1 0,1 0,1 0,-1 0,0 0,1 0,-1-1,1 1,0-1,0 0,0 0,0 0,0 0,0-1,0 1,1-1,-1 0,0 0,1 0,4 1,-1-2,0 1,1-1,-1 0,0-1,1 0,-1 0,0-1,0 0,0 0,0 0,0-1,10-6,-1 1,-2-1,1-1,-1-1,0 1,-1-2,-1 0,0-1,18-23,-26 29,1 0,-1 0,0 0,-1 0,0-1,0 0,-1 1,0-1,0 0,0 0,-1-1,-1 1,1 0,-1 0,-1 0,1 0,-1-1,-1 1,0 0,-4-11,4 13,-1 0,0 1,0-1,-1 1,0 0,0 0,0 0,-6-5,9 9,-1-1,1 1,0 0,-1-1,0 1,1 0,-1 0,0 0,1 0,-1 0,0 0,0 1,0-1,0 1,0-1,0 1,0 0,0-1,0 1,0 0,0 1,0-1,0 0,0 0,0 1,0-1,1 1,-1 0,-3 1,12-2,1-1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1.62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32,'0'1,"0"1,0-1,0 0,0 1,0-1,1 0,-1 0,0 1,1-1,-1 0,1 0,-1 0,1 1,0-1,-1 0,1 0,0 0,0 0,0 0,0-1,0 1,1 1,0-1,1 0,-1 0,1 0,0 0,-1 0,1 0,-1-1,1 0,0 1,3-1,5 0,1-1,0-1,20-5,-10 3,22-8,-42 12,0-1,0-1,0 1,0 0,0-1,0 1,0-1,0 1,0-1,0 0,-1 0,1 0,-1 0,0 0,3-4,0-6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1.95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47 0,'-1'23,"-1"-1,-1 0,-1 0,-8 22,6-18,-8 56,10-52,3-21,3-4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2.29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71,'1'0,"1"-1,0 1,-1-1,1 1,-1-1,1 0,-1 0,1 1,-1-1,1 0,-1 0,0-1,1 1,-1 0,1-2,20-25,-16 19,-5 8,0-1,0 1,0-1,1 1,-1 0,0-1,1 1,-1 0,1 0,-1 0,1 0,-1 0,1 1,0-1,3-1,-4 2,0 0,0 1,0-1,1 0,-1 1,0-1,0 0,0 1,0-1,0 1,0-1,0 1,0 0,0 0,0-1,-1 1,1 0,0 0,0 0,-1 0,1 0,0 0,-1 0,1 0,0 2,8 18,-1 0,-1 0,0 1,2 22,4 9,15 48,30 126,-56-220,-1 0,0 1,0-1,-1 0,1 0,-3 14,1-18,1 0,-1 0,-1 0,1 0,0 0,-1 0,1 0,-1 0,0 0,0-1,0 1,0-1,-1 0,1 1,-1-1,-4 3,-5 3,0-1,0-1,-17 7,25-11,0-1,0 1,0-1,0 0,0 0,-1-1,1 1,0-1,-1 0,1 0,0 0,-1-1,1 1,-6-3,9 3,0-1,0 1,0-1,0 0,0 1,0-1,0 0,0 0,1 0,-1 0,0 0,0 0,1 0,-1 0,1 0,-1 0,1 0,-1 0,1 0,0 0,0 0,-1-1,1 1,0 0,0 0,0 0,0-3,1-8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2.63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 0,'-3'0,"2"0,4 0,5 0,4 0,3 3,1 1,2 0,1-1,-1 0,1-2,-1 0,0-1,0 0,-1 0,1 3,-6 0,-6 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2.97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 38,'0'0,"0"0,0 0,0 0,0 0,-1 0,1 0,0 0,0-1,0 1,0 0,-1 0,1 0,0 0,0 0,0 0,-1 0,1 0,0 0,0 0,0 1,0-1,-1 0,1 0,0 0,0 0,0 0,0 0,-1 0,1 0,0 0,0 0,0 1,0-1,0 0,0 0,-1 0,1 0,0 0,0 1,0-1,0 0,0 0,0 0,0 0,0 1,0-1,0 0,0 0,0 0,0 1,0-1,0 0,0 0,0 0,0 0,0 1,0-1,0 0,0 0,0 0,0 0,0 1,0-1,1 0,10 8,2-6,1 0,0 0,-1-1,1-1,0 0,0-1,25-5,-13 0,-1-1,1-1,25-13,-30 12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11.4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19,'0'-3,"3"-1,4 0,4 1,3 1,2 0,1 2,1-1,1 1,-1 1,0-1,1 0,-2 0,1 0,0 0,-3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11.82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1,'-1'0,"1"1,-1-1,1 1,-1-1,1 1,-1-1,1 1,-1 0,1-1,-1 1,1 0,0-1,-1 1,1 0,0-1,0 1,0 0,-1 0,1-1,0 1,0 0,0 0,0-1,0 1,0 0,1 1,-1-1,1-1,0 1,-1 0,1 0,0 0,0-1,0 1,-1 0,1-1,0 1,0 0,0-1,0 0,0 1,2 0,3 0,0 1,1-1,-1 0,0-1,8 1,61-10,-50 5,35-2,45 7,-90-1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9:57.77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73 1,'-1'10,"-1"1,0-1,0 0,-8 19,0 2,-32 182,40-200,1 0,0 0,1 0,1 0,0 0,1 0,0 0,6 18,-7-28,0 0,1 1,-1-1,0 0,1 0,0 0,0-1,0 1,0 0,0-1,0 1,1-1,-1 1,1-1,0 0,0 0,-1-1,1 1,1 0,-1-1,0 0,0 0,0 0,1 0,-1 0,0-1,1 1,-1-1,0 0,1 0,-1 0,1 0,-1-1,0 0,1 1,4-3,-2 1,1-1,-1 0,0 0,0-1,0 0,-1 0,1 0,-1 0,0-1,-1 0,1 0,-1-1,7-8,0-4,-1 0,0-1,8-22,-13 27,-1-1,0 1,-1-1,-1 0,-1 0,0 0,0 0,-2 1,0-1,0 0,-2 0,1 0,-2 1,0-1,-1 1,-10-21,12 31,1 0,-1 0,1 0,-1 0,0 1,-1 0,1-1,-1 1,1 0,-1 1,0-1,0 1,0-1,0 1,-1 1,1-1,0 0,-1 1,0 0,1 0,-1 0,1 1,-1 0,0 0,1 0,-1 0,0 1,1-1,-1 1,0 0,1 1,0-1,-1 1,1 0,0 0,0 0,0 1,0-1,0 1,0 0,1 0,0 1,-1-1,1 0,0 1,1 0,-1 0,-3 8,0 4,6-15,0-1,0 0,0 0,-1 0,1 1,0-1,0 0,0 0,0 1,0-1,0 0,0 0,0 1,0-1,0 0,0 0,0 1,0-1,0 0,0 0,0 1,0-1,0 0,0 0,0 0,0 1,0-1,0 0,1 0,-1 1,0-1,0 0,0 0,0 0,1 0,-1 1,0-1,0 0,0 0,1 0,-1 0,0 0,0 1,0-1,1 0,-1 0,0 0,0 0,1 0,-1 0,0 0,0 0,1 0,-1 0,0 0,1 0,7-4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3.30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284 17,'-1'-1,"1"0,0 0,-1 0,1 0,-1 0,1 1,-1-1,0 0,1 1,-1-1,0 0,1 1,-1-1,0 1,0-1,0 1,1-1,-1 1,0 0,0-1,0 1,0 0,0 0,0-1,0 1,0 0,-1 0,-27-2,19 3,0 0,1 0,-1 1,1 1,-1 0,1 0,0 0,0 1,0 1,1 0,-14 9,12-6,1-1,0 1,0 1,1 0,0 0,1 0,0 1,0 0,-5 13,8-15,0 1,1 0,0 0,1 0,0 0,0 0,1 1,0-1,0 11,1-13,1 0,0 0,0 0,1-1,0 1,0 0,1 0,-1-1,1 1,1-1,-1 0,8 9,-6-8,1-1,0 0,0 0,1 0,0-1,0 0,0 0,0-1,1 0,-1 0,1 0,0-1,1-1,-1 1,0-1,1-1,-1 1,1-1,11-1,4-1,0-1,0-2,0 0,-1-1,38-14,-41 12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3.70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91 1,'-6'-1,"-1"2,1-1,-1 1,1 0,0 0,-1 0,1 1,-8 4,12-5,0-1,1 1,-1 1,1-1,-1 0,1 0,-1 0,1 1,0-1,-1 1,1-1,0 1,0 0,0-1,1 1,-1 0,0-1,1 1,-1 0,1 0,-1 0,1 0,0 0,0 0,0-1,0 1,0 0,0 0,0 0,1 0,-1 0,2 3,-2-3,1 1,0-1,0 1,0-1,0 0,0 1,0-1,0 0,1 0,-1 0,1 0,0 0,0 0,-1 0,1-1,0 1,1 0,-1-1,0 0,0 1,0-1,1 0,-1 0,1-1,-1 1,1 0,-1-1,1 0,-1 1,1-1,-1 0,1 0,0 0,-1-1,1 1,-1-1,1 1,-1-1,1 0,-1 0,0 0,1 0,-1 0,0-1,0 1,0-1,0 1,0-1,0 0,0 0,-1 0,1 0,0 0,-1 0,0 0,0 0,1-1,-1 1,-1 0,2-4,-1 4,-1 0,1 0,-1 0,0-1,0 1,0 0,0 0,0-1,0 1,-1 0,1 0,-1 0,1-1,-1 1,0 0,0 0,0 0,0 0,0 0,0 0,-1 1,1-1,-1 0,1 1,-4-4,3 3,-1 1,1-1,-1 1,1-1,-1 1,1 0,-1-1,0 1,0 1,1-1,-1 0,0 1,0-1,0 1,0 0,0 0,0 0,1 1,-5 0,7-1,-1 0,1 0,-1 0,1 0,-1 0,1 1,-1-1,1 0,-1 1,1-1,-1 0,1 0,0 1,-1-1,1 1,-1-1,1 0,0 1,-1-1,1 1,0-1,0 1,-1-1,1 1,0-1,0 1,0-1,0 1,0-1,0 1,0 0,0-1,0 1,0-1,0 1,0-1,0 1,0-1,0 1,0-1,1 1,-1-1,0 1,0-1,1 1,-1-1,0 1,1-1,-1 1,0-1,1 0,-1 1,1-1,-1 0,0 1,1-1,-1 0,1 0,-1 1,2-1,7 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4.4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284 10,'1'0,"-1"0,0 0,0 0,0 1,0-1,0 0,1 0,-1 0,0 0,0 0,0 0,1 0,-1 0,0 0,0 0,0 0,0 0,1 0,-1 0,0 0,0-1,0 1,0 0,1 0,-1 0,0 0,0 0,0 0,0 0,0 0,0 0,1-1,-1 1,0 0,0 0,0 0,0 0,0-1,0 1,0 0,0 0,0 0,0 0,0 0,1-1,-1 1,0 0,0 0,0 0,0-1,0 1,-1 0,1 0,0 0,0 0,0-1,0 1,0 0,0 0,0 0,0 0,0 0,0-1,-1 1,1 0,-1-1,1 1,-1 0,1-1,-1 1,1 0,-1-1,0 1,1 0,-1 0,1 0,-1 0,0 0,1 0,-1 0,0 0,1 0,-1 0,1 0,-1 0,0 0,1 0,-1 0,0 1,-17 7,0 1,0 1,1 0,1 2,-17 14,10-8,-36 21,56-37,1-1,-1 1,0-1,0 0,0 0,1-1,-1 1,0 0,0-1,0 0,0 0,-4 0,6 0,-1 0,1-1,-1 1,1 0,0-1,-1 0,1 1,0-1,0 0,-1 0,1 1,0-1,0 0,0 0,0 0,0 0,0-1,0 1,1 0,-1 0,0 0,1-1,-1 1,1 0,-1-1,0-2,-2-9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4.77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 32,'-5'-8,"-3"-9,11 12,9 4,-1 3,-1 1,0 1,0 0,0 0,0 1,-1 0,1 0,13 12,32 17,-48-30,42 16,-46-19,-1-1,1 1,0 0,0-1,0 0,0 0,0 1,0-2,-1 1,1 0,0-1,0 1,0-1,0 0,2-1,5-4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5.10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1 154,'0'2,"0"-1,0 0,0 1,0-1,1 1,-1-1,0 0,1 1,-1-1,1 0,0 1,-1-1,1 0,0 0,0 0,0 1,0-1,-1 0,2 0,-1 0,0-1,0 1,0 0,0 0,1-1,-1 1,0 0,1-1,-1 1,0-1,1 0,-1 1,0-1,1 0,-1 0,1 0,-1 0,1 0,-1 0,3-1,2 0,-1 1,1-2,0 1,0 0,-1-1,1 0,-1-1,10-5,8-10,-1 0,-1-2,30-35,-1 1,-50 54,0 0,0 0,0 0,0 0,0 0,0 0,0 0,0 0,0-1,0 1,0 0,1 0,-1 0,0 0,0 0,0 0,0 0,0 0,0 0,0 0,0 0,0 0,0 0,1 0,-1 0,0 0,0 0,0 0,0 0,0 0,0 0,0 0,0 0,1 0,-1 0,0 0,0 0,0 0,0 0,0 0,0 0,0 0,0 0,0 0,0 0,0 1,1-1,-1 0,0 0,0 0,0 0,0 0,0 0,0 0,0 0,0 0,0 0,0 1,0-1,0 0,0 0,0 0,0 0,0 0,0 12,-4 16,-2 5,-1 0,-3 46,10-69,0 0,0 0,1 0,0 0,1 0,0-1,0 1,1 0,4 10,-5-17,-1-1,0 0,1 1,0-1,-1 0,1 0,0 1,0-2,5 5,4 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5.48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179 8,'0'0,"0"-1,0 1,0 0,0 0,0-1,-1 1,1 0,0 0,0-1,0 1,-1 0,1 0,0 0,0-1,-1 1,1 0,0 0,0 0,-1 0,1 0,0 0,-1 0,1-1,0 1,0 0,-1 0,1 0,0 0,-1 0,1 0,0 1,-1-1,1 0,0 0,0 0,-1 0,1 0,0 0,0 0,-1 1,1-1,0 0,0 0,-1 0,1 0,0 1,0-1,0 0,-1 1,-15 9,-2 7,0 0,1 1,1 1,-22 31,32-41,1 0,0 1,0-1,1 1,0 0,1 0,0 0,0 0,1 1,1-1,0 1,0-1,1 14,0-21,1-1,-1 1,1-1,0 1,-1-1,1 1,0-1,0 0,1 0,-1 0,0 1,1-1,-1 0,1-1,0 1,-1 0,1 0,0-1,0 1,0-1,0 0,1 1,-1-1,0 0,1 0,-1-1,0 1,1 0,-1-1,1 1,-1-1,1 0,-1 0,1 0,4-1,0 1,1-1,-1 0,1 0,-1-1,1 0,-1 0,0-1,0 0,0 0,11-8,-8 4,-1-1,0 0,-1 0,1-1,-2 0,1 0,-1-1,-1 0,0 0,7-14,-11 18,0 1,0-1,0 0,-1 0,0 0,0 0,0 0,-1-1,0 1,0 0,-1 0,0 0,0 0,0 0,0 0,-1 0,0 0,-1 1,1-1,-1 1,-6-10,4 10,1 0,-1 0,0 1,-1-1,1 1,-1 0,1 1,-1-1,-1 1,1 0,0 1,-1 0,1 0,-1 0,1 1,-1-1,0 2,-8-1,37-1,-8-2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5.99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63,'0'-3,"3"-1,4 0,4 1,2 0,0-1,1-1,0 1,1 1,2 1,0 1,0 1,1-3,0-1,-4-3,0 0,-3 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6.59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33,'2'1,"-1"1,0 0,0-1,0 1,0 0,0 0,0 0,0 0,0 0,-1 0,1 0,-1 0,0 0,0 0,1 0,-2 4,-4 38,1-20,1 95,7-153,2 0,2 1,11-36,-18 67,2-6,0-1,0 1,1 0,0 0,8-11,-10 17,-1 0,1 0,0 0,0 0,0 0,1 0,-1 0,0 1,4-3,-4 4,-1-1,0 1,0 0,1-1,-1 1,0 0,1 0,-1 0,0 0,1 0,-1 0,0 0,1 0,-1 0,0 1,0-1,1 1,-1-1,0 1,2 1,-2-2,-1 0,1 0,-1 0,1 1,-1-1,1 0,-1 1,0-1,1 0,-1 1,0-1,1 1,-1-1,0 1,1-1,-1 1,0-1,0 1,0-1,1 1,-1-1,0 1,0-1,0 1,0-1,0 1,0-1,0 1,0-1,0 1,0 0,-1 1,0-1,0 0,1 1,-1-1,0 1,0-1,0 0,0 0,-1 1,-1 0,0 1,-1 0,0 0,0 0,-1-1,1 0,-7 3,4-4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6.92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45 0,'-1'18,"-1"-2,-4 24,2-22,-2 32,7-24,-1 20,0-43,-1 0,1 0,-1-1,1 1,-1 0,0 0,0 0,0-1,-1 1,1-1,-4 6,-2-3,1-4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7.2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0,'1'0,"0"1,-1-1,1 0,0 1,0-1,-1 1,1-1,0 1,-1-1,1 1,0-1,-1 1,1 0,-1-1,1 1,-1 0,0 0,1-1,-1 1,0 0,1 0,-1 0,0-1,0 1,0 0,1 0,-1 1,3 27,-3-26,2 30,-2-17,1 1,0-1,2 0,7 30,-2-25,8 26,-15-45,0 1,-1-1,1 1,-1-1,0 1,0-1,0 1,0 0,0-1,-1 1,1-1,-1 1,0-1,-1 5,-4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0:05.09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283 19,'1'0,"-1"0,0 0,0 0,0 0,0 0,0 0,0 0,0 0,0 0,0 0,0 0,1 0,-1 0,0 0,0 0,0 0,0 0,0 0,0 0,0 0,0 0,1 0,-1 0,0 0,0 0,0 0,0 0,0 0,0 0,0 0,0 0,0 0,0 0,1 0,-1 0,0 0,0 0,0 0,0 0,0-1,0 1,0 0,0 0,0 0,0 0,0 0,0 0,0 0,0 0,0 0,0-1,0 1,0 0,0 0,0 0,0 0,0 0,0 0,0 0,0 0,0-1,0 1,0 0,-8-6,-14-3,16 9,1 0,-1 1,0-1,1 1,-1 0,0 1,1 0,0-1,-1 2,1-1,0 1,0-1,0 1,-6 5,-3 4,1-1,-1 2,-13 17,7-8,3-3,-20 27,34-41,-1 1,1-1,0 0,0 1,1 0,0 0,0 0,0 0,1 0,-2 11,3-14,1 0,-1-1,1 1,-1-1,1 1,0 0,0-1,0 1,0-1,1 0,-1 1,1-1,-1 0,1 0,0 0,0 0,0 0,0 0,0-1,0 1,0-1,1 1,-1-1,1 0,-1 0,1 0,-1 0,4 0,9 4,0-1,1-1,22 2,-36-5,20 1,0-1,-1 0,1-2,39-8,-36 5,-5 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07.60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50,'0'-3,"3"-1,4 0,3 1,4 1,2 0,2 2,3-1,1 1,4 1,-1-4,2-1,2 0,3-2,-2 0,0 1,-4 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13.25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1 177,'3'-1,"1"-1,0 1,-1 0,1-1,-1 0,5-3,0 1,48-25,43-25,-86 46,-1-1,1 0,-2-1,0 0,14-16,-21 22,-5 11,-13 21,5-7,4-10,0 1,0 2,-5 19,10-31,-1 1,1 0,-1-1,1 1,0 0,0 0,0-1,0 1,0 0,1-1,-1 1,1 0,0-1,0 1,0-1,0 1,0-1,1 1,1 1,-3-3,1 0,0 0,0 0,0-1,0 1,-1 0,1-1,0 1,0-1,0 1,0-1,0 0,0 1,0-1,1 0,-1 0,0 1,0-1,0 0,0 0,0 0,0 0,0-1,2 1,0-1,0 0,1-1,-1 1,0-1,0 1,4-4,2-2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13.68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146 37,'-9'7,"0"-1,0 2,1-1,-14 17,8-9,1 0,1 1,0 0,-11 21,21-32,-1-1,1 1,0 1,1-1,-1 0,1 0,0 1,1-1,-1 7,1-9,1 0,-1 0,1 1,-1-1,1 0,0 0,0 0,1 0,-1 0,0 0,1 0,0 0,0-1,0 1,0-1,3 4,-1-3,-1-1,1 1,-1-1,1 0,0 0,-1 0,1-1,0 1,0-1,0 0,1 0,-1-1,0 1,0-1,0 0,0 0,1 0,-1 0,0-1,0 0,0 0,0 0,0 0,6-3,2-1,-1 0,0-1,-1 0,0 0,0-1,0 0,11-12,-16 13,0 1,-1-1,0 1,0-1,0 0,-1-1,0 1,0-1,-1 1,0-1,0 0,0 0,-1 0,0 0,0 0,-1 0,0 0,0 0,-1-1,-1-6,1 9,0-1,0 1,-1 0,0 0,0 0,0 0,-1 0,0 0,0 1,0-1,0 1,-1 0,1 0,-1 0,0 0,0 1,-1-1,1 1,-1 0,0 1,1-1,-1 1,0 0,0 0,-1 0,-8-1,11 2,0 1,0-1,0 1,0 0,0 0,0 0,0 0,0 0,0 1,0 0,1-1,-1 1,0 0,0 0,0 0,-3 3,6-4,0 0,-1 0,1 1,0-1,0 0,0 0,0 0,0 0,-1 1,1-1,0 0,0 0,0 0,0 0,0 1,0-1,0 0,0 0,0 0,0 1,0-1,0 0,0 0,0 0,0 1,0-1,0 0,0 0,0 0,0 1,0-1,0 0,0 0,0 0,0 1,1-1,-1 0,0 0,0 0,10 4,14-4,-23 0,12-1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14.02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 40,'-1'6,"1"-5,0-1,0 0,-1 0,1 1,0-1,0 0,0 1,0-1,0 0,0 0,0 1,0-1,0 0,0 1,0-1,0 0,1 0,-1 1,0-1,0 0,0 0,0 1,0-1,0 0,1 0,-1 1,0-1,0 0,0 0,1 0,-1 0,0 1,0-1,1 0,-1 0,0 0,0 0,1 0,-1 0,0 1,0-1,1 0,-1 0,0 0,1 0,-1 0,0 0,0 0,1 0,-1 0,0 0,1-1,-1 1,1 0,13 2,1 0,0-1,0-1,0 0,16-3,-23 2,0 0,0-1,-1 0,1 0,0-1,-1 0,0 0,1-1,-1 0,-1 0,8-6,-5 1,-3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14.52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46,'3'0,"0"-2,0 1,0 0,0 0,0-1,0 0,-1 0,1 0,0 0,-1 0,3-3,15-10,-19 14,1 0,0 0,-1 0,1 0,0 0,-1 1,1-1,0 1,0-1,0 1,0 0,0-1,-1 1,1 0,0 0,0 1,0-1,0 0,0 0,-1 1,1 0,0-1,0 1,-1 0,1 0,0-1,-1 1,1 1,-1-1,1 0,-1 0,2 2,-2-1,0 0,0 1,0-1,0 0,0 1,0-1,0 1,-1-1,0 1,1-1,-1 1,0-1,0 1,0 0,-1-1,1 1,-1-1,1 1,-1-1,0 1,0-1,0 0,-1 3,-1 0,0 0,-1 0,1-1,-1 1,-5 4,-11 15,19-23,1 0,-1 0,0 0,1 0,0 0,-1 0,1 0,0 0,-1 0,1 0,0 0,0 0,0 0,0 0,0 0,0 0,0 0,0 0,1 0,-1 0,0 0,1 0,-1 1,2 0,-1 0,0 0,1 0,-1 0,1-1,0 1,-1 0,1-1,0 0,2 2,6 2,-1 0,1-1,15 5,-25-9,15 5,0 0,0 1,16 10,-28-15,-1 0,1 1,-1-1,1 1,-1 0,0 0,1 0,-1 0,0 0,0 0,-1 0,1 1,0-1,-1 1,1-1,-1 1,0 0,0-1,0 1,0 0,0 0,-1 0,1 0,-1-1,0 5,-1-3,0-1,0 0,0 1,-1-1,0 0,1 0,-1 1,0-2,0 1,-1 0,1 0,-1-1,-5 5,-43 30,37-28,-22 11,20-14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16.68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235 48,'-12'-7,"-10"0,-121-26,141 33,0 0,0-1,0 1,1 0,-1 0,0 0,0 0,0 1,0-1,0 0,1 1,-1-1,0 1,0 0,1 0,-1-1,0 1,1 0,-1 0,1 1,-1-1,1 0,-1 0,1 1,0-1,0 1,0-1,0 1,0-1,0 1,0 0,0-1,1 1,-1 0,1 0,-1 3,-1 6,1 1,0 0,1 0,1 21,1-10,-1 291,-1-312,0 1,0-1,0 0,0 0,1 1,-1-1,1 0,-1 0,1 0,0 0,-1 0,1 0,0 0,0 0,1 0,-1 0,0 0,1-1,-1 1,4 2,-3-3,0 0,0 0,0 0,1 0,-1-1,0 0,0 1,1-1,-1 0,0 0,0 0,1 0,-1 0,0-1,0 1,1-1,-1 1,0-1,0 0,4-1,4-3,1-1,-1 1,13-11,-7 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17.03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54 1,'-1'15,"-1"-1,0 1,-1-1,-7 20,-4 21,6-16,2 0,2 1,1 0,3 41,0-76,1-1,0 0,0 0,0 0,1 0,-1 0,4 6,-5-10,0 1,1-1,-1 1,1-1,-1 1,0-1,1 1,-1-1,1 1,-1-1,1 1,-1-1,1 0,-1 1,1-1,-1 0,1 0,0 0,-1 1,1-1,1 0,-1 0,-1 0,1-1,0 1,0-1,0 1,0-1,-1 1,1-1,0 1,-1-1,1 0,0 1,-1-1,1 0,-1 1,1-1,-1 0,1 0,-1 0,1-1,13-34,-6 18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17.38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 1,'-7'30,"1"-6,-5 130,9-128,2 0,0 0,2 0,1 0,1 0,1-1,9 29,-13-52,-1-2,0 1,0 0,1 0,-1-1,0 1,1 0,-1 0,0-1,1 1,-1 0,1-1,-1 1,1-1,0 1,-1 0,1-1,-1 1,2 0,1-2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17.72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 15,'-3'2,"-4"2,2 0,5-1,6-1,7 0,5-2,3 1,3-1,0-3,3-2,-1 2,2-1,-1 2,-3-2,2-1,-2 1,-4 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18.07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78 1,'0'1,"-1"1,1-1,-1 1,0-1,0 0,1 1,-1-1,0 0,0 0,0 0,-1 1,1-1,0 0,0 0,-1-1,1 1,-3 1,-26 14,29-16,-12 6,-1 1,15-6,1-1,-1 1,0-1,0 1,0-1,1 1,-1-1,0 0,0 0,1 1,-1-1,0 0,1 0,1-1,1 2,1-1,0 1,0 0,-1 0,1 0,0 1,-1 0,1-1,6 6,-9-6,-1 0,1 0,-1 1,1-1,-1 1,0-1,0 1,0-1,0 1,0 0,0-1,0 1,0 0,-1 0,1 0,-1 0,1-1,-1 1,0 0,0 0,0 0,0 0,0 0,0 0,0 0,-1 0,0 2,-1 2,0-1,0 0,0 1,-1-1,-4 5,5-6,-1 0,1 0,0 1,0-1,0 0,-2 10,4-14,0 1,0-1,0 1,0-1,1 0,-1 1,0-1,0 1,0-1,1 1,-1-1,0 0,0 1,1-1,-1 0,0 1,1-1,-1 0,0 0,1 1,-1-1,1 0,-1 0,0 1,1-1,-1 0,1 0,-1 0,1 0,-1 0,1 0,-1 0,0 0,1 0,-1 0,1 0,-1 0,1 0,-1 0,1 0,-1 0,1-1,29-5,-19 4,-3 1,-1 1,1-1,0 1,0 1,0 0,-1 0,15 4,-21-5,1 1,-1-1,1 1,-1 0,0-1,1 1,-1 0,1 0,-1 0,0 0,0 0,0 0,0 1,0-1,0 0,0 0,1 3,-1-2,-1 0,0 0,0-1,0 1,0 0,0 0,0-1,0 1,0 0,-1-1,1 1,-1 0,0-1,1 1,-1 0,0-1,0 1,0-1,0 1,-1 1,-4 4,1 0,-1 0,0 0,0-1,-13 10,13-12,6-4,0 0,-1 0,1 0,0 0,0 0,0 0,0 0,0 0,0 0,0 0,0 0,0 0,0 0,0 0,0 0,-1 0,1 0,0 0,0-1,0 1,0 0,0 0,0 0,0 0,0 0,0 0,0 0,0 0,0 0,0 0,0 0,0 0,0 0,-1 0,1 0,0-1,0 1,0 0,0 0,0 0,0 0,0 0,0 0,0 0,0 0,0 0,0 0,0 0,0-1,0 1,0 0,0 0,1 0,-1 0,0 0,0 0,0 0,0 0,0 0,0 0,0 0,0 0,0 0,3-7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0:05.52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244 4,'0'0,"0"0,0 0,0-1,0 1,0 0,0 0,0 0,0 0,0 0,0 0,0-1,0 1,0 0,0 0,0 0,0 0,0 0,1 0,-1 0,0 0,0-1,0 1,0 0,0 0,0 0,0 0,1 0,-1 0,0 0,0 0,0 0,0 0,0 0,0 0,1 0,-1 0,0 0,0 0,0 0,0 0,0 0,0 0,1 0,-1 0,0 0,0 0,0 0,0 0,0 0,0 0,0 0,1 1,-1-1,0 0,0 0,0 0,0 0,0 0,13 10,9 14,-11-9,-2 1,1 0,-2 1,0 0,-1 1,-1-1,6 28,-7-20,-1 1,-2-1,-1 0,-3 51,-5-29,-1 0,-2-1,-3 0,-1-1,-32 67,26-69,-1 0,-3-2,-1-1,-2-1,-2-1,-57 58,52-65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18.40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197 59,'0'0,"0"0,1 0,-1 0,0 0,0 0,1 0,-1-1,0 1,1 0,-1 0,0 0,0 0,1 0,-1 0,0 0,1-1,-1 1,0 0,0 0,0 0,1 0,-1-1,0 1,0 0,0 0,1-1,-1 1,0 0,0 0,0-1,0 1,0 0,0-1,1 1,-1 0,0 0,0-1,0 1,0 0,0-1,0 1,0 0,0 0,-1-1,1 1,0 0,0-1,0 1,0 0,0 0,0-1,0 1,-1 0,1-1,-1 0,1 0,-1 0,1 0,-1 1,1-1,-1 0,1 1,-1-1,0 0,1 1,-1-1,0 1,0-1,0 1,1-1,-1 1,-1-1,-3 1,1 0,0 0,0 0,0 1,0-1,-1 1,1 0,0 0,0 0,0 1,1-1,-1 1,0 0,1 0,-1 1,1-1,-4 4,-2 1,1 1,0 0,1 1,0-1,-8 13,5-4,1 0,1 0,0 0,-7 27,12-34,0 1,1-1,0 1,1 0,0 0,1 0,0 0,1-1,2 15,-2-21,0 0,0 0,0 0,1 0,-1 0,1-1,0 1,0-1,0 1,1-1,-1 0,1 1,0-1,0-1,0 1,0 0,0-1,0 1,1-1,0 0,-1 0,1-1,0 1,0-1,0 0,0 1,0-2,0 1,0 0,0-1,0 0,0 0,0 0,4-1,4-1,-1 0,0 0,1-1,-1-1,0 1,-1-2,1 0,-1 0,0-1,0 0,9-8,-9 5,0 0,-1 0,0-1,-1 0,0 0,-1-1,0 0,0-1,-1 1,-1-1,0 0,5-19,-8 22,0 0,-1 1,0-1,0 0,-1 0,0 0,-1 1,0-1,0 0,-1 1,0-1,0 1,-1-1,0 1,-1 0,0 0,0 0,-1 1,-7-11,9 15,-1-1,1 1,-1 0,0 0,0 0,0 1,0-1,0 1,-1 0,1 0,-1 0,0 1,-4-1,5 1,0 0,1 0,-1 1,0 0,0 0,0 0,0 0,1 0,-1 1,0 0,0-1,1 2,-1-1,0 0,1 1,-6 3,8-5,0 0,1 1,-1-1,1 1,-1-1,1 0,-1 1,1-1,-1 1,1-1,-1 1,1 0,0-1,-1 1,1-1,0 1,0 0,-1-1,1 1,0 1,0-2,0 0,0 1,0-1,1 1,-1-1,0 1,0-1,0 0,1 1,-1-1,0 0,1 1,-1-1,0 0,1 1,-1-1,0 0,1 0,-1 1,1-1,-1 0,1 0,1 1,1 0,-1 0,0 0,1-1,-1 1,1-1,0 0,-1 0,3 0,10-3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18.75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35 32,'-3'-1,"-4"1,-1 4,-2 0,4 0,6-1,5-1,6-1,3 0,3-1,1 0,1 0,0-3,0-1,-4-3,-4-3,-3-3,-4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19.10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62 0,'-1'1,"0"-1,0 1,0-1,0 1,0-1,0 1,0 0,0 0,0 0,0-1,0 1,0 0,1 0,-1 0,0 0,1 0,-2 3,-9 19,4 2,1 1,1-1,-3 43,3 15,3-46,3-29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19.44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 82,'2'0,"-1"-1,1 1,0-1,-1 1,1-1,0 0,-1 0,1 0,-1 0,0 0,1 0,-1 0,0 0,0-1,1 1,-1 0,0-1,1-1,14-29,-14 26,7-15,-4 18,0 14,0 10,-1 1,1 24,4 23,21 46,2 4,-29-100,0 0,0 1,-2-1,-1 24,-2-33,1 0,-2 1,1-1,-1 0,-1 0,0-1,0 1,-1-1,-12 18,13-21,0 0,-1 0,0-1,0 1,-1-1,0 0,1 0,-2-1,1 1,0-2,-1 1,0-1,0 0,-10 4,16-7,0 0,0 0,0 1,0-1,-1 0,1 0,0 0,0 0,0 0,0-1,0 1,-1 0,1 0,0-1,0 1,0-1,0 1,0-1,0 1,0-1,0 1,0-1,0 0,0 0,1 0,-1 1,-1-3,1 2,0-1,0 0,1 0,-1 0,0 0,1 0,-1 0,1 0,0 0,0 0,0 0,0 0,0 0,0-3,4-11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19.77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0,'-1'4,"1"0,9 0,7-1,0-1,1 0,-1-1,0-1,0 0,0-1,1-1,21-5,16-1,-39 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20.10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 1,'0'0,"-1"0,1 0,-1 0,0 1,1-1,-1 0,1 0,-1 1,0-1,1 0,-1 1,1-1,-1 1,1-1,-1 0,1 1,0-1,-1 1,1-1,0 1,-1 0,1-1,0 1,0-1,-1 1,1 0,0-1,0 1,0-1,0 1,0 0,0-1,0 1,0 0,0 0,0 1,0-1,0 1,0 0,0 0,1-1,-1 1,0 0,1-1,-1 1,1 0,0-1,1 3,1-1,0 0,0-1,0 1,1-1,-1 0,1 1,0-1,-1-1,1 1,0-1,0 1,4 0,56 7,-30-4,-1-1,1-2,39-2,-47 0,-7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12.27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16 192,'-13'3,"11"-4,8 0,8 0,0-2,-1 0,1 0,0-1,-1-1,22-10,-10 2,-2-2,34-24,-48 31,-1-1,1 1,-2-1,13-18,2-2,-19 28,-2 6,-3 17,-7 27,3-30,2 1,1 0,0 0,1 0,1 0,4 41,-3-61,0 0,0 0,-1 0,1 1,0-1,0 0,0 0,0 0,0 0,0 1,0-1,0 0,0 0,0 0,0 1,0-1,0 0,1 0,-1 0,0 1,0-1,0 0,0 0,0 0,0 0,0 1,0-1,1 0,-1 0,0 0,0 0,0 0,0 0,1 1,-1-1,0 0,0 0,0 0,1 0,-1 0,0 0,0 0,0 0,0 0,1 0,-1 0,0 0,0 0,0 0,1 0,-1 0,0 0,0 0,0 0,1 0,-1 0,0 0,0 0,0-1,0 1,1 0,-1 0,0 0,0 0,0 0,0-1,0 1,1 0,7-14,-7 13,5-11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12.60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353 1,'3'0,"-1"0,0 0,1 0,-1 0,1 1,-1-1,1 1,-1 0,0 0,0 0,1 0,3 2,-6-2,1-1,-1 1,1 0,-1 0,1-1,-1 1,1 0,-1 0,0 0,1-1,-1 1,0 0,0 0,0 0,0 0,0 0,0 0,0 0,0 0,0-1,0 1,0 0,0 0,-1 0,1 0,0 0,-1-1,1 1,0 0,-1 0,1 0,-1-1,0 1,1 0,-1-1,1 1,-2 0,-10 12,0-1,-1-1,0 0,0-1,-1 0,-17 8,-26 19,-128 113,184-149,-1 1,0-1,0 0,0 1,0-1,0 0,-1 0,1 0,-4 0,6-1,0 0,-1 0,1 0,-1 0,1 0,0 0,-1 0,1 0,0 0,-1 0,1 0,-1 0,1 0,0 0,-1 0,1-1,0 1,-1 0,1 0,0 0,-1-1,1 1,0 0,-1-1,1 0,0 1,-1-1,1 0,0 0,0 0,0 1,0-1,-1 0,1 0,0 0,0 0,1 0,-1 1,0-1,0-2,3-6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12.92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1,'13'13,"0"-1,1-1,0 0,1-1,0 0,1-1,26 11,-11-7,-5-1,1-1,52 13,-48-21,-16-2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30.32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82 0,'0'18,"0"0,-1 1,-1-1,-1-1,0 1,-2 0,-12 33,10-32,-8 17,14-34,0 0,0 0,0-1,0 1,0 0,0-1,-1 1,1-1,-1 1,1-1,-1 0,1 1,-1-1,-2 1,-2-1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0:44.55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403 145,'-4'-5,"0"0,1-1,-1 1,1 0,-3-10,-13-19,15 27,-1 1,0 0,-1 0,1 0,-1 1,0 0,-1 0,1 0,-14-6,17 10,-1-1,0 1,0 0,0 0,0 0,0 1,0 0,0-1,0 1,0 1,-1-1,1 1,0-1,0 1,0 0,1 0,-1 1,0-1,0 1,1 0,-5 3,1-1,0 2,0-1,1 1,0 0,0 1,0-1,-7 12,-31 57,32-53,-2 5,1 0,1 1,1 1,2-1,-9 45,15-54,0 0,2 0,0 0,1 0,1 0,1 0,0 0,1 0,12 34,-13-46,1-1,0 1,0-1,0 0,1 0,0 0,1 0,-1-1,1 1,0-1,0 0,1-1,-1 1,1-1,0 0,12 6,-5-5,0-1,0 0,0-1,0 0,0-1,1-1,-1 0,15-1,28-2,97-18,53-24,-137 28,356-114,-388 116,0-2,-2-2,0-1,-1-2,-1-1,45-38,-74 56,1 0,-1-1,0 1,0-1,-1 0,1 0,-1 0,0 0,0-1,-1 1,0-1,0 0,0 0,0 0,-1 0,1-10,-2 10,-1 1,1-1,-1 0,0 1,0-1,-1 1,0-1,0 1,0 0,-1 0,1 0,-1 0,0 0,-1 1,1-1,-1 1,0 0,-4-4,1 2,0 1,0-1,0 1,-1 1,0 0,0 0,0 0,0 1,0 0,-1 0,1 1,-1 1,0-1,0 1,1 1,-1-1,0 2,0-1,0 1,1 0,-1 1,0 0,1 1,-16 6,3 0,1 1,0 0,1 2,1 0,0 1,0 1,1 1,1 0,1 1,0 1,1 0,1 1,0 1,1 0,2 0,-12 28,15-28,1-1,0 1,1 1,2-1,0 1,1-1,0 1,2 0,0 0,2-1,4 28,-3-35,0-1,1 0,0 0,0-1,1 1,0-1,1 0,0 0,9 9,-9-12,0 0,1-1,0 0,0 0,1 0,0-1,0-1,0 1,1-1,-1 0,1-1,12 3,-2-1,1-2,0-1,0 0,0-1,0-1,-1-1,24-4,-3-2,0-2,57-21,-64 16,-1-1,0-1,-2-2,0-1,0-2,-2 0,-1-2,39-42,-55 52,0-1,-1 0,0 0,-1-1,-1-1,0 1,-1-2,-1 1,0 0,4-27,-7 32,-2 0,0 0,0 0,-1 0,0 0,-1 0,0 1,0-1,-2 0,1 0,-1 1,-1-1,0 1,0 0,-1 0,0 1,-12-16,8 14,0 1,-1 0,-1 0,0 1,0 1,-1 0,0 0,0 1,-1 1,0 0,0 0,0 2,-1-1,1 2,-1 0,0 1,-16-1,10 2,0 0,-1 2,1 1,-1 0,1 2,0 0,0 1,1 1,-1 1,1 1,-23 13,32-16,1 0,0 1,1 0,-1 1,1 0,0 0,1 1,0 0,0 0,1 1,0 0,0 0,1 0,0 1,1-1,0 1,1 0,-1 1,2-1,0 0,0 1,1-1,0 1,1 0,1 12,0-7,0-1,1 1,1-1,1 0,0 0,1 0,1 0,0-1,1 0,0 0,1 0,1-1,0-1,0 1,2-1,-1-1,2 0,-1-1,1 0,1 0,23 12,-20-13,0-1,1-1,0 0,1-2,-1 0,1 0,0-2,0 0,25 0,-27-3,-1-1,1-1,0 0,-1-1,0 0,0-2,0 1,0-2,-1 0,0-1,17-11,-23 13,-1 0,0 0,0-1,0 0,0 0,-1-1,0 0,-1 0,0-1,0 1,0-1,-1 0,0 0,-1-1,0 1,0-1,0 1,-1-1,-1 0,0 0,0 0,0 0,-1 0,-1 0,-1-10,-1-6,-2-1,-1 1,-1 0,-1 1,-2-1,0 2,-1-1,-2 2,0-1,-1 2,-1 0,-1 1,-31-30,35 40,-2 0,0 1,0 0,0 1,-1 1,0 0,-1 1,1 1,-1 0,0 1,-1 1,1 1,0 0,-27 1,6 1,-1 3,1 1,0 1,0 3,-49 15,55-12,1 0,-33 18,49-21,0 0,1 1,0 0,0 1,1 1,-15 15,25-23,-1 0,1 0,0 0,0 0,0 1,1-1,-1 0,1 1,-1-1,1 1,0 0,0-1,1 1,-1 7,1-8,0-1,1 1,-1 0,1-1,0 1,0-1,0 1,0-1,0 1,0-1,1 0,-1 1,1-1,0 0,-1 0,1 0,0 0,0 0,1-1,3 4,13 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30.89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86 81,'-4'0,"1"0,0 0,0 1,-1-1,1 1,0 0,0 0,0 0,-1 0,1 0,0 1,1-1,-1 1,0 0,0 0,-3 3,3-2,0 1,0 0,0 0,0 1,1-1,0 1,0-1,0 1,0-1,-1 8,2-4,1-1,-1 1,1-1,1 0,0 1,0-1,0 0,1 1,0-1,0 0,1 0,-1 0,2-1,-1 1,1-1,0 1,0-1,8 8,-11-13,0 0,0-1,0 1,1 0,-1 0,0-1,0 1,1 0,-1-1,0 1,1-1,-1 0,0 1,1-1,-1 0,1 0,-1 0,0 0,1 0,-1 0,2-1,0 0,-1 1,1-2,-1 1,0 0,1 0,-1-1,0 1,0-1,0 0,3-2,2-5,0 0,0 0,-1 0,6-13,-7 12,0-1,-1 1,0-1,-1 0,0 0,-1 0,0-1,0-13,-2 19,0 0,0 0,0 1,-1-1,0 0,0 0,-1 0,1 0,-1 1,0-1,-1 1,1-1,-1 1,0 0,-1 0,1 0,-6-5,7 9,1-1,-1 1,0 0,1 0,-1 0,0 0,0 0,0 1,0-1,0 0,0 1,0 0,0-1,0 1,0 0,0 0,0 0,0 0,0 0,-3 1,4 0,0-1,0 0,-1 1,1-1,0 1,0 0,0-1,0 1,0 0,0-1,0 1,0 0,0 0,1 0,-1 0,0 0,0 0,1 0,-1 0,1 0,-1 0,1 0,-1 0,1 0,0 1,-1-1,1 0,0 0,0 1,0-1,0 0,0 0,0 0,1 2,3 6,3-4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31.8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19 153,'-15'-6,"12"4,12 3,-2 0,1 0,0 0,0-1,0 0,0-1,0 0,0 0,0 0,-1-1,1-1,-1 1,1-1,9-5,5-4,1 0,36-29,-35 22,24-24,-47 53,-4 7,-7 18,1 1,-7 73,16-105,-1 32,1-34,0 0,0 0,0-1,1 1,-1 0,1 0,-1-1,1 1,0 0,0 0,0-1,0 1,0-1,0 1,0-1,2 3,4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32.22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106 0,'0'13,"-1"0,-1 0,0 0,-1 0,0 0,-9 21,-38 67,40-83,-10 28,17-39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32.60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206 26,'0'-1,"0"0,-1 0,1 0,0-1,0 1,-1 0,1 0,-1 0,1 0,-1 0,1 0,-1 0,0 0,1 0,-1 0,0 1,0-1,0 0,0 0,0 1,0-1,0 0,0 1,0-1,0 1,0-1,0 1,0 0,0-1,0 1,0 0,0 0,-2 0,-1-1,0 1,0 0,0 0,0 0,0 1,0-1,1 1,-7 2,2 1,1 0,0 0,0 0,0 1,0 1,1-1,0 1,0 0,1 0,0 0,0 1,-7 11,4-3,0 0,1 0,0 1,2 0,-6 20,10-32,0 0,1 1,-1-1,1 0,-1 1,1-1,1 1,-1-1,1 0,-1 1,1-1,0 0,1 0,-1 0,1 0,0 0,0 0,3 6,-2-8,-1 1,1-1,-1 0,1 0,0 0,-1 0,1-1,0 1,0-1,0 1,0-1,1 0,-1 0,0-1,0 1,1 0,-1-1,0 0,1 0,-1 0,0 0,1-1,-1 1,5-2,6-2,0 0,0-1,0-1,0 0,-1 0,0-2,-1 0,24-18,-30 21,0 0,-1 0,1-1,-1 1,0-1,-1 0,1-1,-1 1,0-1,-1 0,0 0,0 0,0 0,-1-1,0 1,0-1,-1 1,1-16,-3 19,0-1,0 1,0 0,-1-1,1 1,-1 0,0 0,0 0,-1 0,1 1,-1-1,0 0,0 1,0 0,0 0,-1 0,1 0,-1 0,0 1,1-1,-1 1,0 0,-8-2,9 2,0 1,0 0,0 0,0 0,0 0,0 1,-1-1,1 1,0 0,0 0,-1 0,1 0,0 1,0-1,0 1,0 0,-1 0,1 0,0 0,0 0,1 1,-1 0,0-1,0 1,1 0,-1 0,1 0,-1 1,1-1,0 1,0-1,-3 5,5-5,-1-1,1 0,-1 1,1-1,0 0,-1 1,1-1,0 0,0 1,0-1,0 0,0 1,0-1,0 1,0-1,1 0,-1 1,1-1,-1 0,1 0,-1 1,1-1,0 0,-1 0,1 0,0 0,0 1,2 0,7 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49.769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11 242,'0'0,"0"0,-1 0,1 0,-1 0,1 0,0 0,-1 0,1 0,-1-1,1 1,0 0,-1 0,1 0,0 0,-1 0,1-1,0 1,-1 0,1 0,0-1,-1 1,1 0,0 0,-1-1,1 1,0 0,0-1,0 1,-1 0,1-1,0 1,0 0,0-1,0 1,0-1,0 1,-1 0,1-1,0 1,0-1,0 1,0 0,1-1,-1 1,0-1,0 1,0 0,0-1,0 0,1 0,-1 0,1 0,-1 0,1 0,-1 0,1 0,0 0,0 0,-1 0,1 0,0 0,0 0,0 1,0-1,0 0,1 0,16-5,0 1,0 0,0 2,0 0,23-1,98 5,-62 1,188-13,-30 0,-39 4,348-1,-333 10,144-20,13 0,-209 9,-8-1,-146 10,226-9,-91-1,-10 2,182 0,-199 10,27 7,-2 0,27-19,-1 1,-87 9,290-10,-54 1,-7 0,118 0,-260 11,-140-1,-17 0,0 0,1-1,-1 0,0 0,0-1,0 0,11-3,-18 4,0 0,0 0,0 0,1 0,-1 0,0 0,0 0,0 0,0 0,0 0,0 0,0 0,1 0,-1 0,0-1,0 1,0 0,0 0,0 0,0 0,0 0,0 0,0 0,1 0,-1 0,0 0,0-1,0 1,0 0,0 0,0 0,0 0,0 0,0 0,0 0,0-1,0 1,0 0,0 0,0 0,0 0,0 0,0 0,0-1,0 1,0 0,0 0,0 0,0 0,0 0,-1 0,1 0,0 0,0-1,0 1,-9-4,-12-1,-25-3,22 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55.68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55 471,'-23'13,"21"-13,0 0,0 1,0 0,1-1,-1 1,0 0,1 0,-1 0,0 0,1 0,-1 0,1 0,0 0,-1 1,1-1,0 1,0-1,0 1,-1 1,2-2,0 0,0 0,0 1,1-1,-1 0,0 0,1 0,-1 0,1 0,-1 0,1-1,-1 1,1 0,0 0,-1 0,1 0,0-1,0 1,-1 0,1-1,0 1,0 0,0-1,0 1,0-1,0 0,0 1,0-1,1 0,32 10,-25-9,0 0,0-1,0 0,0 0,0-1,0 0,0-1,0 0,11-4,-6 1,0-1,0-1,-1 0,0-1,12-9,5-8,-1-1,-1-2,34-43,-49 55,-1-1,0 0,-2-1,0 0,10-26,-15 31,-1-1,0 0,0 0,-1-1,-1 1,-1-1,0 1,-1-20,0 31,-1 0,1 0,-1 0,1 0,-1 0,0 0,0 0,0 1,0-1,-1 0,1 0,-1 1,0-1,-3-2,4 4,0 0,0 0,0 1,0-1,0 1,-1-1,1 1,0-1,-1 1,1 0,0 0,0 0,-1-1,1 1,0 1,-1-1,1 0,0 0,-1 0,1 1,0-1,0 0,-1 1,1-1,0 1,0 0,0-1,0 1,0 0,-1 0,2 0,-1 0,0 0,-1 1,-9 9,1 0,0 0,0 1,1 0,-10 20,7-8,0 0,-10 31,14-29,0 1,2 0,1 0,-2 32,6-43,0 0,2-1,0 1,1 0,0-1,2 1,-1-1,12 27,-13-38,-1 0,1 0,0-1,0 0,1 1,-1-1,1 0,-1 0,1 0,0 0,0-1,1 1,-1-1,0 0,1 0,-1 0,1 0,0 0,0-1,0 0,0 0,-1 0,1 0,1-1,4 1,-3-1,0-1,0 1,0-1,0-1,0 1,0-1,0 0,0 0,-1-1,1 0,-1 0,0 0,0 0,0-1,0 0,5-5,0-1,0-1,-1 0,12-18,-19 27,-1-1,1 1,-1-1,1 1,-1-1,0 0,0 1,0-1,0 0,-1 0,1 0,-1 0,0 0,0 0,0 0,0 0,0 1,0-1,-1 0,0 0,1 0,-1 0,0 1,-2-4,2 5,1 0,-1-1,0 1,0 0,0 0,1 0,-1 1,0-1,0 0,-1 0,1 0,0 1,0-1,0 1,0-1,-1 1,1-1,0 1,0 0,-1-1,1 1,-2 0,1 0,-1 1,1-1,0 1,0-1,-1 1,1 0,0 0,0 0,0 0,0 0,-3 3,-2 1,0 1,0 1,1 0,0-1,-6 11,8-12,0 1,1-1,0 1,0 0,0 0,1 0,0 0,0 1,-1 6,3-11,0 1,0-1,0 1,0-1,1 0,-1 1,1-1,-1 0,1 1,0-1,0 0,0 0,0 0,0 0,1 0,-1 0,1 0,-1 0,1 0,-1 0,1-1,0 1,0-1,0 0,0 1,0-1,0 0,3 1,3 1,0 0,1 0,-1-1,1 0,0-1,0 1,-1-2,1 1,0-2,0 1,0-1,12-2,-2-2,-1 1,0-2,0 0,30-16,-25 10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5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287 1,'-2'-1,"1"1,0 1,0-1,-1 0,1 0,0 0,0 1,0-1,-1 1,1-1,0 1,0-1,0 1,0 0,0-1,0 1,0 0,0 0,0 0,0 0,1 0,-1 0,0 0,1 0,-1 0,0 0,1 0,-1 0,1 0,0 1,-1-1,1 0,0 0,0 0,0 1,0 1,-1 5,2 1,-1-1,1 1,3 11,-2-8,36 157,-3-19,-30-122,-2 1,-1 0,-1 39,-4-31,-2 0,-1 0,-2 0,-2 0,-1-1,-2-1,-26 53,17-48,-2 0,-1-2,-2-1,-1-2,-61 60,51-61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50.23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267 48,'-23'-1,"0"2,1 0,-1 2,-43 11,60-13,0 1,0 0,0 1,1 0,-1 0,0 0,1 0,0 1,0 0,0 0,0 0,1 1,-1 0,1 0,1 0,-1 0,1 0,-1 1,1 0,1-1,-1 1,-1 9,3-13,0 0,1 0,-1 0,1 1,-1-1,1 0,0 0,0 0,0 0,0 1,0-1,1 0,-1 0,1 0,-1 0,1 0,0 0,0 0,0 0,0 0,0 0,0 0,0 0,1-1,-1 1,1 0,-1-1,1 1,0-1,-1 0,1 0,0 1,2 0,0-1,0 0,0 0,0 0,0 0,0-1,0 0,0 1,0-1,0-1,0 1,0-1,0 1,0-1,0 0,0-1,0 1,4-3,3-2,0 0,-1-1,0 0,-1-1,1 0,-1-1,-1 0,0 0,14-21,-4 2,-2-1,18-44,-42 94,0 0,-7 33,13-44,0 0,1 0,0 0,1 0,0 1,0-1,1 0,4 20,-4-26,1-1,-1 1,0-1,1 1,0-1,-1 0,1 1,1-1,-1 0,0-1,1 1,0 0,-1-1,1 1,0-1,0 0,0 0,1 0,-1 0,0 0,1-1,-1 0,1 0,0 0,-1 0,1 0,0-1,-1 1,1-1,0 0,0 0,-1-1,1 1,0-1,0 0,-1 0,1 0,5-3,4-1,-1-2,1 0,-1 0,-1-1,1-1,11-11,-16 14,-1 0,0-1,0 0,-1 0,0 0,0 0,-1-1,0 0,0 1,-1-2,3-8,-7 15,-3 6,-5 5,5-1,-1 1,1-1,1 1,0 0,-4 16,6-20,0-1,0 1,1 0,0 0,-1 0,2-1,-1 1,1 0,-1 0,1-1,0 1,1 0,1 4,-2-7,0-1,0 1,0-1,0 1,0-1,0 0,1 0,-1 1,0-1,1 0,-1 0,1 0,-1 0,1-1,-1 1,1 0,-1-1,1 1,3 0,-1-1,-1 1,1-1,0 0,0-1,0 1,-1 0,1-1,6-2,2-1,-1-1,0 0,-1-1,19-12,11-14,59-61,-86 80,-16 17,0 0,0 1,0-1,1 1,0 0,0-1,0 1,0 0,1 0,0 0,-1 9,2-12,-1 0,1 0,0 0,0 0,0 1,0-1,0 0,0 0,0 0,1 0,-1 0,1 0,0 1,0-1,0-1,0 1,0 0,0 0,0 0,0 0,1-1,-1 1,1-1,-1 1,1-1,0 1,-1-1,1 0,0 0,0 0,0 0,4 1,0-1,1 0,-1 0,1-1,-1 0,1 0,0 0,-1-1,1 0,-1-1,1 1,-1-1,0 0,0-1,7-3,12-8,0 0,23-20,-3 3,-31 22,-8 5,0 0,0 0,1 0,-1 1,1 0,10-3,-15 6,0 0,-1 0,1 0,0 0,0 0,0 0,0 0,-1 0,1 1,0-1,0 1,-1 0,1-1,0 1,-1 0,1 0,0 0,-1 0,1 0,-1 0,0 1,1-1,-1 0,0 1,0-1,0 1,0-1,0 1,0-1,1 4,2 4,-1-1,1 1,-2 0,1 0,-1 0,0 0,-1 0,0 0,-1 0,-1 17,1-22,0 0,-1 0,0 0,1 0,-2 0,1-1,0 1,-1 0,1-1,-1 1,0-1,0 1,-1-1,1 0,-1 0,1 0,-1 0,0-1,0 1,0-1,-1 1,1-1,-1 0,1-1,-1 1,1 0,-7 1,9-3,0 1,0-1,0 0,-1 1,1-1,0 0,0 0,-1 0,1 0,0 0,0 0,-1 0,1 0,0 0,0-1,-1 1,1-1,0 1,0-1,0 1,0-1,0 1,-1-1,1 0,0 0,1 1,-1-1,0 0,0 0,0 0,0 0,1 0,-1 0,0-1,1 1,-1 0,1 0,-1 0,1 0,0-1,0 1,-1-2,1-2,-1 0,1 1,1-1,-1 0,1 1,-1-1,1 1,1-1,-1 1,3-7,-1 4,1 0,0 1,0-1,1 1,-1 0,1 0,1 0,-1 1,1 0,0 0,0 0,0 1,1 0,0 0,-1 0,13-3,-5 2,1 2,-1 0,1 0,0 2,0 0,0 0,24 3,-30-1,0 0,0 0,-1 1,1 0,0 1,-1 0,13 6,-19-8,-1-1,1 1,0 1,-1-1,1 0,-1 0,1 0,-1 1,1-1,-1 1,0-1,0 1,0 0,0-1,0 1,0 0,0 0,-1 0,1-1,-1 1,1 0,-1 0,0 0,0 0,1 0,-1 0,-1 0,1 0,0 0,0 0,-1 0,1 0,-1 0,0-1,1 1,-1 0,0 0,0-1,0 1,-2 2,-2 3,0 0,0 0,-1-1,0 1,0-1,0-1,-1 1,0-1,0 0,0-1,-1 1,-8 2,16-7,-1 1,1-1,-1 0,1 1,-1-1,1 0,-1 0,1 0,-1 1,1-1,-1 0,1 0,-1 0,0 0,1 0,-1 0,1 0,-1 0,1 0,-1 0,1-1,-1 1,0 0,1 0,-1-1,0 1,1-1,0 0,0 1,0-1,0 1,0-1,0 0,0 1,0-1,0 1,0-1,1 0,-1 1,0-1,0 1,0-1,1 1,0-2,17-25,-10 19,0 1,1 0,-1 0,1 1,0 0,1 1,0 0,0 0,0 1,0 0,0 1,1 0,0 1,-1 0,1 0,15 1,-4 1,0-2,-1 0,1-2,-1 0,0-1,0-1,-1-1,23-11,-32 11,1-2,-1 1,0-1,-1-1,0 0,-1 0,9-13,-24 32,1 1,0 0,1 0,0 0,1 0,0 1,-2 12,4-19,1-1,0 1,0 0,0-1,0 1,0-1,1 1,0 0,0-1,0 1,1 3,0-5,-1 0,0 0,1 0,-1 0,1 0,-1-1,1 1,0 0,0-1,-1 0,1 1,0-1,1 0,-1 0,0 0,0 0,0 0,4 0,-3 0,1-1,-1 0,0 0,0 0,0 0,0 0,0-1,0 1,0-1,0 0,0 0,-1 0,1 0,0-1,0 1,-1-1,1 1,-1-1,1 0,-1 0,0 0,3-3,-1 0,1-1,-1 1,0-1,0 1,-1-1,0 0,0 0,4-13,-2 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50.57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 49,'-3'-3,"-4"-1,2-2,5-4,3-3,0 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44.75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177 81,'0'0,"1"0,-1 0,0 0,0 0,1 0,-1 0,0 0,0 0,1 0,-1 0,0 0,1 0,-1 0,0 0,0 0,0 0,1-1,-1 1,0 0,0 0,1 0,-1 0,0-1,0 1,0 0,1 0,-1 0,0-1,0 1,0 0,0 0,0-1,0 1,0 0,1 0,-1-1,0 1,-4-12,-12-9,11 16,0 1,0-1,-1 1,1 0,-1 1,0 0,0 0,0 0,0 0,-9-1,13 3,-1 1,1 0,-1 0,1 0,-1 0,1 0,-1 0,1 1,-1-1,1 1,-1 0,1 0,0 0,-1 0,1 0,0 0,0 0,0 1,0-1,0 1,0 0,0-1,0 1,1 0,-1 0,1 0,-1 0,1 1,0-1,-1 3,-2 4,1 1,1-1,-1 1,2-1,-1 1,1 0,1-1,0 15,-2 31,-5 14,3 98,4-126,0-38,0-1,0 0,0 0,1 1,-1-1,0 0,1 0,-1 1,1-1,0 0,0 0,0 0,0 0,0 0,0 0,1 0,-1 0,1-1,-1 1,3 1,-2-1,1-1,0 1,0-1,0 0,0 0,0 0,0-1,0 1,0-1,0 1,0-1,0 0,0 0,5-1,2-1,0 0,0 0,0-1,0 0,-1-1,1 0,14-9,-1-2,34-27,-46 33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0:46.1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797 171,'0'-4,"-1"-1,1 0,-1 0,0 1,-1-1,1 1,-1-1,0 1,0-1,0 1,-1 0,1 0,-1 0,0 0,0 1,0-1,-1 1,0 0,1 0,-1 0,0 0,-8-4,4 3,0 0,0 1,0 0,-1 0,1 1,-1 0,1 0,-1 1,0 0,1 1,-16 1,-14 4,0 3,0 1,-42 17,-106 52,160-65,1 0,0 2,-25 21,38-27,0 1,1 0,1 1,0 0,0 0,1 1,-13 23,19-26,0-1,0 1,1-1,0 1,0 0,1 0,1 0,-1 0,1 0,1 0,0 0,0 0,0 0,1-1,1 1,4 11,2 2,0 1,2-2,0 0,29 39,-27-44,1 0,1 0,0-2,1 1,1-2,0 0,0-1,2-1,-1-1,1-1,1 0,22 6,-18-7,0-2,0-1,0-1,1-1,0-1,-1-2,1 0,0-1,0-2,26-6,-4-1,0-3,77-32,-98 33,-1-2,-1 0,0-1,-1-1,-1-1,22-23,-29 25,-2-1,0 0,-1-1,0 0,-2-1,0-1,-1 1,0-2,-2 1,0-1,-2 0,0 0,-1-1,-1 0,-1 1,-1-1,-1 0,0 0,-2 0,0 1,-2-1,0 1,-1-1,-1 1,-1 1,-1-1,-13-23,18 37,-2 0,1-1,-1 2,0-1,0 0,0 1,-1 0,0 0,0 1,0 0,-13-7,8 6,0 1,0 0,-1 1,1 0,-1 1,0 0,-11 0,-3 2,0 1,1 1,-1 1,1 1,-1 2,-31 10,30-7,1 1,0 1,0 2,-40 26,55-32,1 1,0 0,1 1,0 0,1 0,0 1,0 0,1 0,0 1,1 0,0 0,0 0,-3 13,6-14,1 0,0 0,0 0,1 0,1 0,-1 0,1 0,1 0,0 0,1 0,0 0,0 0,1-1,0 1,1-1,0 1,0-1,1-1,0 1,1-1,8 11,-3-6,1-1,0 0,1-1,0 0,0-1,1-1,1 0,-1-1,1 0,1-1,0-1,16 4,-6-4,0-1,0-1,0-2,0 0,1-2,50-5,-31-3,0-1,0-3,45-17,-72 22,0-2,-1 0,1-1,-2 0,0-2,0 0,-1-1,0-1,-1 0,14-17,-20 20,-1 0,0-1,0 0,-1 0,0-1,-1 0,-1 0,0 0,-1-1,0 1,-1-1,-1 0,0 0,-1 0,0-22,-2 29,0 1,0-1,-1 1,0 0,0 0,0 0,-1 0,0 0,0 0,0 1,-1-1,0 1,0 0,0 0,-1 0,0 1,0 0,0-1,0 2,0-1,-1 1,0 0,-7-3,5 2,-1 0,0 1,0 1,0 0,-1 0,1 0,0 1,-1 1,1 0,0 0,-1 1,1 0,0 0,-1 1,-13 5,4 1,0 1,1 2,1 0,-1 0,2 2,0 0,-28 29,8-2,-56 83,89-119,-6 8,1 1,0 1,1 0,-8 21,14-32,0 0,0 0,0 0,1 0,0 0,-1 0,1 0,0 0,1 0,-1 0,0 0,2 5,-1-6,0 0,1 0,-1 0,0 0,0 0,1-1,-1 1,1 0,-1-1,1 1,0-1,0 0,0 0,0 0,0 1,0-2,0 1,0 0,4 1,1-1,0 1,0-1,0-1,0 1,0-1,0 0,0-1,0 0,0 0,0-1,0 1,0-1,0-1,0 1,7-6,-1 1,-1 0,0-1,0 0,-1-1,0 0,16-19,-9 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45.09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54 1,'-22'50,"14"-25,1 0,1 1,2-1,0 1,2 0,1 0,2 29,4-38,-5-16,1-1,-1 0,0 0,0 0,0 1,1-1,-1 0,0 0,0 0,1 0,-1 1,0-1,0 0,1 0,-1 0,0 0,1 0,-1 0,0 0,0 0,1 0,-1 0,0 0,1 0,-1 0,0 0,1 0,-1 0,0 0,0 0,1-1,-1 1,0 0,0 0,1 0,-1 0,0-1,0 1,1 0,-1 0,0 0,0-1,0 1,0 0,1 0,-1-1,0 1,0 0,0 0,0-1,0 0,7-8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45.42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117 7,'0'0,"0"0,0-1,0 1,0 0,0 0,0 0,0-1,-1 1,1 0,0 0,0 0,0-1,0 1,0 0,1 0,-1 0,0 0,0-1,0 1,0 0,0 0,0 0,0 0,0-1,0 1,0 0,0 0,1 0,-1 0,0-1,0 1,0 0,0 0,0 0,1 0,-1 0,0 0,0 0,0 0,0 0,1-1,-1 1,0 0,0 0,0 0,1 0,-1 0,0 0,0 0,0 0,0 0,1 0,-1 0,0 0,0 1,0-1,1 0,-1 0,0 0,1 0,-1 1,1-1,-1 1,1-1,-1 1,1-1,-1 1,1 0,-1-1,0 1,1-1,-1 1,0 0,0-1,1 1,-1 0,0 0,0 8,-1 0,0 0,-1 0,0 0,0 0,-1 0,-5 11,-2 11,-12 42,-29 124,51-197,-7 27,7-27,0 1,0-1,0 1,0-1,0 1,0-1,0 1,0-1,-1 1,1-1,0 1,0-1,-1 1,1-1,0 0,0 1,-1-1,1 0,-1 1,1-1,0 0,-1 1,1-1,-1 0,1 1,-1-1,1 0,0 0,-1 0,1 0,-1 1,1-1,-1 0,1 0,-1 0,1 0,-1 0,1 0,-1 0,1 0,-1 0,1-1,-2 1,-3-5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45.78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 47,'-14'-7,"14"7,0 0,0 0,0-1,-1 1,1 0,0 0,0 0,0 0,0-1,0 1,0 0,-1 0,1 0,0-1,0 1,0 0,0 0,0 0,0-1,0 1,0 0,0 0,0 0,0-1,0 1,0 0,0 0,0-1,0 1,0 0,0 0,0 0,0-1,1 1,-1 0,0 0,0 0,0-1,0 1,0 0,1 0,-1 0,0 0,0 0,0-1,0 1,1 0,-1 0,0 0,0 0,0 0,1 0,-1 0,0 0,0 0,0 0,1 0,-1 0,0 0,0 0,1 0,-1 0,0 0,1 0,16-3,0 2,31 0,-29 2,0-2,23-3,36-13,-63 12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46.12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28 0,'-27'24,"31"-27,1 1,0-1,0 1,0 0,0 0,0 1,0-1,1 1,-1 0,0 1,1-1,8 1,-14 1,1-1,0 0,-1 1,1-1,-1 1,1-1,0 1,-1-1,1 1,-1-1,1 1,-1-1,0 1,1 0,-1-1,0 1,1 0,-1-1,0 1,0 0,1 0,-1-1,0 1,0 0,0 0,0-1,0 1,0 0,0 0,0-1,-1 1,1 0,0 0,0-1,-1 1,1 0,0-1,-1 1,1 0,-1 0,-16 28,-8-4,20-22,1 1,0 0,0 0,0 1,-5 7,9-11,1-1,-1 0,1 0,-1 1,1-1,-1 0,1 0,-1 0,1 0,-1 0,1 0,-1 0,1 0,-1 0,1 0,-1 0,1 0,-1 0,1 0,-1 0,1 0,-1-1,1 1,-1 0,0 0,1-1,-1 1,1-1,21-6,-10 1,1 2,21-6,-29 9,0 0,0 1,0-1,0 1,0 0,0 0,0 0,0 1,0 0,6 2,-9-3,0 1,-1 0,1 0,0 0,-1 1,1-1,-1 0,0 0,0 1,1-1,-1 1,0-1,0 1,0-1,0 1,-1 0,1 0,0-1,-1 1,1 0,-1 0,1 0,-1 0,0-1,0 1,0 0,0 0,0 0,0 0,-1 0,1-1,-1 1,1 0,-2 2,0 4,-1 1,0-1,-1 0,0 0,-10 14,-20 16,63-89,-21 36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46.46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194 46,'2'-10,"1"-5,-3 15,-1-1,1 1,0 0,-1-1,1 1,0 0,-1 0,1-1,-1 1,1 0,0 0,-1 0,1-1,-1 1,1 0,-1 0,1 0,-1 0,1 0,-1 0,1 0,0 0,-1 0,1 0,-1 0,1 0,-1 0,1 0,-1 1,1-1,-1 0,1 0,0 1,-1-1,0 0,-5 3,0 0,0 0,1 0,-1 0,1 1,0 0,0 0,-7 7,-35 43,38-43,-3 3,1 1,1 1,-13 24,21-37,0 1,0 0,0 0,1-1,-1 1,1 0,0 0,1 1,-1-1,1 0,-1 0,1 0,0 0,1 0,-1 0,1 1,0-1,0 0,0 0,0-1,4 9,-2-9,0-1,-1 1,1-1,0 0,0 1,0-1,0-1,0 1,1 0,-1-1,1 0,-1 1,1-1,-1-1,1 1,0 0,-1-1,1 0,0 0,-1 0,1 0,4-1,4-1,1 0,-1-1,0 0,-1 0,17-8,-6 1,-1-1,0-1,-1-1,-1-1,0 0,-1-2,0 0,27-33,-43 46,0 0,0 0,0 0,0 0,0 0,-1 0,1 0,-1-1,0 1,0-1,0 1,-1-1,1 1,-1-1,0 1,0-1,0 1,0-1,0 0,-1 1,0-1,0 1,0 0,0-1,0 1,-1 0,1-1,-1 1,0 0,0 0,0 1,-1-1,1 0,-1 1,1-1,-1 1,0 0,0 0,0 0,0 0,0 0,0 1,0-1,-1 1,-5-2,-47-8,40 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46.79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0 107,'0'2,"3"2,4 0,4-1,3-1,2 0,2-5,0 0,0-1,1 1,-1-3,0 1,0-3,-3-2,-8 0,-4 1</inkml:trace>
  <inkml:trace contextRef="#ctx0" brushRef="#br0" timeOffset="1">89 1,'-3'0,"-1"2,0 5,1 4,1 3,0 2,-1 2,-2 0,2 0,0 0,1 1,1-1,-3-3,0-2,0 1,1 1,1-3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47.14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1 116,'110'-102,"-110"101,1 0,0 0,0 0,0 0,-1 0,1 1,0-1,0 0,1 0,-1 1,0-1,0 1,0-1,0 1,0-1,1 1,-1 0,0-1,0 1,1 0,-1 0,0 0,1 0,-1 0,0 0,0 0,1 1,-1-1,0 0,0 1,0-1,1 1,0 0,1 1,-1 1,0-1,0 1,0 0,0 0,-1 0,1 0,-1 0,1 0,-1 0,1 6,35 144,-3-12,2 9,-34-134,1 1,-2-1,-1 1,0-1,-1 1,0-1,-6 21,6-31,-1-1,0 1,0-1,-1 0,1 0,-1 0,0 0,-1 0,1-1,-1 0,0 1,0-1,0-1,-1 1,-8 6,10-9,0 0,1 1,-1-1,0 0,0-1,1 1,-1 0,0-1,0 0,0 1,0-1,0-1,0 1,1 0,-1 0,0-1,0 0,0 0,0 0,1 0,-1 0,1 0,-1 0,0-1,1 0,0 1,-1-1,1 0,0 0,0 0,0 0,-2-4,-7-10,3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48.0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89 456,'0'0,"0"0,0 0,0 1,0-1,0 0,0 0,0 1,0-1,0 0,0 0,0 1,0-1,0 0,1 0,-1 0,0 1,0-1,0 0,0 0,0 0,1 1,-1-1,0 0,0 0,0 0,1 0,-1 0,0 1,0-1,1 0,-1 0,0 0,0 0,1 0,-1 0,1 0,12-3,16-10,-25 11,9-5,-1 1,1-2,-1 0,-1 0,0-1,0 0,0-1,16-21,-26 30,0 0,0-1,0 1,-1 0,1-1,0 1,-1-1,1 1,-1-1,1 1,-1-1,0 0,0 1,0-1,0 1,0-1,0-2,-1 3,1 0,0 1,-1-1,1 0,-1 0,0 0,1 0,-1 1,0-1,1 0,-1 1,0-1,0 0,1 1,-1-1,0 1,0-1,0 1,0 0,-1-1,-2 0,0 0,0 1,-1-1,1 1,0 0,0 0,0 0,0 1,0-1,0 1,-7 2,-3 3,-1 0,1 1,0 0,0 2,1-1,-21 18,26-18,0-1,1 1,0 1,0-1,1 1,0 0,0 1,1-1,0 1,-5 16,9-23,0-1,1 0,-1 0,1 0,-1 0,1 0,0 1,0-1,0 0,0 0,0 1,0-1,1 0,-1 0,1 0,-1 0,1 1,0-1,0 0,0 0,0 0,0 0,0-1,1 1,-1 0,3 2,-1-2,0 0,0-1,0 1,1-1,-1 1,1-1,-1 0,0 0,1-1,0 1,-1-1,1 0,-1 0,1 0,-1 0,5-1,12-3,0-2,0 0,0-1,0-1,-1-1,29-18,-32 18,71-49,-60 39,40-22,-66 40,-1 0,1 1,0-1,0 1,0-1,-1 1,1-1,0 1,0 0,0-1,0 1,0 0,0 0,0 0,0 0,0 0,0 0,0 0,0 0,0 0,0 0,0 0,0 1,0-1,0 0,-1 1,1-1,1 2,-1-1,0 0,-1 1,1-1,0 0,-1 1,0-1,1 1,-1-1,0 1,0-1,0 1,0-1,0 1,0-1,0 1,-1 1,-1 9,-1 0,-1 0,-6 14,-1-3,-15 24,-5 10,71-107,-18 25,27-26,-31 34,-1 0,-1-1,-1-1,15-23,27-50,-22 37,42-88,-55 93,-35 84,1 1,-13 66,20-74,0 0,0 44,4-62,2 1,-1 0,1 0,0-1,1 1,1 0,-1-1,1 0,1 0,7 15,-11-23,1 0,-1-1,0 1,1 0,-1 0,1-1,0 1,-1 0,1-1,0 1,-1 0,1-1,0 1,-1-1,1 1,0-1,0 0,0 1,0-1,-1 0,1 1,0-1,0 0,0 0,0 0,0 0,0 0,0 0,-1 0,1 0,0 0,0 0,0-1,0 1,0 0,0-1,-1 1,1 0,0-1,0 1,0-1,-1 1,1-1,0 0,-1 1,1-1,-1 0,2 0,4-9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48.39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96,'0'3,"-3"1,2 2,4 2,5-3,4 0,2-2,6-5,5-1,4-3,6-5,4-2,3-2,4-2,4-4,1-1,-7 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38.83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182 123,'0'-1,"-1"-1,1 1,0 0,0 0,-1-1,1 1,-1 0,1 0,-1 0,1 0,-1-1,0 1,0 0,1 0,-1 0,0 1,0-1,0 0,0 0,0 0,0 1,0-1,-1 0,1 1,0-1,0 1,0 0,-1-1,-1 1,0-1,0 0,0 1,0 0,1-1,-1 1,0 0,0 1,0-1,0 0,0 1,-5 1,3 1,0 1,0-1,0 1,0 0,1 0,0 0,0 1,0-1,0 1,1 0,-1 0,1 0,1 1,-4 7,-3 11,-13 49,22-70,-7 27,-6 60,12-78,0 1,1 0,1-1,0 1,1-1,0 0,7 21,-8-29,1 0,0 1,0-1,0 0,1 0,-1 0,1 0,0 0,0-1,1 1,-1-1,1 0,-1 0,1 0,0 0,0-1,6 3,-5-3,0-1,1 1,-1-1,1 0,-1-1,1 0,-1 1,1-2,-1 1,1-1,0 1,-1-2,0 1,9-3,-4-1,0 1,0-1,-1 0,1-1,-1 0,-1-1,1 0,-1 0,0-1,-1 0,11-14,1-5,-2 0,23-49,-32 58,-1 0,0-1,-1 0,-1 0,-1 0,-1-1,-1 1,0-1,-1 0,-2 1,0-1,0 0,-2 1,-9-34,12 51,-1 0,0 0,1 0,-1 1,0-1,0 0,0 1,0-1,0 0,0 1,0-1,0 1,-1 0,1-1,-1 1,1 0,-1 0,1 0,-3-1,2 1,0 1,1-1,-1 1,0 0,0 0,1 0,-1 0,0 0,0 0,1 1,-1-1,0 0,1 1,-1 0,0-1,1 1,-3 1,0 0,0 1,0 0,1 0,-1 0,1 0,-1 0,1 1,0-1,0 1,1 0,-1 0,1 0,0 0,-3 8,4-8,1 0,-1 0,1 0,0 0,0 0,0 0,0 0,1 0,-1 0,1 0,0 0,2 4,4 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0:47.47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898 341,'1'-1,"0"0,-1 0,1-1,-1 1,1 0,-1-1,0 1,1 0,-1-1,0 1,0 0,0-1,0 1,0-1,0 1,-1 0,1-1,0 1,-1 0,1-1,-1 1,1 0,-1 0,1-1,-1 1,0 0,0 0,0 0,-1-2,-29-32,24 30,0 0,0 0,0 0,-1 1,0 0,1 1,-1-1,-1 1,1 1,0 0,-1 0,-9-1,-9 1,0 1,-43 4,52-1,1 1,0 1,-1 1,2 0,-1 1,-24 12,-91 59,98-54,2 1,0 1,2 1,1 2,-27 33,39-40,1 0,1 1,1 1,2 0,0 0,1 2,1-1,-11 46,18-57,0 1,1 0,1 0,0-1,3 28,-2-36,1 1,0-1,1 1,-1-1,1 0,0 1,1-1,-1 0,1 0,0-1,0 1,0 0,1-1,-1 0,1 0,0 0,7 4,-2-2,1 0,0-1,0 0,1 0,0-1,-1-1,1 0,0-1,1 0,-1 0,0-1,1-1,-1 0,0 0,15-3,15-4,0-2,71-26,-77 24,72-30,-1-5,-3-3,130-85,-174 96,94-78,-121 87,0-1,-2-2,-2-1,25-36,-42 52,-2 1,1-1,-2 0,0-1,-2 0,0 0,7-37,-12 48,0 0,-1 0,0 0,0 0,0-1,-1 1,0 0,-1 0,0 0,-4-10,4 12,-1 0,1 1,-1 0,-1-1,1 1,0 0,-1 0,0 1,0-1,0 1,0 0,-1 0,1 0,-1 1,-9-4,4 2,0 1,0 1,0 0,-1 1,1 0,-1 0,1 1,-1 1,1-1,0 2,-1-1,1 2,0-1,0 1,-10 5,-5 3,0 0,1 2,0 1,-35 26,22-9,1 1,2 1,1 2,2 2,1 0,2 2,2 2,-36 72,54-95,1 0,0 0,1 1,1 0,1 0,1 0,1 1,0-1,2 34,1-41,0-1,1 1,0-1,1 0,0 0,1 0,0 0,1-1,0 1,1-1,0-1,0 1,1-1,0 0,1 0,0-1,16 13,-10-11,1-1,0 0,0-1,1-1,0-1,1 0,0-1,-1 0,1-2,1 0,-1-1,0 0,34-2,-30-2,0 0,0-1,0-1,-1-1,1-1,-1-1,0 0,-1-2,0 0,36-24,-23 10,-2-3,0 0,-2-2,-1-1,42-56,-54 61,-1-1,-1 0,-1 0,-2-1,0-1,-1 0,-2 0,-1 0,-1-1,-1 0,-2 0,-1-32,-1 52,-1-1,0 1,-1-1,0 1,0-1,0 1,-1 0,-1 0,1 0,-8-11,9 15,-1 1,0 0,1-1,-1 1,0 0,-1 0,1 1,0-1,-1 1,1 0,-1-1,0 2,0-1,0 0,0 1,0 0,0 0,0 0,0 0,-1 0,1 1,0 0,-5 0,-1 2,0 0,0 0,0 1,1 0,-1 1,1 0,0 0,0 1,0 0,1 0,0 1,0 1,0-1,-11 14,0 2,0 1,1 1,-25 45,31-47,1 0,1 0,1 1,1 0,1 1,1 0,1 0,1 0,2 1,0-1,1 1,1 0,5 26,-3-42,0 1,1 0,0 0,0-1,1 0,0 1,1-2,0 1,1 0,0-1,0 0,11 10,-12-12,1-1,0-1,0 1,1-1,-1 0,1-1,0 0,0 0,0 0,0-1,0 1,0-2,1 1,-1-1,1-1,-1 1,10-1,3-3,0 0,0-1,0-1,-1 0,0-2,0 0,0-2,-1 0,-1-1,20-13,3-6,-1-3,68-69,-86 78,0-2,-2 0,-1-1,-1-1,-2 0,24-56,-31 63,-2 0,0 0,0-1,-2 1,-1-1,-1 0,0 0,-2 0,0 0,-1 0,-6-27,6 42,0 1,-1-1,0 1,0-1,0 1,-1 0,0 0,0 0,0 0,-1 0,1 1,-6-6,6 8,0 0,0-1,0 1,0 0,-1 1,1-1,0 1,-1-1,1 1,-1 0,0 0,1 1,-1-1,0 1,1 0,-1 0,0 0,0 0,1 1,-6 0,-5 3,0 1,0 0,1 0,-1 2,1 0,1 0,-1 1,1 1,1 0,-17 15,-8 13,-49 65,81-96,-54 66,53-67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39.34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13 158,'0'1,"0"0,0 0,0 0,-1-1,1 1,0 0,-1 0,1 0,-1-1,1 1,-1 0,1 0,-1-1,1 1,-1-1,0 1,-1 1,-1-2,6-8,18-23,42-48,-61 77,4-5,1 0,-1 1,2-1,-1 1,13-7,-19 12,1 0,-1 0,0 1,1-1,-1 1,1-1,-1 1,1-1,-1 1,1 0,-1 0,1 0,-1 0,1 0,-1 0,1 0,2 1,-3 0,0 0,1 0,-1 0,0 0,0 0,0 0,0 0,0 0,0 0,0 1,0-1,-1 0,1 1,0-1,-1 1,1-1,-1 1,1-1,-1 1,0-1,0 3,17 104,-17-107,0 0,0 0,0 0,0 1,1-1,-1 0,0 0,0 0,1 0,-1 0,1 0,-1-1,1 1,-1 0,1 0,0 0,-1 0,1 0,0-1,0 1,-1 0,1-1,2 2,-2-2,0 0,0 0,0 0,0 0,0-1,0 1,0 0,0 0,0-1,0 1,0-1,0 1,0-1,0 1,0-1,-1 1,1-1,0 0,0 0,5-5,0 0,-1 0,0-1,7-12,3-13,-10 21,1-1,13-20,-18 32,-1-1,1 1,-1-1,1 0,-1 1,1-1,0 1,-1-1,1 1,0 0,-1-1,1 1,0 0,-1-1,1 1,0 0,0 0,-1-1,1 1,0 0,0 0,-1 0,1 0,0 0,0 0,-1 0,1 1,0-1,0 0,-1 0,1 0,0 1,0-1,-1 0,1 1,0-1,-1 1,1-1,-1 1,1-1,-1 1,1-1,-1 1,1 0,-1-1,1 1,0 1,4 5,0 0,0 1,4 12,-3-9,-2-5,0 1,1-1,0-1,0 1,0-1,1 0,-1 0,1-1,0 1,1-1,-1-1,1 1,-1-1,1 0,0-1,0 1,9 0,3 1,0-1,0-1,0-1,0-1,29-3,-22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40.10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0 249,'3'-1,"0"0,0-1,0 1,0-1,0 0,-1 0,1 1,-1-2,1 1,2-4,4-2,70-63,19-16,-88 80,1 0,0 0,0 1,0 1,1-1,0 2,0 0,0 0,1 1,-1 1,1 0,-1 1,24 0,-34 1,0 0,0 0,0 0,0 1,0-1,0 1,0-1,0 1,-1 0,1 0,0 0,0 0,-1 0,1 0,0 0,-1 0,1 1,1 2,-2-3,-1 0,1 1,-1-1,1 1,-1-1,0 0,1 1,-1-1,0 1,0-1,0 1,0-1,-1 1,1-1,0 0,0 1,-1-1,1 1,-1-1,0 0,1 1,-1-1,0 0,1 0,-1 1,-1 0,-5 6,1-1,-1 0,0 0,0-1,-1 1,1-2,-2 1,1-1,0 0,-1-1,0 0,0 0,0-1,-19 4,9-9,18 1,1 1,0 0,-1 0,1 0,0 0,-1-1,1 1,0 0,-1 0,1-1,0 1,0 0,-1 0,1-1,0 1,0 0,0-1,-1 1,1-1,0 1,0 0,0-1,0 1,0 0,0-1,0 1,0-1,0 1,0 0,0-1,0 1,0 0,0-1,0 1,0-1,0 1,0 0,0-1,1 1,-1 0,0-1,0 1,0 0,1-1,-1 1,5-7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41.46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0 171,'1'1,"1"1,0 1,1-1,-1 0,0 0,1-1,-1 1,4 2,-4-4,0 0,-1 1,1-1,0 0,-1 0,1 0,0 0,-1 0,1-1,-1 1,1 0,0-1,-1 1,1-1,2-1,4-3,1 0,-1 0,0-1,-1-1,0 1,0-1,0 0,-1-1,0 1,9-15,6-6,-21 69,0-35,-1 0,1 0,1 0,-1 1,1-1,0 0,0 0,1 0,2 6,-3-10,0 0,0-1,0 1,1 0,-1-1,1 1,-1 0,1-1,-1 0,1 1,0-1,-1 0,1 0,0 0,0 0,0 0,0 0,0-1,0 1,0-1,0 1,0-1,1 0,-1 0,0 0,0 0,0 0,0 0,4-2,2 1,0-1,0-1,0 1,0-1,0-1,-1 0,0 0,1 0,-2-1,13-10,-8 6,-1-1,-1 0,0-1,0 0,11-21,-22 37,0 0,0 0,1 0,-1 0,1 0,0 0,1 0,-1 1,1-1,0 0,1 8,-1-11,0 1,1-1,-1 0,1 0,0 1,-1-1,1 0,0 0,0 0,0 0,1 0,-1 0,0 0,1 0,-1-1,1 1,0 0,-1-1,1 1,0-1,0 0,0 0,0 0,0 0,0 0,1 0,-1 0,0-1,0 1,1-1,-1 1,4-1,3 0,0-1,0 0,1-1,-1 0,-1 0,1-1,0 0,-1 0,1-1,-1 0,0-1,0 0,11-10,-2 2,0-2,-1 0,-1-1,21-29,-15 5,-28 96,3-21,1 1,2 0,2 0,9 59,-1-43,2-1,29 79,-40-128,2 3,-1-1,1 1,0 0,0-1,1 1,-1-1,1 0,0 0,4 5,-5-11,-2-7,-4-11,4 18,-4-24,1-1,1 1,1-1,5-39,23-106,-24 157,0-1,1 1,1 0,1 0,0 0,1 1,0 0,12-15,-19 28,1 0,-1 0,1 1,-1-1,1 0,-1 1,1-1,0 1,-1-1,1 0,0 1,0 0,-1-1,1 1,0-1,0 1,0 0,-1 0,1-1,0 1,0 0,0 0,0 0,0 0,0 0,1 1,-1-1,0 1,0-1,0 1,0 0,0 0,0-1,0 1,0 0,-1 0,1 0,0 0,0 0,-1 0,2 2,2 6,0 0,-1 0,4 15,-5-18,3 17,0 0,-2 0,2 34,-7 72,0-46,2-21,0-36,0-21,0-8,8-179,-5 160,0 1,2-1,0 1,1 0,1 0,14-26,-21 46,1-1,0 0,0 1,0-1,0 1,0-1,0 1,1-1,-1 1,0 0,1 0,-1 0,1 0,-1 0,1 0,0 0,-1 0,1 0,0 1,0-1,0 1,-1-1,1 1,0 0,0 0,0 0,0 0,0 0,-1 0,1 0,0 0,0 1,0-1,-1 1,3 0,7 4,-1 0,0 1,-1 0,18 14,3 2,-22-17,1-1,-1 0,1 0,0-1,0 0,1 0,-1-1,1 0,-1-1,1 0,-1 0,15-2,-12 0,0-1,0-1,-1 0,1-1,-1 0,1 0,-1-1,0-1,14-10,3-2,-16 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42.29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142 78,'0'0,"1"0,-1 0,0 0,0 0,1 0,-1 0,0 0,0 0,1 0,-1 0,0 0,0 0,1 0,-1 0,0 0,0 0,0 0,1 0,-1-1,0 1,0 0,1 0,-1 0,0 0,0-1,0 1,0 0,1 0,-1 0,0-1,0 1,0 0,0 0,0-1,0 1,0 0,0 0,0-1,0 1,0 0,1 0,-2-1,1 1,0 0,0 0,0-1,0 1,0 0,0 0,0-1,0 1,0 0,0 0,0-1,-1 1,1 0,0 0,0 0,0-1,0 1,-1 0,1 0,0 0,0 0,0 0,-1-1,1 1,0 0,-1 0,0-1,0-1,0 1,-1 0,1 0,-1 0,1 0,-1 0,1 0,-1 0,-2 0,0 0,-1 1,0 1,1-1,-1 1,0 0,1 0,-1 0,1 1,-1-1,1 1,0 0,-1 0,1 1,0-1,1 1,-1 0,0 0,1 0,0 1,-1-1,-2 5,3-4,-1 0,1 0,0 1,0-1,1 1,-1-1,1 1,0 0,0 0,1 0,0 0,-1 0,2 0,-1 1,1-1,-1 0,1 0,2 10,-2-13,1 0,0 0,0 0,-1 0,1 0,1 0,-1 0,0 0,0-1,1 1,-1 0,1-1,-1 1,1-1,0 0,-1 1,1-1,0 0,0 0,0 0,0 0,0-1,0 1,0 0,0-1,0 0,0 1,1-1,-1 0,0 0,0 0,0 0,0-1,4 0,0 0,0 0,0-1,0 0,-1 0,1 0,-1-1,0 0,0 0,0 0,0-1,7-6,8-10,-8 10,-1-2,0 0,-1 0,0-1,-1 0,11-21,-19 32,0-1,0 0,0 0,-1 0,1 0,-1 0,0 0,0 0,0 0,0-1,0 1,-1 0,1 0,-1 0,0 0,0 1,0-1,-2-4,2 6,0 0,1 0,-1 0,0 0,0 0,0 0,0 0,0 0,0 0,0 1,0-1,0 0,0 1,0-1,0 1,-1-1,1 1,-2-1,1 1,0 0,0 0,1 1,-1-1,0 0,0 1,0-1,0 1,1-1,-1 1,0 0,0 0,1 0,-1 0,-2 2,-1 2,-1-1,2 1,-1 0,1 0,0 1,0-1,0 1,-5 12,7-14,0 0,1-1,-1 1,1 1,0-1,0 0,0 0,1 0,0 0,-1 1,1-1,1 0,-1 0,1 1,1 5,-1-9,-1 1,1-1,0 1,-1-1,1 1,0-1,0 0,0 1,0-1,1 0,-1 0,0 0,0 0,1 0,-1 0,0 0,1 0,-1-1,1 1,1 0,1 0,-1 0,0-1,1 0,-1 0,1 0,-1 0,0 0,1 0,3-2,7-2,-1 0,0-1,20-10,-13 3,25-18,-26 17,25-14,-42 26,0 0,0 0,0 0,0 0,0 1,0-1,0 1,0-1,0 1,0 0,0 0,0 0,0 0,0 0,1 0,-1 0,0 1,0-1,0 1,3 1,-2 0,-1 0,1 0,0 0,-1 0,0 0,1 0,-1 1,0-1,0 1,-1 0,1 0,1 3,2 5,-1 0,0 1,0 0,-2-1,1 1,0 16,-2-18,-1 0,-2 20,2-27,-1 0,1 0,-1 1,0-1,0 0,-1 0,1 0,0 0,-1 0,0 0,0-1,-3 5,8-19,8-10,3 7,0 0,1 0,1 2,1 0,25-16,5-4,-33 23,-2 2,-1-1,14-13,-23 20,0 0,0 0,-1 0,1 0,0 0,-1-1,1 1,-1 0,0-1,0 1,0-1,0 0,0 1,-1-1,1 1,-1-1,0 0,0-4,0 7,0-1,0 1,0-1,0 1,0-1,0 1,0-1,0 1,-1-1,1 1,0 0,0-1,-1 1,1-1,0 1,-1 0,1-1,0 1,-1 0,1-1,-1 1,1 0,0-1,-1 1,1 0,-1 0,1 0,-1-1,1 1,-1 0,0 0,-18 4,-14 16,-16 23,44-39,1 1,-1 0,1 0,0 0,1 1,0-1,-1 1,-1 6,5-10,-1-1,1 1,0 0,0-1,-1 1,1 0,0 0,1-1,-1 1,0 0,1-1,-1 1,0 0,1-1,0 1,-1-1,1 1,0-1,0 1,0-1,0 0,0 1,0-1,0 0,1 0,-1 0,0 1,1-2,-1 1,1 0,-1 0,1 0,-1-1,1 1,2 0,3 2,0-1,0 0,1 0,-1-1,0 0,15 0,1-2,0-2,0 0,-1-2,24-7,87-36,-105 37,13-5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43.02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231 83,'0'-2,"0"1,-1-1,1 0,-1 1,0-1,0 1,0-1,1 1,-1-1,0 1,-1-1,1 1,0 0,0 0,-1-1,1 1,0 0,-3-1,-28-15,29 16,-1 0,0 0,1 0,-1 1,0-1,0 1,1 0,-1 0,0 0,0 1,1-1,-1 1,0 0,1 0,-6 2,3 0,0 1,0-1,0 1,1 0,0 0,0 0,0 1,-6 7,4-4,0 1,1 1,0-1,0 1,1 0,1 0,-1 1,2 0,-1-1,-1 16,4-24,1 0,0 0,-1 0,1 1,0-1,1 0,-1 0,0 0,1 0,-1 0,1 0,-1 1,1-1,0 0,0-1,0 1,0 0,2 3,-1-4,-1-1,0 1,1 0,-1 0,0 0,1-1,-1 1,1-1,-1 1,1-1,0 0,-1 1,1-1,-1 0,1 0,-1 0,1 0,0 0,-1-1,1 1,-1 0,1-1,-1 1,1-1,1-1,8-2,-1-1,0-1,0 0,0-1,-1 1,0-2,0 1,-1-1,0-1,-1 1,1-1,6-13,4-7,-2-1,23-58,-47 154,0 35,6 129,3-126,0-86,6 31,-1-1,-6-45,0 0,0 0,0 0,-1 0,1 0,-1 0,-1 3,-4-1,-3-14,4 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43.73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0 260,'3'-2,"1"0,-1 0,1 0,-1 0,1 1,0-1,0 1,-1 0,1 0,0 0,4 0,24-6,-4-7,-1 0,43-31,1-1,-70 46,-1 0,1-1,-1 1,1 0,-1-1,1 1,0 0,-1 0,1-1,-1 1,1 0,0 0,-1 0,1 0,0 0,-1 0,1 0,0 0,-1 0,1 0,0 0,-1 0,1 1,-1-1,1 0,0 0,-1 1,1-1,-1 0,1 1,-1-1,1 0,-1 1,1-1,-1 1,1-1,-1 1,0-1,1 1,-1 0,0-1,1 1,-1-1,0 1,0 0,1-1,-1 1,0-1,0 1,0 0,0 1,1 5,0 1,-1 0,0 13,0-8,0-11,0 0,0-1,0 1,0 0,1 0,-1 0,1 0,-1 0,1-1,0 1,-1 0,1 0,0-1,0 1,0-1,1 1,-1-1,0 1,0-1,1 0,-1 0,1 1,2 0,-2-1,0-1,0 1,0-1,0 0,0 1,0-1,0 0,0 0,0 0,0-1,1 1,-1 0,0-1,0 0,0 1,0-1,0 0,0 0,-1 0,4-2,7-6,0 0,-1 0,0-1,-1-1,0 0,-1 0,0-1,0 0,11-22,-19 31,-1 1,1-1,0 1,-1-1,1 1,-1-1,1-4,-4 1,-6 15,4-1,0 0,1 0,0 1,-3 13,5-18,1 1,0-1,0 0,1 1,-1-1,1 1,0-1,0 1,0-1,1 1,1 6,-1-9,0 0,-1 0,1 1,0-1,1 0,-1 0,0 0,1 0,-1-1,1 1,-1 0,1 0,0-1,0 1,0-1,0 0,0 0,0 1,0-1,4 1,-2-1,0-1,0 1,0-1,0 1,1-1,-1-1,0 1,0 0,0-1,8-2,1-2,0 0,0 0,0-2,-1 1,0-2,11-8,-12 8,-1-1,0 0,-1 0,0-1,-1 0,0 0,0-1,-1 0,0-1,6-15,-12 26,-1-1,1 1,-1-1,1 1,-1-1,0 1,0-1,1 0,-1 1,0-1,0 1,-1-1,1 0,0 1,0-1,-1 1,0-3,0 3,1 1,-1-1,0 0,1 0,-1 1,0-1,0 0,1 1,-1-1,0 1,0-1,0 1,0-1,0 1,0 0,0-1,0 1,0 0,0 0,-1 0,-2 0,-1 0,1 0,-1 0,1 1,-1 0,1 0,0 0,0 1,0-1,-8 5,1 1,1 0,0 0,0 1,1 1,0-1,0 2,1-1,0 1,1 0,0 1,1 0,0 0,-8 21,13-31,0 1,0 0,1 0,-1 0,1 0,-1 0,1 0,0 0,0 0,0 0,0 0,0 0,0 0,0 0,1 0,-1 0,1 0,-1 0,1 0,0-1,0 1,0 0,0 0,0-1,0 1,0 0,1-1,-1 1,1-1,-1 0,1 1,-1-1,1 0,0 0,-1 0,1 0,0 0,0-1,0 1,3 0,4 1,1-1,-1 0,1 0,-1-1,1 0,-1-1,14-2,42-12,0-3,-1-3,64-30,-117 47,46-20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53.8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166 286,'0'-1,"1"1,0 0,-1 0,1 0,0-1,-1 1,1 0,0-1,-1 1,1 0,-1-1,1 1,-1-1,1 1,-1-1,1 1,-1-1,0 1,1-1,-1 0,1 1,-1-1,0 1,0-1,1 0,-1 1,0-1,0 0,0 1,0-1,0 0,0 1,0-1,0 0,0 0,0 1,-1-2,-4-25,4 25,0 0,0 0,0 0,0 0,0 0,-1 0,1 0,-1 0,1 1,-1-1,0 0,1 1,-1 0,0-1,0 1,0 0,0 0,0 0,0 0,0 0,-4 0,3 1,0 0,0 0,1 0,-1 1,0-1,0 1,0 0,0 0,1 0,-1 0,0 0,1 0,-1 1,-3 2,-2 3,0 0,1 0,0 0,0 1,0 0,1 0,0 0,-7 16,9-16,1-1,0 1,1 1,0-1,0 0,0 0,1 1,0 14,1-21,0 1,1-1,-1 0,0 1,1-1,0 0,-1 0,1 1,0-1,0 0,0 0,1 0,-1 0,0 0,1 0,-1 0,1-1,0 1,-1 0,1-1,0 0,0 1,0-1,0 0,0 0,1 0,-1 0,0 0,0 0,1-1,-1 1,0-1,1 0,-1 0,3 0,-1 0,0 0,-1-1,1 0,-1 0,1 0,-1 0,1-1,-1 1,0-1,0 0,1 0,-1 0,-1 0,1 0,0-1,0 1,-1-1,4-5,6-7,-1-1,11-20,-21 34,15-27,0-2,21-62,-31 76,-2 0,0 0,-2-1,1 1,-2-1,0 1,-3-29,2 45,0 0,0 0,0 0,-1 0,1 0,0 0,0 0,-1 0,1 0,0 1,-1-1,1 0,-1 0,1 0,-1 0,1 0,-1 1,0-1,0-1,0 2,0 1,1-1,-1 0,1 1,-1-1,1 0,-1 1,1-1,-1 1,1-1,0 1,-1-1,1 1,0-1,-1 1,1-1,0 1,-1 0,1-1,0 1,0-1,0 1,0 0,0-1,0 1,0 0,0-1,0 1,0 0,0 0,-3 32,1 0,2 1,1-1,1 0,2 0,2 0,1 0,14 39,-21-70,0-1,1 1,-1-1,1 1,0-1,-1 1,1-1,0 1,0-1,0 0,0 1,0-1,0 0,0 0,0 0,1 0,-1 0,0 0,1 0,-1 0,1-1,-1 1,1-1,-1 1,1-1,-1 1,1-1,-1 0,1 0,2 1,-2-2,1 0,0 0,-1 0,1 0,-1 0,1 0,-1 0,0-1,0 1,0-1,1 0,-1 0,-1 0,1 0,0 0,0 0,2-4,3-7,-1 1,8-20,-10 21,0 1,1 0,0-1,9-11,-13 21,-1 1,0 0,0 0,0-1,1 1,-1 0,0 0,0-1,0 1,1 0,-1 0,0 0,1 0,-1-1,0 1,0 0,1 0,-1 0,0 0,1 0,-1 0,0 0,1 0,-1 0,0 0,0 0,1 0,-1 0,0 0,1 0,-1 0,1 0,7 10,6 24,-9-22,-4-10,-1 0,1 0,0 0,0 0,0-1,0 1,0 0,1-1,-1 1,0-1,1 1,0-1,-1 0,1 1,-1-1,1 0,0 0,0 0,0 0,0-1,0 1,0-1,0 1,0-1,0 1,0-1,0 0,0 0,0 0,0 0,0 0,0-1,0 1,0-1,0 1,0-1,0 0,0 1,-1-1,3-1,7-5,0-1,0 0,-1 0,0-1,9-11,-3 4,-6 6,-5 5,-1 1,1-1,0 1,9-5,-14 9,0-1,1 1,-1 0,0 0,1 0,-1 0,1 0,-1 0,0 0,1 0,-1 0,1 0,-1 0,0 0,1 0,-1 1,0-1,1 0,-1 0,0 0,1 0,-1 1,0-1,1 0,-1 0,0 1,0-1,1 0,-1 0,0 1,0-1,1 0,-1 1,0-1,0 0,0 1,0-1,0 0,1 1,-1-1,0 1,0-1,0 0,0 1,0 0,3 25,-2-17,0-3,0-1,1 1,-1 0,1-1,1 1,-1-1,1 0,0 0,0 0,6 8,-6-11,-1 1,1-1,0 0,0 0,0 0,0 0,0 0,0-1,1 0,-1 1,0-1,1 0,-1-1,1 1,-1 0,1-1,0 0,6 0,0-1,0-1,0 0,0 0,0-1,0 0,-1 0,1-1,12-8,-16 9,0-1,0 0,0 0,-1-1,1 0,-1 0,0 0,-1 0,1-1,-1 0,0 0,5-11,-8 15,0 0,-1 0,1 0,-1 0,1 0,-1 0,0 0,0 0,0 0,0 0,0 0,0 0,-1 0,1 0,-1 0,1 0,-1 0,0 0,-1-3,1 5,1-1,0 1,-1 0,1-1,0 1,-1-1,1 1,0 0,-1 0,1-1,-1 1,1 0,-1 0,1-1,-1 1,1 0,-1 0,1 0,-1 0,1 0,-1 0,1 0,-1 0,1 0,-1 0,1 0,-2 0,1 1,0 0,0-1,-1 1,1 0,0 0,0 0,0 0,0 0,0 0,0 1,0-1,0 0,0 0,0 3,-1-1,1 0,-1 0,1 0,0 0,0 0,0 1,1-1,-1 0,1 1,-1-1,1 0,0 1,1-1,-1 0,1 0,-1 1,1-1,0 0,0 0,0 1,1-1,-1 0,1-1,-1 1,1 0,0 0,0-1,0 1,1-1,-1 1,1-1,-1 0,1 0,0 0,0 0,-1-1,1 1,1-1,-1 0,0 0,0 0,0 0,1 0,-1-1,0 1,0-1,1 0,-1 0,0 0,1-1,-1 1,0-1,4-1,3-1,0-1,0-1,-1 0,0 0,0-1,0 0,0-1,-1 1,0-2,-1 1,0-1,0 0,10-16,-13 17,-1 3,-4 6,0 1,0-1,1 1,-1 0,1 0,-1 0,1-1,0 7,0-6,1-1,0 1,-1 0,1 0,0 0,0-1,1 1,-1 0,0-1,1 1,0-1,-1 1,1-1,0 0,0 0,1 0,-1 0,0 0,1-1,-1 1,1 0,-1-1,1 0,0 0,-1 0,1 0,0 0,0 0,0-1,0 0,0 1,5-1,2 0,0-1,0 0,0 0,0-1,0 0,-1 0,1-2,13-5,17-13,74-52,-113 73,1-1,0 1,0 0,0 0,0-1,0 2,1-1,-1 0,0 0,0 1,1-1,-1 1,0-1,1 1,-1 0,1 0,-1 0,0 0,4 2,-2-1,0 0,0 1,-1-1,1 1,-1 0,0 0,0 1,0-1,0 1,4 3,2 5,-1-1,0 1,0 0,-1 1,8 19,-13-27,-1 0,1 1,-1-1,0 0,0 0,-1 1,1-1,-1 1,0-1,0 0,-1 1,0 3,1-5,-1-1,0 1,0-1,0 1,0-1,0 1,0-1,0 0,-1 0,1 0,-1 0,0 0,1 0,-1 0,0 0,0-1,0 1,-1-1,1 1,-5 1,48-19,-2-2,0-2,38-27,-70 42,-1 0,0 0,0-1,5-6,-10 11,0-1,0 1,1-1,-1 1,0-1,0 0,0 0,-1 1,1-1,0 0,-1 0,1 0,-1 0,0 0,1 1,-1-1,0 0,0 0,0 0,0 0,-1 0,0-2,1 4,0-1,0 1,0-1,-1 1,1 0,0-1,0 1,-1 0,1-1,0 1,-1 0,1-1,0 1,-1 0,1 0,0-1,-1 1,1 0,-1 0,1 0,-1 0,1 0,0-1,-1 1,1 0,-1 0,1 0,-2 0,-14 6,-10 14,22-15,0-1,0 1,1-1,0 1,0 0,0 0,0 1,1-1,0 0,0 1,0 0,-1 9,2-13,1 0,-1 1,1-1,0 1,0-1,0 1,1-1,-1 0,0 1,1-1,0 1,-1-1,1 0,0 0,0 1,0-1,1 0,-1 0,0 0,1 0,-1 0,1 0,0-1,0 1,-1-1,1 1,0-1,1 1,-1-1,0 0,0 0,3 1,6 1,-1-1,1 0,0 0,0-1,0-1,0 0,0 0,0-1,0-1,-1 0,1 0,0-1,10-4,10-5,-1-1,0-2,29-18,-10-3,-45 33,1-1,-1 0,-1 0,1-1,-1 1,1-1,-1 1,4-9,-7 12,1 0,-1 0,0 1,1-1,-1 0,0 0,0 0,0 1,1-1,-1 0,0 0,0 0,0 0,0 0,0 1,-1-1,1 0,0 0,0 0,0 0,-1 1,1-1,0 0,-1 0,1 1,-1-1,1 0,-1 0,1 1,-1-1,0 1,1-1,-1 0,0 1,1-1,-1 1,0 0,0-1,1 1,-1 0,0-1,0 1,0 0,0 0,1 0,-1-1,0 1,0 0,0 0,0 0,-1 1,-2-1,0 0,0 0,-1 1,1-1,0 1,0 0,0 1,-1-1,-4 3,6-2,-1 0,1 1,0-1,-1 1,1 0,1 0,-1 0,0 1,1-1,-1 0,1 1,0 0,0-1,0 1,1 0,0 0,-1 0,1 0,1 0,-1 1,0 4,1-6,0 0,0 1,1-1,-1 0,1 1,0-1,0 0,0 0,0 0,0 0,1 0,-1 0,1 0,0 0,0 0,0-1,0 1,1-1,-1 0,0 1,1-1,0 0,0 0,-1-1,1 1,0-1,4 2,1 0,0-1,0 0,1 0,-1-1,1 0,-1 0,1-1,-1 0,1-1,-1 1,1-2,-1 1,11-4,-8 1,-1 0,1 0,-1-1,0 0,0-1,0 0,-1-1,0 0,12-11,-9 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54.24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281 0,'-3'0,"-4"0,0 3,-3 1,-2 0,-3-1,-1 2,-1 0,0 3,-1-1,0 2,-3-1,-1-1,0-3,1-1,1 1,1 1,4-1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54.62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48 1,'0'3,"-3"1,-4-1,-3 4,-4-4,1-2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54.9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 1,'0'2,"-3"2,-4 0,0-4,3-2,5 0,7 0,3 0,4 0,0 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0:49.36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632 173,'-19'-8,"5"1,-8 2,0 1,0 2,-1 0,1 1,-31 3,7-1,29 0,-1 1,1 0,0 1,-1 1,2 1,-1 0,0 1,1 1,-28 16,31-15,-1 1,1 0,1 1,-1 0,2 1,0 1,0 0,1 0,0 1,-15 27,16-20,1 1,1 0,1 0,1 0,0 0,2 1,0 0,2 0,0-1,1 1,2 0,0 0,1 0,12 40,-10-44,1 1,1-2,1 1,0-1,1 0,1 0,1-1,0-1,1 0,1 0,0-1,1-1,0 0,1-1,1 0,0-2,21 12,-5-8,0-2,1-1,0-1,1-2,0-2,0-1,1-1,-1-2,1-2,0-1,-1-1,0-2,44-11,-32 4,0-3,-1-2,0-1,-1-3,-1-1,-1-2,-1-3,-2 0,40-35,-45 30,-1-1,-1-2,-1-1,-3-2,33-53,-47 67,-2-1,-1-1,-1 0,-1-1,-1 0,-1 0,-2 0,0-1,-2 0,-1 0,-1 0,-5-48,3 67,-1 0,1 0,-2 0,1 1,-1-1,0 0,0 1,-1 0,0 0,-1 0,1 1,-1-1,-1 1,1 0,-1 0,0 1,0 0,-1 0,1 0,-1 1,0 0,0 0,-1 1,1 0,-1 0,1 1,-1 0,0 0,0 1,0 0,-14 0,0 1,0 2,0 1,1 0,-1 1,1 2,0 0,0 1,0 1,1 1,1 1,-1 1,2 1,-26 19,20-12,0 2,1 1,1 1,1 1,1 0,2 2,0 0,-25 51,35-58,0 1,1-1,1 2,1-1,1 1,0-1,2 1,0 0,2 0,0 0,5 35,-3-45,0 0,1-1,0 0,0 0,1 0,0 0,1 0,0-1,1 0,0 0,0 0,1-1,0 0,0 0,1-1,0 0,1 0,-1-1,1 0,0 0,1-1,-1 0,1-1,16 5,-7-5,0 0,0-1,0-1,1 0,-1-2,1 0,-1-1,35-8,-7-1,-1-3,64-25,-60 17,-1-3,-1-1,-1-2,55-43,-68 43,-1-1,-1-2,-2-1,0-2,44-64,-63 80,-1-1,0 0,-1-1,-1 0,9-35,-15 46,0 0,-1 0,-1 0,1 0,-1 0,-1 0,-1-14,1 17,-1 0,1 0,-1 0,0 0,0 0,-1 1,0-1,1 1,-1-1,-1 1,1 0,-8-7,6 7,-1 1,1-1,-1 1,0 0,0 1,0-1,0 1,0 0,-1 1,1-1,0 1,-1 1,1-1,-1 1,0 0,-10 2,2 0,1 0,1 1,-1 1,0 0,1 1,-22 10,6 2,0 1,1 1,0 1,2 1,1 2,0 1,2 0,1 2,1 1,1 0,-32 60,46-75,2-1,-1 1,1 0,1 0,0 1,1-1,0 1,1-1,1 1,0 13,1-21,-1 0,1 0,0 0,0 0,1 0,0-1,0 1,0 0,0-1,1 0,-1 1,1-1,0 0,0 0,1-1,-1 1,1-1,0 1,0-1,0 0,0-1,1 1,-1-1,1 0,-1 0,1 0,9 2,-5-2,1-1,-1 0,1-1,-1 0,1 0,0-1,-1 0,1 0,14-5,10-5,39-17,-60 22,9-4,0-1,0-1,-1 0,-1-2,0-1,-1 0,-1-1,0-1,-2-1,0 0,26-39,-38 50,-1 1,0-1,0 0,0 0,-1-1,0 1,0 0,-1-1,0 1,0-1,-1 0,0 1,0-1,-3-11,2 13,-1 0,0 0,0 0,-1 0,0 0,0 1,0-1,0 1,-1 0,0 0,0 0,-1 0,1 1,-1 0,0 0,0 0,-10-5,2 2,-1 1,1 1,-1 0,-1 0,1 2,0 0,-1 0,0 2,1-1,-1 2,0 0,0 1,-23 4,-11 5,0 2,-77 31,66-21,2 3,1 3,-71 45,102-55,0 1,1 0,1 2,1 1,1 1,1 0,1 2,-27 43,44-62,-1 1,1-1,0 1,1 0,-1 0,1 0,-2 12,4-17,0 0,0 0,0 0,0 0,1 0,-1 0,0 0,1 0,-1-1,1 1,0 0,-1 0,1 0,0-1,0 1,0 0,1-1,-1 1,0-1,0 1,1-1,-1 1,1-1,0 0,-1 0,1 0,0 0,-1 0,1 0,0-1,0 1,2 0,38 6,3-7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55.71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 30,'-7'-14,"7"14,0 0,0 0,0-1,-1 1,1 0,0 0,0 0,0 0,0 0,-1-1,1 1,0 0,0 0,0 0,-1 0,1 0,0 0,0 0,0 0,-1 0,1 0,0 0,0 0,-1 0,1 0,0 0,0 0,0 0,-1 0,1 0,0 0,0 0,0 0,-1 0,1 0,0 1,0-1,0 0,0 0,-1 0,1 0,0 0,0 1,0-1,0 0,0 0,-1 0,1 1,0-1,0 0,0 0,0 0,0 1,0-1,0 0,0 0,0 0,0 1,0-1,0 0,0 0,0 1,0-1,0 0,-3 24,2 0,0 0,1 1,2-1,6 33,1 29,-8-74,1 34,-3 69,1-114,0-1,0 1,0 0,0 0,0 0,0 0,-1-1,1 1,0 0,0 0,-1 0,1-1,0 1,-1 0,1 0,0-1,-1 1,1 0,-1-1,1 1,-1-1,0 1,0 0,0-1,1-1,-1 1,0-1,1 0,-1 1,1-1,-1 1,1-1,-1 0,1 1,0-1,-1 0,1 0,0 1,0-1,-1 0,1 0,0 0,0 1,0-1,0 0,0 0,0 0,0 0,-4-30,2 1,1-1,1 1,6-46,-2 53,1-1,0 2,2-1,12-26,-16 41,1 1,0-1,1 1,-1 0,1 1,1-1,-1 1,1 0,0 0,1 1,-1-1,1 1,0 1,0-1,11-3,-11 4,0 2,0-1,1 1,-1 0,1 1,-1 0,1 0,-1 0,1 1,0 0,-1 1,1 0,-1 0,1 0,-1 1,1 0,-1 1,12 5,-18-8,1 1,0 0,-1 1,1-1,0 0,-1 0,1 1,-1-1,0 1,1-1,-1 1,0 0,0-1,0 1,0 0,0 0,-1 0,1 0,0-1,-1 1,1 2,-1 0,0 0,0-1,-1 1,1 0,-1-1,0 1,0 0,0-1,0 1,-3 5,-3 3,0-1,-1 1,0-1,-1-1,-11 11,1-6,10-12,9-3,0 0,0-1,-1 1,1 0,0-1,0 1,0-1,0 1,0 0,0-1,0 1,0 0,0-1,0 1,0-1,1 1,-1 0,0-1,0 1,0 0,0-1,1 1,-1 0,0-1,0 1,1-1,5-7,0 0,1 1,-1 0,2 0,-1 0,1 1,0 0,16-9,-14 8,6-3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56.36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137 26,'5'-5,"2"-4,-7 9,0-1,-1 1,1 0,-1-1,1 1,0 0,-1 0,1-1,-1 1,1 0,-1 0,1 0,-1-1,1 1,-1 0,1 0,-1 0,1 0,-1 0,1 0,-1 0,1 0,-1 0,1 0,-1 0,1 1,-1-1,-6 1,0 0,0 0,0 1,0 0,1 1,-1-1,1 1,0 0,0 1,0-1,0 1,1 0,-9 8,11-9,0 0,0 0,-1 0,2 1,-1-1,0 1,1 0,0 0,0 0,0 0,0 0,0 0,1 0,0 1,0-1,0 1,0-1,1 1,0-1,0 1,1 7,-1-11,0 1,1 0,-1-1,1 1,0 0,-1-1,1 1,0-1,0 1,0-1,0 1,0-1,0 0,0 0,1 1,-1-1,0 0,1 0,-1 0,1 0,-1-1,3 2,-1-1,0-1,0 1,0-1,0 1,0-1,1 0,-1 0,0-1,0 1,0-1,5 0,2-3,1 0,-1 0,0 0,0-2,18-11,-17 8,0 0,-1-1,17-19,-23 25,-1-1,0 1,0-1,0 1,0-1,-1 0,0 0,0 0,0 0,-1 0,1 0,0-10,-2 14,0 1,0-1,0 1,0-1,0 1,0-1,0 1,0-1,0 1,0-1,0 1,-1-1,1 1,0 0,0-1,0 1,-1-1,1 1,0-1,0 1,-1 0,1-1,-1 1,-7 3,-5 17,12-16,0 0,0 0,0 0,1 0,0 0,0 0,0 0,0 0,0 0,1 0,0 0,0 0,0 0,3 7,-3-9,0-1,0 1,1 0,-1-1,0 1,1-1,-1 1,1-1,-1 0,1 1,0-1,-1 0,1 0,0 0,0 0,0-1,0 1,0 0,0-1,0 0,0 1,0-1,0 0,0 0,0 0,0 0,0 0,0 0,0-1,0 1,3-2,0 0,1 0,-1-1,1 0,-1 0,0 0,0 0,-1-1,1 0,-1 0,1 0,-1-1,7-9,-5 6,1 0,15-13,-21 20,0 0,0 1,0-1,0 1,0 0,0-1,0 1,0 0,0-1,0 1,1 0,-1 0,0 0,0 0,0 0,0 0,0 0,0 1,0-1,0 0,1 1,-1-1,0 0,0 1,0-1,0 1,-1 0,1-1,0 1,0 0,0-1,0 1,-1 0,2 1,3 4,1 1,-1 0,6 10,-5-7,2 2,1 0,0 0,0-1,2 0,18 15,-25-23,0 0,0 0,0-1,1 1,-1-1,1 0,0-1,-1 1,1-1,0 0,0 0,0 0,0-1,0 1,0-1,0-1,0 1,0-1,0 0,7-2,114-48,-104 44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56.8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30 199,'-4'-1,"1"0,-1 0,0-1,1 0,-1 0,-4-2,35-8,8 3,-1-2,-1-2,0-1,-1-1,0-2,-2-1,0-1,30-27,-58 45,-1 0,0 0,1 0,-1 0,1 0,-1 0,1 0,-1 0,1 0,0 1,3-2,0 7,-4 11,-12 38,7-42,1 1,1 0,0-1,1 1,0 0,2 18,-1-30,0 0,0-1,0 1,0 0,0 0,0-1,0 1,0 0,1-1,-1 1,0 0,0-1,1 1,-1 0,0-1,1 1,-1-1,1 1,-1-1,1 1,-1-1,1 1,0-1,-1 1,1-1,-1 1,1-1,0 0,-1 0,1 1,0-1,-1 0,1 0,0 0,0 0,-1 1,1-1,1 0,1-1,0 0,0 0,0 0,0-1,0 1,5-4,-4 3,10-6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6:57.2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144 75,'1'0,"-1"0,0 0,1 0,-1 0,1 0,-1 0,1 0,-1 0,1 0,-1 0,1 0,-1 0,1 0,-1-1,0 1,1 0,-1 0,1-1,-1 1,0 0,1 0,-1-1,1 1,-1 0,0-1,0 1,1-1,-1 1,0 0,1-1,-2 0,1 1,0 0,0-1,-1 1,1 0,0-1,-1 1,1 0,0 0,-1 0,1-1,0 1,-1 0,1 0,0 0,-1 0,1 0,-1 0,1-1,0 1,-1 0,1 0,-1 0,1 0,0 0,-1 1,1-1,-1 0,1 0,0 0,-1 0,1 0,0 0,-1 1,1-1,0 0,-1 0,1 1,-6 1,1 1,0-1,0 1,0 1,1-1,-1 1,1-1,-7 9,-30 38,34-41,1-1,1 0,0 1,0 0,1 0,0 0,0 0,1 1,-3 15,5-22,1-1,-1 1,1 0,0-1,0 1,0-1,0 1,0 0,1-1,-1 1,1 0,-1-1,1 1,0-1,0 0,1 1,-1-1,0 0,1 1,-1-1,1 0,0 0,-1 0,1 0,0-1,0 1,1 0,-1-1,0 0,0 1,1-1,-1 0,1 0,-1 0,1-1,-1 1,5 0,2 0,0 0,0-1,0 0,-1-1,1 0,0 0,0-1,-1 0,1-1,-1 0,1 0,11-7,-4 2,-1-1,0 0,-1-1,0-1,18-18,-26 23,-1-1,1 0,-1-1,-1 1,1-1,-1 0,0 0,-1-1,0 1,0-1,-1 1,2-17,-3 20,-1 1,0 0,0 0,0 0,0-1,-1 1,1 0,-1 0,0 0,0 0,-1 0,1 0,-1 0,0 0,0 0,0 1,-1-1,1 1,-1 0,0-1,0 1,0 1,0-1,0 0,-1 1,1-1,-1 1,0 0,-4-1,3 1,0 0,0 1,-1-1,1 1,0 1,-1-1,1 1,-1 0,1 0,-1 1,-5 0,-6 3,1 1,-19 6,26-7,-2-2,3-1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04.19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266 53,'-7'-1,"0"0,0-1,0 0,1 0,-1 0,0 0,1-1,-1 0,-7-6,7 5,-1 0,1 0,0 1,-1 0,-14-3,19 5,0 1,0 0,0 0,0 0,0 0,0 1,0-1,-1 1,1 0,0 0,1 0,-1 0,0 1,0-1,0 1,1-1,-1 1,1 0,-4 3,0 1,1 1,-1-1,1 1,1 0,-1 0,1 1,0-1,1 1,0 0,0 0,-2 12,-1 6,2 1,-2 34,5 127,2-99,-1-83,0 0,1 0,-1-1,1 1,1-1,-1 1,1-1,0 1,0-1,4 6,-5-10,-1 1,1-1,0 0,0 1,0-1,1 0,-1 0,0 0,0 0,1 0,-1 0,0 0,1-1,-1 1,1 0,-1-1,1 1,-1-1,1 0,0 1,-1-1,1 0,-1 0,1 0,0 0,-1 0,1-1,-1 1,1 0,-1-1,1 1,0-1,-1 1,0-1,1 0,-1 0,1 1,-1-1,0 0,2-2,21-17,-14 11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04.54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72 2,'6'-1,"-6"1,-8 8,0 5,0 1,0 0,2 0,0 0,0 1,2 0,0 0,-3 18,1 7,-1 79,9 56,-2-182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04.8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1,'0'0,"1"0,0 0,-1 1,1-1,0 0,-1 1,1-1,-1 0,1 1,-1-1,1 1,-1-1,1 0,-1 1,1 0,-1-1,1 1,-1-1,0 1,1-1,-1 1,0 0,0-1,1 1,-1 0,0-1,0 2,4 22,-4-20,3 146,-5-107,3 0,9 70,-8-80,-2-32,0 1,0-1,0 0,0 0,0 0,0 1,-1-1,1 0,-1 0,1 0,-1 0,1 0,-1 0,1 0,-1 0,0 0,0 0,1 0,-1 0,0 0,0 0,0-1,0 1,-2 0,-3 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05.24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0,'-3'0,"2"0,4 0,5 0,4 0,2 0,6 0,2 0,0 0,-1 0,3 0,0 0,-2 0,0 0,-2 0,-2 0,1 0,-5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05.5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128 0,'-5'4,"1"0,-1-1,0 1,0-1,0 0,0-1,0 1,-1-1,1 0,-1-1,1 1,-1-1,0 0,0 0,0-1,1 0,-1 0,0 0,-11-2,16 2,1 0,0 0,-1 0,1 0,0 0,-1-1,1 1,0 0,-1 0,1 0,0 0,-1 0,1-1,0 1,-1 0,1 0,0 0,0-1,-1 1,1 0,0-1,0 1,-1 0,1-1,0 1,0 0,0 0,0-1,-1 1,1-1,0 1,8-8,18-3,-22 9,0 1,0 0,1 1,-1-1,0 1,0 0,1 0,-1 0,0 0,0 1,1-1,-1 1,0 1,5 1,-7-2,0 0,0 1,0-1,0 1,0-1,0 1,-1 0,1 0,-1 0,1-1,-1 2,0-1,0 0,0 0,0 0,0 0,0 1,-1-1,1 0,-1 1,1-1,-1 1,0-1,0 0,0 1,-1 3,-5 17,5-22,1 1,-1 0,0 0,0 0,1 0,-1 0,1 0,0 0,-1 0,1 0,0 0,0 0,0 0,1 0,-1 0,0-1,1 1,-1 0,2 4,1-6,-1 1,0 0,0-1,1 1,-1-1,0 0,1 0,-1 0,0 0,1 0,-1-1,0 1,1 0,-1-1,0 0,3-1,11-1,-14 3,0 0,0 0,0 0,1 1,-1-1,0 0,0 1,0-1,0 1,1 0,-1 0,0 0,0 0,-1 0,1 0,0 1,0-1,0 1,-1-1,1 1,-1-1,1 1,-1 0,0 0,0 0,0 0,0 0,0 0,0 0,0 0,-1 0,1 0,-1 0,1 1,-1-1,0 0,0 3,0 2,0-1,0 1,0-1,-1 0,0 1,-1-1,1 0,-1 1,0-1,-1 0,-5 11,8-17,-1-1,1 1,0 0,0 0,0 0,0 0,0 0,-1 0,1 0,0 0,0 0,0 0,0-1,0 1,0 0,0 0,-1 0,1 0,0 0,0 0,0-1,0 1,0 0,0 0,0 0,0 0,0-1,0 1,0 0,0 0,0 0,0 0,0-1,0 1,0 0,0 0,0 0,0 0,0 0,0-1,0 1,0 0,1-9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05.92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124 6,'3'-6,"-9"8,-10 7,7-1,1 0,1 1,-1-1,2 1,-1 1,1-1,0 1,-7 19,5-10,2 0,0 0,1 1,-3 23,7-34,0 0,1 0,0 0,1 0,0 0,0 0,1 0,0 0,0 0,5 9,-6-15,0-1,1 0,-1 1,0-1,1 0,0 0,-1 0,1 0,0 0,0 0,0 0,0 0,0-1,0 1,1-1,-1 0,1 0,-1 0,1 0,-1 0,1 0,-1-1,1 1,0-1,-1 1,1-1,0 0,-1 0,1-1,0 1,-1 0,1-1,-1 0,1 1,0-1,-1 0,0 0,3-2,3-1,-1 0,0-1,0 0,0 0,-1 0,1-1,-2 0,1-1,0 1,-1-1,0 0,-1 0,0 0,0-1,0 0,-1 1,0-1,-1 0,0-1,0 1,1-11,-2 12,0 1,-1-1,0 1,0-1,0 0,-1 1,0-1,0 1,0-1,-1 1,0 0,0 0,-1 0,0 0,0 0,0 0,-1 1,0-1,0 1,0 0,-1 0,1 1,-1 0,0-1,-1 1,1 1,-11-6,5 5,-10-2,20 6,1 0,0 0,-1 0,1 0,-1 0,1 0,0-1,-1 1,1 0,-1 0,1 0,0-1,-1 1,1 0,0 0,-1-1,1 1,0 0,0 0,-1-1,1 1,0-1,0 1,-1 0,1-1,0 1,0 0,0-1,0 1,0-1,2-3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6:57.57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11 71,'-6'-18,"6"17,-1 0,1 1,-1-1,1 0,-1 0,1 0,0 0,-1 0,1 0,0 0,0 0,0 0,0 0,0 0,0 0,0 0,0 0,0 0,1 0,-1 0,0 0,1 0,-1 0,0 0,1 0,-1 0,2-1,0 0,0-1,0 1,0 1,0-1,0 0,1 1,-1-1,0 1,1-1,0 1,-1 0,1 0,0 0,-1 1,1-1,0 1,0-1,-1 1,1 0,0 0,0 0,0 0,-1 1,1-1,0 1,0 0,-1 0,1 0,3 1,-2 0,1 0,-1 0,0 0,0 0,0 0,-1 1,1 0,-1-1,1 1,-1 1,0-1,0 0,0 1,-1 0,1 0,-1-1,4 9,-5-6,0 1,-1-1,0 0,0 0,0 1,-1-1,0 0,0 0,0 0,-1 0,0 0,0 0,-6 10,-6 21,14-36,0 1,-1-1,1 0,0 1,0-1,0 0,0 1,0-1,0 0,0 1,0-1,1 0,-1 0,1 1,-1-1,0 0,1 0,0 1,-1-1,1 0,0 0,0 0,0 0,-1 0,1 0,0 0,0 0,0-1,2 2,3 1,0 1,0-1,1-1,10 4,6 2,-18-5,-1-1,1 0,0 1,-1 0,0 0,0 0,0 1,0-1,0 1,-1 0,1 0,-1 0,5 9,-7-9,0-1,0 1,0-1,0 1,0-1,-1 1,1 0,-1-1,0 1,-1-1,1 1,0 0,-1-1,0 1,0-1,0 1,0-1,-1 1,1-1,-4 6,5-9,-1 1,1 0,0 0,-1-1,1 1,-1 0,1 0,-1-1,1 1,-1-1,1 1,-1 0,0-1,1 1,-1-1,0 1,1-1,-1 0,0 1,0-1,1 0,-1 1,0-1,-1 0,-3-3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0:50.80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748 317,'-23'-1,"0"-1,-31-7,28 4,-42-3,46 8,0 0,0 1,0 2,0 0,0 1,0 2,1 0,0 1,0 1,1 1,0 1,1 0,0 2,0 0,1 1,1 1,0 1,-23 26,22-21,1 2,0 1,2 0,1 1,0 0,-12 35,21-45,0 0,0 0,2 1,0-1,0 1,2 0,0 0,0 0,2 0,0 0,0 0,1 0,6 19,-5-25,0-1,1 0,-1 0,2 0,-1 0,1-1,0 0,1 0,0 0,0 0,0-1,1 0,7 5,-3-4,0 0,1-1,-1-1,1 0,0 0,1-1,-1-1,18 3,-5-3,0-1,1-1,-1-1,0-2,1 0,-1-2,0-1,43-13,-24 1,0-1,-1-2,-1-1,0-3,-2-1,-1-3,-2 0,0-3,-2-1,-1-1,-2-2,-2-1,-1-2,40-67,19-63,-76 142,-1-2,-2 1,0-1,6-42,-14 61,0 0,-1 0,1 0,-2 0,1 0,-2 0,1 0,-1 0,0 0,-4-9,4 14,0-1,0 1,-1 0,1 0,-1 0,0 1,0-1,0 0,0 1,-1 0,0 0,1 0,-1 0,0 1,0-1,-1 1,1 0,0 0,-1 1,-7-3,2 3,0 0,0 0,-1 1,1 1,0-1,0 1,0 1,1 0,-1 1,0 0,1 0,-1 1,1 0,0 0,1 1,-11 8,-5 4,0 1,2 1,0 1,-24 30,22-21,1 0,2 2,1 0,1 2,-16 39,24-44,1 0,0 1,3 1,0-1,2 1,-3 54,8-72,1 0,-1 0,2 0,0 0,0 0,1 0,0 0,7 13,-7-18,1 0,0 0,0-1,0 1,1-1,0 0,1-1,-1 1,1-1,0 0,0 0,0-1,14 7,-7-5,0-1,0-1,1 0,0-1,0-1,0 0,0 0,0-1,0-1,0-1,0 0,0-1,0 0,27-8,4-6,0-1,-1-2,45-26,-50 23,0-2,-2-1,-1-2,54-50,-73 60,0-1,-2 0,0-2,-1 0,0 0,-2-1,-1-1,0 0,-2 0,9-29,-16 43,-1-1,1 1,-1-1,-1 0,1 1,-1-1,-1 0,0 0,0 1,-1-1,0 1,-4-13,3 15,0 0,0 0,0 1,-1-1,1 1,-1 0,-1 0,1 0,-1 0,0 1,0 0,0 0,0 0,-1 1,1-1,-1 1,-7-2,-3 0,1 1,-1 0,-1 1,1 1,0 1,0 0,-1 1,1 1,-1 0,1 2,0-1,-30 11,8 0,0 1,1 2,1 2,-38 25,17-6,1 3,1 2,3 3,2 2,2 2,2 2,-65 94,103-133,-7 10,-12 25,24-41,1-1,-1 1,1 0,0 0,0 0,1 0,0 0,0 0,1 1,-1 6,2-11,-1 0,0 0,1 0,-1-1,1 1,-1 0,1 0,0 0,0 0,0-1,0 1,0 0,0-1,0 1,1-1,-1 1,1-1,2 3,-1-2,1 0,0 0,-1-1,1 1,0-1,-1 0,1 0,0 0,4 0,5 0,1-1,-1 0,0-1,23-4,-9-2,0 0,0-2,-1-1,0-1,30-17,116-83,-126 79,182-134,-185 129,0-2,70-84,-104 112,-1-1,0-1,0 1,7-19,-13 27,0-1,-1 1,0 0,0-1,0 1,-1 0,1-1,-1-5,-1 8,1-1,0 1,-1 0,1 0,-1 0,0 0,0-1,0 1,0 0,0 0,0 1,0-1,-1 0,1 0,-1 0,1 1,-3-3,1 3,1-1,-1 1,0-1,0 1,0 0,0 0,0 0,0 0,0 1,0-1,-1 1,1 0,0 0,0 0,0 0,0 0,-1 1,-3 1,-7 1,1 2,-24 9,-135 73,67-32,56-31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06.2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 1,'-3'3,"0"4,-4 1,0 2,4-1,5-2,6-1,4-3,4-2,1 0,-2-4,0-1,-3-4,-4 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06.62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69 1,'-1'2,"1"1,-1-1,0 0,0 0,-1 1,1-1,0 0,-1 0,1 0,-4 3,-6 10,3 5,0 1,2 0,0 0,2 0,0 1,-1 29,4-39,1 0,0-1,1 1,0 0,1-1,0 1,6 18,-3-24,-1-2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06.95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61,'8'-8,"-5"5,0 1,-1-1,1 0,-1 0,0 0,0-1,3-4,-5 7,1 0,-1-1,1 1,-1 0,1-1,0 1,0 0,-1 0,1 0,0 0,0 0,0 0,0 0,0 0,1 0,-1 0,0 1,0-1,1 0,-1 1,0-1,0 1,1-1,-1 1,1 0,-1 0,2-1,-1 2,0-1,0 1,0 0,0 0,-1 0,1 0,0 0,0 0,-1 0,1 0,0 1,-1-1,0 1,1-1,-1 1,0-1,1 1,0 2,19 33,-2 1,20 54,2 5,-29-73,46 112,-54-122,1 0,-2 0,0 0,-1 1,0 0,-2-1,0 29,-2-37,0 0,1 0,-2-1,1 1,-1 0,0-1,0 0,0 0,-1 0,1 0,-1 0,-1-1,1 0,-7 6,9-8,0-1,-1 1,1-1,-1 1,1-1,-1 0,1 0,-1 0,0 0,0 0,1-1,-1 1,-6-1,7 0,0 0,0-1,0 1,0-1,0 0,1 1,-1-1,0 0,0 0,0 0,1 0,-1-1,1 1,-1 0,1-1,-1 1,1-1,0 1,0-1,-1 0,0-3,0 2,1 0,0 0,0 0,0-1,0 1,1 0,-1-1,1 1,0-1,0 1,0 0,0-1,2-5,1-7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07.30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1,'0'3,"3"1,4-1,4 0,3 0,2-2,1 0,1-1,1 0,-4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07.70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1,'0'2,"-1"0,1 0,0 0,1 1,-1-1,0 0,1 0,-1 0,1 0,0 0,0 0,0 0,0 0,0 0,0 0,0 0,2 2,0-2,1 0,-1 1,1-1,-1-1,1 1,0 0,0-1,6 2,14 2,1-1,-1 0,1-2,0-1,34-3,-10 1,-33 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08.9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0 167,'28'-18,"-5"3,31-23,-13-6,-29 30,21-19,-32 32,-1 1,1 0,-1-1,0 1,1 0,-1-1,1 1,-1 0,1 0,-1-1,1 1,-1 0,1 0,-1 0,1 0,-1 0,1 0,-1-1,1 1,-1 1,1-1,0 0,-1 0,1 0,-1 0,1 0,-1 0,1 1,0-1,10 16,-2 22,5 74,-12-81,-3-26,1 0,0 0,1 0,-1 0,1 0,0 0,1 0,-1 0,1 0,2 6,0-7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09.3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46 1,'3'6,"-1"1,1-1,-1 1,-1 0,1-1,-1 1,0 0,-1 0,1 0,-2 0,1 0,-1 0,-1 8,-4 7,0 0,-17 35,5-11,17-44,0 0,0 0,1 0,-1 0,1 0,0 1,-1-1,1 0,0 3,0-5,0 0,0 0,0 0,0 0,0 0,1 0,-1 1,0-1,0 0,0 0,0 0,0 0,0 0,0 0,0 0,0 0,0 0,1 1,-1-1,0 0,0 0,0 0,0 0,0 0,0 0,1 0,-1 0,0 0,0 0,0 0,0 0,0 0,0 0,1 0,-1 0,0 0,0 0,0 0,0 0,0 0,0 0,1 0,-1-1,11-8,-2-2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09.6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99 126,'13'-11,"-6"5,0 1,0-2,-1 1,7-10,-12 16,0-1,-1 0,1 0,-1 0,0 0,1 0,-1 0,0 0,1 1,-1-1,0 0,0 0,0 0,0 0,0 0,0 0,0 0,0-2,-1 2,1 0,-1 0,0 0,1 0,-1 1,0-1,0 0,1 0,-1 1,0-1,0 0,0 1,0-1,0 1,0-1,0 1,0-1,0 1,0 0,-2-1,-1 1,1 0,0 0,-1 0,1 0,-1 0,1 0,0 1,-1 0,1 0,0 0,0 0,0 0,-1 1,1-1,0 1,1 0,-1 0,-5 4,1 0,1-1,0 2,0-1,1 1,-1-1,-5 11,7-9,1-1,0 0,0 1,0 0,1 0,0 0,1 0,0 0,0 0,0 8,1-13,0-1,1 0,-1 1,0-1,1 1,-1-1,1 0,0 1,0-1,0 0,0 0,0 1,1-1,-1 0,0 0,1 0,0-1,-1 1,1 0,0-1,0 1,0-1,0 1,0-1,0 0,0 0,1 0,-1 0,0 0,1-1,-1 1,0-1,1 1,-1-1,1 0,-1 0,4 0,1-1,0 1,0-2,0 1,0-1,0 0,0 0,-1-1,1 0,-1 0,0 0,0-1,0 0,0 0,-1-1,10-9,-7 6,0-1,-1 0,0 0,-1-1,0 0,0 0,-1 0,0-1,3-10,-7 16,0 1,0-1,0 0,0 1,-1-1,0 0,0 1,0-1,-1 0,1 1,-1-1,0 1,-2-6,2 8,0 0,0-1,-1 1,1 0,0 0,-1 0,0 0,1 0,-1 0,0 0,0 0,0 1,0-1,0 1,-1 0,1-1,0 1,-1 0,1 0,-1 0,1 1,-1-1,1 1,-4-1,0 1,0 0,0 0,0 0,0 1,0 0,0 0,-7 3,7-3,5-1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0.04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372 1,'2'1,"2"2,-1 0,0 1,1 0,-1-1,4 9,-6-10,0 0,-1 0,1-1,-1 1,1 0,-1 0,0 0,0 0,0 0,0 0,0 0,0 0,-1-1,1 1,0 0,-1 0,0 0,-1 2,-7 12,0-1,-1-1,-1 0,-1 0,0-1,-25 22,18-17,-23 22,6-4,0-2,-3-1,-44 28,82-60,-1 0,1 0,-1 0,0-1,1 1,-1 0,0-1,0 1,1-1,-1 0,-2 1,3-2,1 1,-1 0,0 0,0 0,0 0,1-1,-1 1,0 0,1-1,-1 1,0 0,1-1,-1 1,0-1,1 1,-1-1,1 1,-1-1,1 0,-1 1,1-1,0 0,-1 1,1-1,0 0,-1 0,1 0,-3-10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0.41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1,'3'0,"0"0,0 1,0-1,0 1,0 0,0 0,-1 0,1 0,0 0,0 1,-1-1,1 1,3 3,30 32,-8-7,-20-23,0 0,1-1,0 0,1 0,-1-1,19 8,-21-11,-1 0,1-1,0 0,0 0,-1 0,1-1,0 0,0 0,0-1,-1 0,1 0,6-2,3-2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0:54.65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317 488,'-11'-1,"-1"0,1-1,0-1,0 0,-1 0,-14-8,11 5,-1 0,-22-4,33 9,0 0,0 0,0 1,0 0,0 0,0 1,0-1,0 1,0 0,0 0,-9 4,9-2,0 0,1 0,-1 0,1 1,0 0,0 0,0 0,0 0,1 0,-1 1,1 0,0-1,1 1,-1 0,1 0,0 1,-2 7,-1 6,1 0,0-1,-1 35,4-29,0 0,2 0,0-1,2 1,10 41,-10-54,0-1,1 0,1 0,0-1,0 1,1-1,0 0,0 0,1-1,0 0,1 0,0-1,0 1,1-2,9 7,3-2,0 0,1-1,0-1,0-2,1 0,0-1,1-1,-1-2,1 0,0-1,28-2,9-4,-1-2,-1-2,73-21,-36 2,-2-5,-1-3,123-67,-180 83,-1-1,-1-2,-2-2,0-1,-1-1,-2-2,0-1,-3-1,0-1,29-48,-47 67,-2-2,0 1,0-1,-1 0,-1 0,0-1,-1 1,-1-1,0 0,-1 1,-1-1,-2-29,1 37,0 0,0-1,-1 1,0 0,0 0,-1 0,0 1,0-1,-1 0,1 1,-1 0,-1 0,1 0,-1 1,0-1,0 1,-1 0,1 1,-1-1,0 1,-1 0,1 0,-1 1,1 0,-1 0,0 1,-12-3,10 3,-1 1,0 0,0 0,1 1,-1 0,0 1,0 0,1 1,-1 0,0 0,1 1,0 0,0 1,0 0,0 0,-12 9,6-3,1 2,0 0,0 0,1 1,1 1,1 0,0 1,-10 17,4-4,1 2,1 0,2 0,1 2,2-1,-9 45,14-53,2 0,1 0,1 0,1 0,1 1,1-1,1 0,1 0,13 43,-13-56,0 1,1-1,0 0,0-1,1 1,1-1,-1-1,1 1,1-1,0 0,0 0,0-1,1-1,0 1,1-1,-1-1,13 6,-13-7,0-1,0 0,1-1,-1 0,1 0,0-1,0 0,-1-1,1 0,0 0,0-1,-1-1,1 1,-1-1,1-1,-1 0,0 0,0-1,13-8,-7 4,-1-2,0 1,-1-2,0 0,-1-1,0 0,19-26,-24 27,0 0,0 0,-1-1,-1 0,0 0,-1-1,0 1,-1-1,0 0,1-21,-3 18,-1 1,0-1,-1 1,-1 0,-1-1,0 1,-1 0,0 0,-1 1,-12-23,12 27,-1 0,-1 0,0 1,0 0,-1 0,0 1,0 0,-1 0,0 1,0 0,-1 0,0 1,0 1,-20-9,21 11,0 1,0-1,0 1,0 1,0 0,0 0,-1 1,1 0,0 0,0 1,0 0,0 1,0 0,-10 4,5-1,0 2,0-1,0 2,1 0,1 0,-1 1,-20 21,14-11,1 0,2 2,0 0,1 1,1 0,1 1,1 1,1 0,1 0,-8 32,13-38,1 0,0-1,2 1,0 0,1 1,1-1,1 0,0 0,1 0,1 0,1 0,0-1,2 1,0-1,14 28,-16-38,1 0,-1 0,1 0,1-1,-1 0,1 0,0 0,0-1,1 0,0 0,0-1,0 0,0 0,1 0,-1-1,1 0,0-1,0 1,16 1,-13-3,1-1,-1 0,0 0,1-1,-1-1,0 1,0-2,0 0,0 0,0-1,-1 0,0-1,0 0,12-8,-5 0,-1 0,1-1,-2 0,0-1,-1-1,0 0,-2-1,0-1,0 0,-2 0,0-1,-1-1,-2 1,1-1,-2-1,-1 1,-1-1,0 0,-2 0,0 0,-1 0,-1 0,-1-1,-2 1,1 0,-2 0,-1 1,-1-1,0 1,-12-23,8 23,0 0,-2 1,0 0,-1 1,-1 1,-1 0,-23-21,26 28,-1 0,0 1,0 1,0 0,-1 1,0 0,-1 1,0 1,0 0,0 1,-23-3,15 5,-1 1,1 1,-1 1,1 1,0 1,0 1,0 1,0 1,1 1,-1 2,-29 14,20-6,1 1,1 1,1 2,1 1,0 1,-44 50,58-57,1 1,0 0,2 1,0 0,1 1,0 0,-9 28,16-35,-1 0,2 0,-1 0,2 0,0 0,0 0,1 1,0-1,1 0,1 0,0 1,0-1,2 0,4 12,-2-8,2-1,0 1,0-2,2 1,-1-1,2 0,0-1,1-1,0 1,24 17,-26-23,0-1,0 1,1-2,0 1,0-2,1 1,-1-2,1 1,0-2,0 1,0-2,0 1,0-2,0 0,23-2,-17-1,-1-1,0-1,0-1,-1 0,0-1,0 0,0-2,-1 1,0-2,-1 0,0-1,23-23,-25 22,-1-1,0-1,0 0,-2 0,0-1,0 0,-1 0,-1-1,-1 0,0-1,-1 1,-1-1,2-18,-4 19,-1-1,-1 0,-1 1,0-1,-1 1,-1-1,-1 1,0 0,-8-19,3 14,-1 1,0 0,-2 0,0 1,-2 1,-18-21,17 22,-1 1,-1 0,0 1,-1 1,0 1,-1 0,-1 2,-36-17,42 23,0 1,0 0,0 0,0 2,-1 0,1 0,-1 1,0 1,1 1,-1 0,1 0,-1 2,1 0,-24 8,13-1,1 1,1 1,0 1,0 1,1 2,1 0,1 0,0 2,2 1,0 0,1 1,0 1,2 1,1 0,0 1,2 0,1 1,-12 35,15-35,2 0,0 1,1 0,2 0,0 0,2 0,1 1,4 36,-1-41,2 0,0 0,0 0,2-1,1 1,1-2,0 1,1-1,1-1,22 27,-24-33,2-1,0 0,0-1,1 0,0-1,0 0,1-1,0 0,1-1,0-1,0 0,0-1,28 6,-24-8,-1 0,0-2,1 0,-1-1,1 0,-1-2,0 0,1-1,-1 0,0-2,31-12,-24 6,-1-1,0-1,0 0,-1-2,-1-1,-1-1,0-1,-1 0,31-40,-38 41,-1 0,0 0,-1-1,-1 0,-1-1,0 0,-2 0,0-1,-1 1,-1-1,-1-1,0 1,-1-28,-4 25,0 0,-2 0,0 0,-2 1,0 0,-1 0,-2 0,0 1,-1 1,-1-1,-14-18,8 16,0 0,-2 1,-1 1,0 1,-1 0,-2 2,0 1,-37-22,50 33,-1 1,0 0,-1 0,1 1,-1 1,0 0,0 0,0 1,0 1,0 0,-1 1,1 0,0 1,0 0,0 1,0 0,0 1,0 0,0 1,1 0,0 1,-14 8,2 1,0 0,1 1,1 1,1 1,0 1,2 1,0 0,0 2,2 0,1 0,1 2,0 0,2 0,-18 49,20-44,2 1,1 0,1 0,2 0,1 1,1-1,1 1,2 0,1-1,1 1,2-1,1 0,11 35,-9-45,0 0,1 0,1-1,0 0,1-1,2 0,-1-1,2 0,0-1,1-1,0 0,1-1,1-1,0 0,0-1,1-1,1-1,-1-1,2 0,-1-1,1-1,0-1,0-1,0-1,1 0,-1-2,1 0,26-3,-19-1,-1-2,0 0,0-2,0-1,-1-1,0-2,-1 0,0-2,-1 0,0-2,-1 0,-1-2,-1-1,0 0,-1-1,28-37,-22 24,-1-2,-1 0,-3-2,27-58,-40 76,-1 0,-1-1,0 0,-2 0,0 0,-1-1,-1 1,-1-1,0 0,-2 1,-5-35,5 47,-1 0,0-1,-1 1,1 0,-2 0,1 1,-1-1,0 1,0-1,-1 1,-8-9,11 13,-1 0,1 0,-1 0,0 0,1 0,-1 0,0 1,0 0,0-1,0 1,-1 0,1 0,0 1,0-1,-1 1,1 0,0-1,-1 1,1 1,0-1,0 0,-1 1,1 0,0 0,0 0,0 0,-1 0,-2 3,-3 1,0 1,1 0,0 1,0-1,1 2,0-1,0 1,1 0,0 0,-7 13,-2 6,2-1,-13 38,15-34,1 0,2 1,1-1,-5 53,12-67,-1 1,2-1,0 1,1-1,1 1,0-1,1 0,1 0,1 0,11 23,-8-23,0 0,1-1,1 0,0 0,1-1,1-1,22 19,-25-24,0 0,1-1,0-1,0 0,1 0,0-1,-1-1,2 0,-1-1,0 0,23 2,-9-3,-1-1,0-2,0 0,0-2,0-1,29-8,-37 7,-2 0,1-2,-1 0,0 0,0-2,-1 0,0 0,0-1,-1-1,14-15,-23 21,-1 1,0-1,0 1,0-1,-1 0,1 0,-1-1,-1 1,1 0,-1-1,0 1,0-1,0 1,-1-1,1 1,-2-1,1 0,-1 1,1-1,-1 1,-3-9,1 4,0 0,-1 1,0-1,-1 1,1 0,-2 0,1 1,-1 0,-1 0,1 0,-10-7,15 13,-1 0,0 1,0-1,-1 1,1-1,0 1,0 0,-1 0,1 0,0 0,-1 0,1 1,-1-1,1 1,-1 0,0-1,1 1,-5 1,5-1,0 1,0 0,0 0,0 0,0 0,0 0,0 0,0 0,1 1,-1-1,0 1,1-1,-1 1,1-1,0 1,0 0,-1 0,1 0,0 0,1 0,-1 0,-1 3,-5 17,1 0,1 1,1 0,1 0,0 0,3 44,1-54,0 1,0-1,2 0,0 0,0 0,1 0,1-1,0 1,0-1,1 0,1-1,0 1,12 13,-14-20,-1-1,1 0,0 0,1 0,-1 0,1-1,0 0,0 0,0 0,0-1,0 0,0 0,1-1,-1 1,1-1,-1-1,1 1,-1-1,1 0,-1-1,1 0,-1 0,1 0,-1-1,0 1,1-2,-1 1,0-1,-1 0,1 0,0 0,8-8,0-2,0-1,-1-1,-1 0,0 0,-1-1,-1-1,0 0,-2 0,0-1,12-36,-15 37,-1 0,0-1,-1 1,-1-1,-1 1,-1-26,-2 10,-2 0,-13-48,5 30,-34-92,39 128,0 0,0 1,-2-1,0 1,0 1,-2 0,1 0,-2 1,1 0,-16-11,24 21,-1-1,1 1,0 0,0 0,-1 1,1-1,-1 1,1 0,-1-1,0 2,1-1,-1 0,0 1,0 0,0 0,1 0,-1 0,0 0,0 1,-3 1,2-1,1 1,0 0,0 0,0 1,0-1,0 1,0 0,0 0,1 0,0 1,-1-1,1 1,1-1,-1 1,-4 8,3-4,1 0,0 0,0 0,0 0,1 1,1-1,-1 1,1 11,0-13,1-1,1 0,-1 1,1-1,0 0,0 0,1 1,0-1,0 0,0-1,7 12,-9-17,0 1,1 0,-1-1,0 1,1 0,-1-1,1 1,-1-1,1 1,-1-1,1 1,-1-1,1 1,0-1,-1 1,1-1,0 0,-1 1,1-1,0 0,-1 0,1 1,0-1,1 0,-1 0,-1-1,1 1,0-1,-1 1,1-1,0 1,-1-1,1 1,-1-1,1 0,-1 1,1-1,-1 0,1 1,-1-1,0 0,1 0,-1-1,3-8,0 1,2-21,-3 20,3-15,0 0,-1-1,-2 1,0-1,-2 0,-1 1,-7-48,-4 20,-1 1,-3 1,-37-81,48 123,0 0,0 1,-1 0,0 0,-1 1,0-1,0 1,0 1,-1-1,0 1,0 1,-1-1,1 2,-1-1,0 1,-1 0,1 1,-1 0,1 0,-1 1,0 1,0 0,0 0,0 1,0 0,0 0,0 1,1 1,-1-1,0 2,0-1,1 2,0-1,-13 7,9-3,1 1,0 0,0 1,1 0,0 1,0 0,-14 19,21-24,0 0,0 0,0 1,1-1,0 1,0 0,1 0,-1 0,1 0,1 0,-1 1,1-1,0 1,0-1,1 1,0-1,0 1,1-1,1 9,-1-11,0-1,0 1,0-1,1 0,0 0,-1 0,1 0,0 0,0 0,0 0,1 0,-1-1,1 1,0-1,-1 0,1 0,0 0,0 0,0 0,1-1,-1 1,0-1,1 0,-1 0,1 0,-1 0,1-1,3 1,3-1,0 0,0-1,0 0,0-1,0 0,0 0,-1-1,16-6,7-6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0.77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0 139,'5'0,"0"0,0-1,-1 1,1-1,0 0,-1 0,1-1,-1 1,0-1,1 0,-1 0,0-1,0 1,0-1,0 0,-1 0,1 0,-1-1,4-4,2-5,0 0,-1-1,-1 1,8-22,-11 26,-2 55,-3-22,0-5,1 0,2 22,-2-37,1 1,0-1,0 0,0 1,0-1,1 0,-1 0,1 0,0 0,1 0,-1-1,0 1,1-1,6 7,-8-9,0 0,1 0,-1 0,0 0,1 0,-1-1,1 1,-1 0,1-1,0 1,-1-1,1 0,-1 1,1-1,0 0,-1 0,1 0,2-1,0 1,0-1,-1-1,1 1,0-1,-1 1,6-4,3-3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1.14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141 332,'3'-10,"0"-1,-3 11,0-1,0 1,-1 0,1-1,0 1,-1 0,1 0,0-1,0 1,-1 0,1 0,0 0,-1 0,1-1,0 1,-1 0,1 0,-1 0,1 0,0 0,-1 0,1 0,0 0,-1 0,1 0,-1 0,1 0,0 0,-1 0,1 0,0 1,-1-1,0 0,-3 1,0 1,-1-1,1 1,0 0,-1 0,1 1,0-1,1 1,-1 0,0 0,-4 5,0 1,1-1,0 1,-10 16,10-13,0 1,1-1,1 1,0 0,1 0,-3 16,7-25,-1 0,1-1,0 1,0-1,0 1,0 0,1-1,0 1,-1-1,1 1,0-1,3 5,-3-5,1-1,0 0,-1 0,1 0,0 0,0 0,0 0,0 0,1-1,-1 1,0-1,1 0,-1 0,1 0,-1 0,1 0,0 0,4 0,-1 0,1-1,0 0,-1 0,1 0,-1-1,1 0,-1 0,1-1,-1 0,0 0,1-1,-1 1,0-1,-1-1,1 1,-1-1,1 0,-1 0,8-8,-7 6,0 0,-1 0,0-1,0 0,0 0,-1 0,1 0,-2 0,1-1,-1 0,0 0,-1 0,0 0,0 0,0-12,-2 16,-1 0,1 0,-1 0,0 0,0 0,-1 0,1 1,-1-1,0 0,0 1,0-1,0 1,-1 0,1 0,-1 0,0 0,0 0,0 1,0-1,0 1,-7-4,5 3,-1 0,0 0,0 0,0 1,0 0,0 0,-1 0,1 1,-1 0,1 0,-1 1,-11 0,7 3,9-3,0 1,-1 0,1-1,0 0,-1 1,1-1,-1 0,-3-1,3-1</inkml:trace>
  <inkml:trace contextRef="#ctx0" brushRef="#br0" timeOffset="1">335 85,'-3'0,"2"0,4 0,5 0,4 0,2 0,3-3,1-1,0 0,-2-2,-2 0,1-2,0-3,0-2,2-3,-3 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1.61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1,'5'0,"-1"1,1-1,-1 1,1 0,-1 0,0 1,0-1,1 1,-1 0,0 0,-1 0,7 5,-8-5,0 0,0-1,0 1,0 0,0 0,-1 0,1 0,-1 1,0-1,1 0,-1 1,0-1,0 1,-1-1,1 1,0-1,-1 1,0-1,1 1,-1 0,0-1,0 1,-1-1,1 1,-2 4,0 2,-2-1,1 0,-1 0,-1 0,-6 9,-10 19,21-36,-1 1,1 0,-1-1,1 1,0 0,-1-1,1 1,0 0,0 0,0 0,-1-1,1 1,0 0,0 0,0 0,0-1,0 1,0 0,1 0,-1 0,0-1,0 1,1 0,-1 0,0-1,1 1,-1 0,0-1,1 1,-1 0,1-1,-1 1,1-1,0 1,-1 0,1-1,0 0,-1 1,1-1,0 1,1-1,3 2,0-1,1 1,-1-2,0 1,8 0,9 1,-20-2,0 1,0-1,1 1,-1 0,0 0,0-1,0 1,0 1,0-1,0 0,0 0,-1 1,1-1,0 1,-1-1,1 1,-1 0,1 0,-1 0,0 0,0-1,0 2,0-1,0 0,-1 0,2 4,-2-1,0-1,0 1,0-1,0 0,-1 1,0-1,0 0,0 1,-1-1,1 0,-1 0,0 0,-3 4,0 0,0-1,-1 0,0 0,-1 0,0-1,1 0,-2-1,1 1,-1-1,0 0,-13 5,6-2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2.30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28 1,'-24'7,"20"-1,16-3,194 0,-107-5,-13 2,374-11,-124 4,-291 7,-7 4,-31-2,-1-1,0-1,0 1,0-1,1 0,-1 0,0-1,11-2,-63-1,30 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3.7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 1,'-3'0,"2"0,4 0,5 0,1 3,1 1,3-1,2 0,1 0,1-2,1 0,0-1,-3 3,-1 1,0 0,-2-1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4.15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 1,'-5'25,"4"-24,1 0,-1 0,0 1,1-1,-1 1,1-1,0 0,0 1,-1-1,1 1,0-1,0 1,0-1,0 1,1-1,-1 0,0 1,1-1,-1 1,1-1,-1 0,1 1,-1-1,1 0,0 1,0-1,0 0,0 0,0 0,0 0,0 0,1 1,3 1,-1 0,1-1,0 0,0 0,0 0,0 0,0-1,0 1,0-1,1-1,-1 1,0-1,1 0,8-1,9-2,0-1,26-7,0 0,16-4,-48 11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4.52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0 155,'4'0,"-1"-1,1 1,0-1,-1 0,1 0,-1-1,0 1,1-1,-1 0,0 1,0-1,0-1,0 1,3-3,7-8,19-23,-17 18,-4 5,18-20,-27 31,0 0,-1 1,1-1,0 1,0-1,0 1,0 0,0 0,1 0,-1 0,0 0,0 1,1-1,1 0,-3 1,0 0,1 0,-1 1,0-1,0 0,0 1,0-1,0 1,0-1,-1 1,1-1,0 1,0 0,0-1,0 1,-1 0,1 0,0-1,0 1,-1 0,1 0,-1 0,1 0,-1 0,1 0,-1 0,0 0,1 1,6 36,-6-26,8 88,-8-71,2 0,8 42,-10-69,-1 0,0-1,0 1,0-1,1 1,-1-1,0 1,1-1,0 1,-1-1,1 0,0 1,-1-1,1 0,0 0,0 0,0 1,0-1,0 0,1 0,-1 0,0-1,2 2,5-2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4.8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 0,'1'4,"0"-1,0 0,0 1,0-1,1 0,-1 1,1-1,4 5,3 8,-6-10,0 1,0-1,-1 0,0 1,0-1,-1 1,0 0,0 0,0 0,-1-1,0 1,0 0,-1 0,0 0,0-1,0 1,-1 0,-3 7,-7 14,-30 52,42-79,-3 7,9-13,0-4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5.2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160 52,'5'-17,"1"-3,-6 19,-1 0,1 1,0-1,0 0,0 1,-1-1,1 0,0 1,-1-1,1 1,0-1,-1 1,1-1,-1 0,1 1,-1 0,1-1,-1 1,0-1,1 1,-1 0,1-1,-1 1,0 0,1 0,-1-1,0 1,1 0,-2 0,-1 0,1-1,-1 1,1 0,-1 1,1-1,0 0,-1 1,1-1,-1 1,1 0,0 0,-1 0,1 0,0 0,0 1,0-1,-4 4,-30 30,25-23,1 0,1 1,1 1,-9 16,14-24,0 0,0 0,1 1,0-1,0 0,1 1,0 0,0-1,0 1,1 0,0-1,2 11,-2-14,0-1,1 1,0-1,-1 0,1 0,0 1,0-1,0 0,1 0,-1 0,0 0,1 0,-1 0,1-1,0 1,0 0,0-1,-1 0,5 3,-3-3,0 0,0 0,0 0,1 0,-1-1,1 1,-1-1,0 0,1 0,-1 0,0 0,6-2,0 0,1 0,-1-2,1 1,-1-1,0 0,0-1,0 0,10-9,-13 10,-1-1,0 0,-1 0,1 0,-1 0,0-1,0 0,-1 0,0 0,0 0,0-1,-1 1,1-1,-2 1,1-1,0-12,-1 15,-1 0,0 0,-1 0,1 0,-1 0,0 0,0 0,0 0,0 1,-1-1,1 0,-1 1,0-1,0 1,-1 0,1-1,0 1,-1 0,0 0,0 1,0-1,0 1,0-1,-1 1,1 0,-1 0,1 1,-1-1,0 1,-3-2,-2 1,0 0,0 0,0 1,0 0,-11 1,16 0,8-1,4 0,3-2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5.60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351 1,'-52'44,"-4"6,3-1,-70 48,94-80,28-17,0 1,-1-1,1 1,-1-1,1 0,0 1,-1-1,1 0,0 0,-1 0,1 0,-1 0,1 0,0-1,-1 1,1 0,-1-1,1 1,0-1,-2 0,-5-6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0:57.26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489 263,'-1'-6,"1"0,-1 0,0 0,-1 0,1 0,-1 1,0-1,-1 0,1 1,-1 0,0 0,-1 0,1 0,-1 0,0 0,0 1,0 0,-1 0,1 0,-1 0,0 1,-9-5,8 5,0 0,-1 0,1 0,-1 1,1 0,-1 0,0 1,0 0,0 0,0 0,0 1,0 0,0 1,0-1,0 1,0 1,1-1,-1 1,-7 3,1 2,0 1,1 0,0 0,0 2,1-1,0 1,-16 21,3-2,-35 62,47-71,2 0,0 1,1 1,1 0,2 0,0 1,1-1,1 1,1 0,0 38,4-48,-1 0,1-1,1 0,1 1,-1-1,2 0,0 0,0 0,1-1,0 1,1-1,1-1,0 1,0-1,1 0,0 0,0-1,1 0,1-1,-1 0,13 7,-5-5,1 0,0-2,1 0,-1-1,2-1,-1-1,0-1,1 0,0-2,0 0,0-1,0-1,37-5,-9-3,-1-2,0-2,0-2,68-32,-68 26,-1-1,75-50,-93 52,0-2,41-40,-59 50,-1 0,0 0,0-1,-1-1,-1 1,0-1,-1 0,0-1,4-14,-6 14,-1 0,0-1,-1 1,-1 0,0-1,-1 1,-1-1,0 1,-1 0,0-1,-1 1,-1 0,0 0,-1 1,-9-20,5 17,0 1,-1 0,0 0,-2 1,0 0,0 1,-1 0,-1 1,0 1,0 0,-1 1,-16-8,9 7,0 1,-1 0,1 2,-2 1,1 1,-1 1,0 1,0 1,0 1,0 1,-1 1,1 2,-35 5,30-1,0 2,1 0,-1 2,2 1,0 1,0 2,1 0,1 2,0 1,-37 32,37-26,2 2,0 0,1 2,1 0,2 1,1 1,1 1,-21 53,30-62,0 1,2 0,0 0,2 0,0 1,1 0,2 0,0-1,1 1,2 0,0 0,2 0,11 41,-12-54,1 0,1 0,0-1,0 1,1-1,0 0,1 0,0-1,0 0,0 0,1-1,1 0,-1 0,1-1,0 0,0-1,1 0,0 0,0-1,16 5,-9-5,0 0,0-1,1-1,-1-1,0 0,1-2,-1 1,0-2,1-1,-1 0,0-1,19-7,-6 0,-1-2,0-1,-1-1,-1-1,-1-2,0 0,-1-2,-1-1,-1 0,32-41,-42 44,-1-1,-1-1,-1 0,0 0,-2-1,0 0,-1-1,-2 0,0 0,3-32,-6 34,-2 1,0-1,0 1,-2 0,-1-1,0 1,-1 0,-1 0,-1 1,-1-1,0 1,-13-22,16 34,0 0,0 0,-1 1,1-1,-1 1,0 0,-1 0,1 1,-1-1,0 1,0 1,0-1,-1 1,1 0,-1 0,0 1,0 0,-13-2,12 3,-1 0,0 1,0 1,0-1,1 1,-1 1,0-1,1 2,-1-1,1 1,0 0,0 1,0 0,0 0,-6 6,-2 2,1 0,0 1,1 1,1 0,0 1,1 1,1 0,0 0,2 1,-1 0,-10 31,12-26,1 0,1 1,1-1,1 1,1 0,1 1,1-1,1 0,4 36,-1-39,1-1,1 1,0-1,2 0,0-1,1 0,20 33,-21-40,1 0,0-1,0-1,1 1,1-1,0-1,0 0,0 0,1-1,0 0,1-1,-1 0,16 5,-10-5,2-2,-1 1,1-2,-1-1,1 0,0-1,0-1,31-4,-25 0,-1-1,0-1,0-1,0-1,-1-1,25-14,-20 7,-1-1,0 0,-2-2,0-2,-1 0,-1-1,-1-1,-2-1,0-1,29-49,-38 53,0 0,-2-1,-1 0,0-1,-2 1,-1-1,0-1,-2 1,1-38,-4 48,0 0,-1 0,-1 0,0 1,0-1,-1 0,-1 1,0 0,-1 0,0 0,-1 0,-1 1,1 0,-2 0,1 1,-2 0,1 0,-20-16,22 21,0 1,0 0,0 0,-1 0,1 1,-1 0,0 0,0 1,0 0,-1 0,1 1,0 0,-1 0,-7 0,6 2,0 0,0 0,-1 1,1 0,1 0,-1 1,0 1,1-1,-1 1,-8 6,1 1,1 1,0 0,1 0,0 2,1 0,0 0,1 1,1 1,0 0,-10 23,12-20,0 0,2 1,0 0,2 0,0 0,1 1,1 0,1 0,0 0,4 39,0-47,0 0,0 0,2 0,-1-1,2 1,-1-1,2 0,0 0,0 0,1-1,0 0,1 0,1-1,-1 0,1-1,1 1,0-2,15 11,-10-10,0-1,0 0,1-1,0-1,0-1,0 0,1-1,0 0,0-2,25 2,-9-4,-1-1,1-1,-1-2,51-12,-60 9,-1 0,1-2,-2 0,1-2,-1 0,-1-2,31-24,-27 18,-2-1,0-1,-2-1,0-1,27-41,-38 48,0-1,-1 0,-1 0,-1 0,0-1,-1 0,-1 0,-1-1,0 1,-1-36,-2 44,-1 1,0 0,0-1,-1 1,0 0,-1 0,0 0,-1 1,0-1,-6-10,6 13,0 1,-1-1,1 1,-1 0,0 1,-1-1,1 1,-1 0,0 0,0 1,0-1,0 1,-1 1,1-1,-9-1,9 2,0 1,0 0,0 0,0 1,0 0,-1 0,1 0,0 1,0 0,0 0,0 0,0 1,-7 3,5-2,0 2,0-1,1 1,-1 0,1 1,0-1,1 1,-9 10,2 1,0 2,0-1,2 2,0 0,2 0,-12 33,13-30,2 1,0 0,1 1,2-1,1 1,0 0,2 0,1 0,5 30,-4-40,1 1,1-1,0 0,2-1,-1 1,2-1,0 0,0-1,1 0,1 0,0 0,1-1,1-1,0 0,23 19,-28-26,0 0,0 0,0 0,1-1,0 0,0 0,-1-1,1 0,1 0,-1-1,0 0,0 0,1-1,11 0,-9-1,1-1,-1 0,0-1,0 0,-1 0,1-1,-1 0,1-1,12-9,-6 3,-1-1,0-1,-1 0,-1-1,0 0,-1-1,0 0,-2-1,0 0,15-33,-18 30,-1 0,0 0,-2 0,0 0,-1-1,-1 1,-1-1,-1 0,-3-26,1 29,-1 0,0 1,-2-1,0 1,0 0,-2 1,0-1,0 1,-2 0,0 1,-14-18,20 29,0-1,0 1,0-1,-1 1,1 0,-1 0,0 1,0-1,0 1,0 0,-1 0,1 0,-1 1,1-1,-1 1,1 0,-1 0,0 1,1-1,-1 1,0 0,1 1,-1-1,0 1,1 0,-1 0,0 0,1 0,-1 1,1 0,0 0,0 0,0 1,0-1,0 1,0 0,1 0,-1 0,1 1,0-1,-4 5,-1 5,-1 0,2 0,0 0,0 1,1 0,1 1,1-1,-5 26,4-11,1 1,2-1,2 46,1-51,2-1,1 1,0-1,2 0,1 0,0 0,2-1,1 0,12 21,-15-32,1 0,0 0,1 0,0-1,0-1,1 0,17 13,-19-16,1-1,0 0,0-1,1 0,-1 0,1-1,0 0,0-1,0 0,19 2,-19-4,-1 0,0-1,1 0,-1 0,0-1,0 0,0-1,0 0,0 0,0-1,10-5,-8 2,-1-1,1 0,-1 0,-1-1,1 0,-2 0,13-17,-9 9,-2 0,0-1,0-1,-2 0,0 0,-1 0,-1-1,-1 0,-1 0,2-24,-6 34,1-1,-1 0,-1 0,0 0,-1 0,0 1,-1-1,-4-12,6 20,-1-1,1 0,-1 1,0 0,0-1,0 1,0 0,0 0,-1 0,0 0,1 1,-1-1,0 1,0-1,-1 1,1 0,0 0,-1 1,1-1,-1 1,1-1,-1 1,0 0,0 1,0-1,-5 0,-1 2,-1 0,1 1,0 0,-1 0,1 1,0 0,1 1,-1 0,1 1,-1 0,-12 10,-9 7,-49 47,-9 20,75-74,1 1,1 0,1 1,-11 21,20-33,0 0,0 0,0 1,0-1,1 1,0-1,-1 9,2-13,0 0,0 0,0 1,0-1,0 0,0 0,0 1,1-1,-1 0,0 0,1 1,-1-1,1 0,-1 0,1 0,0 0,-1 0,1 0,0 0,0 0,0 0,0 0,0 0,0-1,0 1,0 0,0-1,0 1,0 0,0-1,0 0,1 1,-1-1,0 0,0 1,1-1,-1 0,2 0,7-1,0 0,0-1,0 0,0 0,0-1,0 0,-1-1,18-10,-12 7,36-17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5.9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0,'2'0,"1"1,0-1,-1 1,1 0,-1-1,1 1,-1 0,0 0,1 1,-1-1,0 0,0 1,4 2,26 29,-14-14,-15-17,8 10,1-2,1 1,14 8,-23-17,0 0,0 0,0 0,0 0,0-1,0 0,0 0,1 0,-1 0,1 0,-1-1,0 0,1 0,-1 0,9-2,2-2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6.35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1 193,'0'1,"0"-1,0 1,1 0,-1-1,0 1,0 0,1-1,-1 1,1-1,-1 1,0-1,1 1,-1-1,1 1,-1-1,1 0,0 1,-1-1,1 1,-1-1,1 0,0 0,-1 1,1-1,-1 0,1 0,0 0,-1 0,1 0,0 0,0 0,-1 0,1 0,0 0,-1 0,1 0,-1 0,1-1,1 1,26-8,-10-1,-2 0,1-1,-1-1,-1 0,23-22,61-74,-93 102,-4 7,-3 16,-10 26,4-23,-5 40,10-53,1 1,1-1,0 1,0 0,1-1,0 1,3 13,-3-20,-1-1,1 1,-1-1,1 0,0 1,0-1,0 0,-1 0,1 0,1 1,-1-1,0 0,0 0,0-1,0 1,1 0,-1 0,0-1,1 1,-1 0,1-1,-1 1,0-1,1 0,-1 0,1 1,-1-1,1 0,-1 0,1 0,-1-1,1 1,-1 0,1 0,-1-1,1 1,-1-1,1 1,-1-1,0 0,0 0,1 1,-1-1,0 0,2-2,9-7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6.71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175 63,'7'-4,"-7"4,0 0,0 0,0-1,0 1,0 0,0 0,0 0,0 0,0 0,0 0,0-1,0 1,0 0,0 0,0 0,0 0,0 0,0 0,0-1,-1 1,1 0,0 0,0 0,0 0,0 0,0 0,0 0,0 0,0 0,-1 0,1-1,0 1,0 0,0 0,0 0,0 0,0 0,-1 0,1 0,0 0,0 0,0 0,0 0,0 0,-1 0,1 0,0 0,0 0,0 0,0 1,0-1,0 0,-1 0,1 0,0 0,0 0,0 0,0 0,-8 2,1 1,0 0,0 0,0 0,1 1,-1 0,1 0,0 0,-10 10,5-4,0 1,1 0,-17 25,21-26,1 0,0 0,0 0,1 0,1 1,-1 0,2-1,-3 21,4-28,1 0,0 0,0 0,0 0,0 0,0 0,1 0,-1 0,1-1,0 1,-1 0,2 0,-1 0,0-1,0 1,1-1,-1 1,1-1,0 1,0-1,0 0,0 0,0 0,1 0,-1 0,0-1,1 1,-1-1,1 1,0-1,0 0,-1 0,1 0,0 0,0-1,0 1,5 0,-1-1,0-1,0 1,0-1,0 0,0-1,0 0,0 0,-1 0,1-1,-1 0,7-3,-2-1,0 1,0-2,-1 1,0-1,11-12,-13 11,0-1,-1 0,0 0,0 0,-1-1,-1 0,1-1,-2 1,7-24,-10 30,0-1,0 1,0 0,-1-1,0 1,0 0,0-1,-1 1,0 0,0-1,0 1,0 0,-1 0,0 0,0 0,0 0,-1 1,0-1,0 0,0 1,0 0,-1 0,1 0,-1 0,-6-4,7 6,0 0,0 0,-1 1,1-1,-1 1,1 0,-1 0,1 0,-1 0,0 0,-6 1,-41 3,44-2,7-1,0 0,0 0,0 0,0 0,0 0,0 0,0-1,0 1,0 0,0 0,0 0,0 0,0 0,0 0,0 0,0 0,0 0,0 0,0-1,0 1,0 0,0 0,0 0,0 0,0 0,0 0,0 0,0 0,0 0,0 0,0 0,0 0,0 0,-1-1,11-3,1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7.07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43,'9'3,"-2"0,-1-1,1 0,-1 0,11 1,-1-4,-1 0,21-5,22-1,-52 7,-1-1,0 0,1 1,-1-1,0-1,0 1,0-1,0 0,0 0,0-1,-1 1,1-1,-1 0,0 0,5-5,1-1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7.44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152 1,'1'-1,"-1"1,1 0,-1 0,1 0,-1 0,1 0,-1 0,1 0,-1 0,1 1,-1-1,1 0,-1 0,0 0,1 0,-1 1,1-1,-1 0,1 0,-1 1,0-1,1 0,-1 1,0-1,1 0,-1 1,0-1,0 1,1-1,-1 0,0 1,0-1,0 1,1-1,-1 1,0 0,0 1,0 0,-1 0,1 0,-1 0,1 0,-1 0,1 0,-1-1,-2 5,-32 44,29-43,-27 35,20-28,2 0,-1 1,2 0,0 1,1 0,-8 22,16-37,1 0,-1 1,1-1,0 0,-1 1,1-1,0 0,0 1,0-1,0 1,0-1,1 0,-1 1,0-1,1 0,-1 1,1-1,-1 0,1 0,-1 1,1-1,0 0,1 2,0-1,0 0,1 0,-1 0,1-1,-1 1,1-1,0 1,0-1,-1 0,5 1,3 1,0-1,-1 0,1-1,0 0,17-1,-18-1,0-1,1 0,-1 0,-1-1,1 0,0-1,-1 0,1 0,-1-1,0 0,-1 0,1-1,-1 0,12-13,-9 10</inkml:trace>
  <inkml:trace contextRef="#ctx0" brushRef="#br0" timeOffset="1">293 142,'-1'7,"-1"-1,1 1,-2-1,1 0,-1 1,1-1,-2 0,-4 8,-3 5,-114 216,123-231,0-1,-1 1,1-1,-1 1,1-1,-6 4,-3 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9.23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6 443,'0'0,"0"0,0 0,0 0,0 0,0 1,0-1,0 0,0 0,0 0,0 1,0-1,0 0,0 0,0 0,0 0,0 1,0-1,0 0,0 0,0 0,-1 0,1 1,0-1,0 0,0 0,0 0,0 0,0 0,-1 1,1-1,0 0,0 0,0 0,0 0,-1 0,1 0,0 0,0 0,0 0,0 0,-1 0,1 0,0 0,0 0,-1 0,1 0,0 0,0-1,0 1,0-1,-1 1,1-1,0 1,0-1,0 1,0-1,0 1,0-1,0 1,0 0,1-1,-1 1,0-1,0 1,0-1,0 1,1-1,-1 1,0 0,0-1,1 1,-1 0,1-1,12-20,0-1,28-36,-37 54,0-1,0 1,0 0,1 0,-1 1,1-1,0 1,0 0,0 0,0 0,1 1,-1 0,9-2,-13 3,0 1,1 0,-1 0,0 0,0-1,0 1,1 1,-1-1,0 0,0 0,0 0,1 1,-1-1,0 0,0 1,0-1,0 1,0-1,0 1,0 0,0 0,0-1,0 1,0 0,0 0,0 0,-1 0,1 0,0 0,-1 0,1 0,-1 0,1 0,-1 0,1 1,-1 1,2 5,-1 1,0-1,0 1,-2 13,3 16,-2-37,0 0,0 0,1 0,-1 0,0 0,1 0,-1 0,0-1,1 1,-1 0,1 0,0 0,-1-1,1 1,-1 0,1-1,0 1,0 0,-1-1,1 1,0-1,0 1,0-1,0 1,0-1,-1 0,1 0,0 1,0-1,0 0,0 0,0 0,0 0,0 0,0 0,0 0,0 0,0 0,0-1,0 1,0 0,0-1,-1 1,1 0,0-1,0 1,0-1,6-4,0 0,-1 0,0 0,9-10,-8 8,3-2,-5 3,0 1,1 0,0 0,0 1,0-1,7-3,-11 7,0 1,0-1,-1 1,1-1,0 1,0 0,0-1,0 1,0 0,0 0,-1 1,1-1,0 0,0 1,0-1,0 1,-1-1,1 1,0 0,0 0,-1-1,1 1,-1 1,1-1,-1 0,1 0,-1 0,0 1,2 1,13 18,-14-17,1 0,0 0,0 0,0-1,0 1,0-1,8 6,-10-9,-1 0,1 1,0-1,0 0,0 1,0-1,0 0,0 0,0 0,0 0,0 1,0-2,0 1,0 0,0 0,0 0,1-1,0 0,0 0,0 0,0 0,0 0,-1 0,1-1,0 1,-1-1,1 1,2-4,10-20,-13 22,1-1,0 1,-1-1,1 1,0 0,1 0,-1 0,0 0,1 0,0 0,-1 1,1-1,0 1,7-4,-9 6,0 0,0 0,1 0,-1 0,0 0,1 0,-1 1,0-1,0 0,0 1,1-1,-1 1,0-1,0 1,0 0,0-1,0 1,0 0,0 0,0 0,2 1,19 27,-11-14,-7-11,0 1,1-1,-1-1,1 1,0-1,0 1,1-1,-1-1,1 1,-1-1,1 0,0 0,0-1,-1 0,1 0,0 0,0-1,1 1,-1-2,0 1,11-2,-1-1,1-1,-1-1,0 0,0-1,0-1,24-14,-39 21,1-1,-1 1,0-1,0 1,0-1,0 1,-1-1,1 0,0 1,0-1,0 0,0 0,-1 0,1 1,0-1,-1 0,1 0,-1 0,1 0,-1 0,1 0,-1-1,0 1,1 0,-1 0,0 0,0 0,0 0,0 0,0-2,-1 0,-1 1,1 0,0 0,-1 0,0 0,1 0,-1 0,0 0,0 0,0 1,0-1,-5-1,4 1,0 0,-1 1,1 0,-1 0,1 0,-1 0,0 0,1 1,-1 0,0-1,1 1,-1 1,0-1,1 1,-1-1,0 1,1 0,-1 0,1 0,-1 1,1-1,0 1,-1 0,-4 4,3-3,1 0,0 0,0 1,1-1,-1 1,1 0,-1 0,1 0,0 0,1 1,-1-1,1 1,0-1,0 1,0 0,1 0,-2 8,3-12,-1 1,1-1,0 1,0-1,0 1,1-1,-1 1,0-1,0 1,1-1,-1 0,1 1,-1-1,1 1,0-1,-1 0,1 0,0 1,0-1,0 0,0 0,0 0,1 1,1-1,-1 0,0 0,0 0,1 0,-1 0,0 0,1-1,-1 0,1 1,-1-1,1 0,4 0,1-1,-1 0,1 0,0-1,0 0,-1-1,1 0,11-5,-10 2,1-1,-1 1,-1-2,1 1,-2-1,1 0,-1-1,0 1,0-2,-1 1,0-1,-1 1,0-2,-1 1,0 0,4-18,-8 26,1 0,-1 0,0 0,0 0,0 0,0 0,0 0,-1 0,1 0,-1 0,1 0,-1 0,-1-2,2 3,-1 0,1 0,-1 0,0 0,1 1,-1-1,0 0,0 0,0 1,1-1,-1 1,0-1,0 1,0-1,0 1,0-1,0 1,-2-1,1 1,0 0,0 0,0 0,0 1,-1-1,1 0,0 1,0-1,0 1,0 0,1 0,-1 0,0 0,0 0,0 0,1 0,-1 1,1-1,-1 0,1 1,-1-1,1 1,-2 3,0-2,1 1,0-1,0 1,0 0,0-1,1 1,0 0,0 0,0 0,0 0,0 0,1 0,0 0,0 1,0-1,0 0,0 0,1 0,0 0,0 0,0 0,0 0,1-1,0 1,-1 0,1-1,1 1,2 4,-1-4,0 0,-1 0,1-1,0 0,1 1,-1-1,1-1,-1 1,1-1,0 1,0-2,0 1,0 0,0-1,1 0,-1 0,0 0,1-1,-1 0,0 0,8-1,-2-1,0-1,0 0,-1-1,1 0,-1 0,0-1,0 0,-1-1,0 0,1-1,-2 0,1 0,-1-1,11-13,-9 8,0 1,-2-1,1-1,-1 1,-1-2,-1 1,0-1,-1 0,7-28,-11 35,-1-1,1 1,-1-1,-1 1,0-1,0 1,0-1,-3-7,3 12,0 1,-1 0,1 0,0 0,-1 1,0-1,0 0,1 0,-2 1,-3-5,5 6,-1 0,1 0,-1 0,0 0,1 1,-1-1,0 0,1 1,-1-1,0 1,0-1,0 1,1 0,-1 0,0 0,0 0,0 0,0 0,1 1,-4 0,2 0,-1 1,0-1,1 1,-1 0,1 1,-1-1,1 0,0 1,0 0,0 0,0 0,0 0,1 0,0 0,-1 1,-2 7,-3 5,1 1,-7 23,13-37,-4 14,1-1,0 1,2 0,0 0,1 33,1-42,0 1,1 0,0-1,1 1,0-1,0 0,1 0,0 1,1-2,-1 1,2 0,-1-1,9 12,-12-18,0 0,-1 0,1-1,0 1,0 0,0 0,0-1,0 1,0 0,0-1,0 1,0-1,0 1,0-1,0 1,0-1,0 0,0 0,1 0,-1 1,0-1,0 0,0-1,0 1,1 0,-1 0,1-1,1 0,-1 0,0 0,0-1,0 1,0-1,0 0,0 0,0 0,0 0,-1 0,3-2,5-10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9.60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178 1,'1'0,"0"0,0 1,0-1,0 1,-1-1,1 1,0-1,-1 1,1-1,0 1,-1 0,1-1,0 1,-1 0,1-1,-1 1,1 0,-1 0,0 0,1-1,-1 1,0 0,0 0,1 0,-1 0,0 0,0 0,0-1,0 1,0 2,-1 28,-4-1,-2-1,-1 1,-22 52,5-14,-14 35,-11 31,43-109,0 0,2 1,-3 35,7-59,1-1,0 1,0 0,0-1,1 1,-1 0,0-1,0 1,1-1,0 3,0-3,-1-1,0 0,0 0,1 1,-1-1,0 0,1 0,-1 0,0 1,1-1,-1 0,0 0,1 0,-1 0,1 0,-1 0,0 0,1 0,-1 0,1 0,-1 0,0 0,1 0,-1 0,0 0,1 0,-1 0,1 0,-1-1,0 1,1 0,-1 0,0 0,0-1,1 1,-1 0,0 0,1-1,-1 1,0 0,0-1,0 1,1 0,-1-1,0 1,8-9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9.97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90 8,'14'-4,"-13"4,-1-1,1 1,0 0,0-1,-1 1,1 0,0-1,0 1,0 0,-1 0,1 0,0 0,0 0,0 0,0 0,-1 0,1 0,0 0,0 0,0 1,0-1,-1 0,1 0,0 1,0-1,-1 1,1-1,0 1,-1-1,1 1,0-1,-1 1,1-1,-1 1,1 0,-1-1,1 1,-1 0,1 0,-1-1,1 3,-1 0,1 0,0 0,-1 0,0 0,0 0,0 1,0-1,0 0,0 0,-1 0,0 0,0 0,-1 4,-19 42,14-34,-16 35,8-20,1 0,1 0,2 1,2 1,-7 34,16-62,-1 1,1-1,0 1,0-1,0 1,1 0,-1-1,1 1,0-1,0 1,1-1,0 0,-1 0,1 0,1 1,-1-2,1 1,-1 0,4 3,-2-3,1 0,-1-1,0 0,1 0,0 0,0 0,0-1,0 0,0 0,1 0,-1 0,0-1,1 0,-1 0,8 0,3-1,0 0,0 0,-1-2,1 0,0-1,-1 0,0-1,0-1,0 0,0-1,-1-1,0 0,0-1,-1-1,0 0,0 0,18-19,-11 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43.36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0 199,'6'-5,"0"1,0 0,0 0,0 1,1 0,0 0,8-2,14-6,-12 1,-1-1,0 0,-1 0,0-2,-1 0,17-20,15-14,-46 47,1-1,-1 1,1-1,0 0,-1 1,1-1,-1 1,1 0,0-1,-1 1,1-1,0 1,-1 0,1 0,0-1,0 1,-1 0,1 0,0 0,1 0,-1 0,-1 0,0 1,1-1,-1 1,0-1,1 0,-1 1,0-1,1 1,-1-1,0 1,0-1,0 1,1-1,-1 1,0-1,0 1,0-1,0 1,0-1,0 1,0-1,0 1,-7 44,5-31,-1 9,2 1,0-1,1 0,2 1,0-1,9 36,-11-57,1-1,-1 0,0 0,1 1,-1-1,1 0,0 0,-1 0,1 0,0 0,0 0,0 0,-1 0,1 0,2 1,-2-2,-1 1,1-1,0 0,-1 0,1 0,0 1,-1-1,1 0,0 0,0 0,-1 0,1 0,0-1,0 1,-1 0,1 0,0 0,-1-1,1 1,0 0,-1-1,1 1,0 0,-1-1,1 1,-1-1,2 0,7-8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43.85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170 4,'1'-1,"-1"1,0 0,1 0,-1 0,1 0,-1 0,1 0,-1 0,1 0,-1 0,1 0,-1 0,1 0,-1 1,1-1,-1 0,0 0,1 0,-1 1,1-1,-1 0,0 0,1 1,-1-1,1 0,-1 1,0-1,0 1,1-1,-1 0,0 1,0-1,1 1,-1-1,0 1,0-1,0 1,0-1,0 0,0 1,0-1,0 1,0-1,0 1,0-1,0 1,0-1,0 1,0-1,0 1,0-1,-1 1,1-1,0 0,0 1,0-1,-1 1,1-1,0 0,-1 1,1-1,-1 1,-15 11,0 1,1 0,0 1,1 1,1 0,1 1,0 1,1 0,0 0,2 1,-10 24,15-33,1 0,0 1,1-1,0 1,1-1,-1 17,2-24,0 1,1-1,-1 1,0-1,1 1,-1-1,1 1,0-1,0 0,0 1,0-1,0 0,1 0,-1 0,0 0,1 0,0 0,0 0,-1 0,1-1,0 1,0-1,0 1,1-1,-1 0,0 0,0 0,1 0,-1 0,5 1,0-1,0 0,-1-1,1 0,0 0,-1 0,1-1,0 0,-1 0,1-1,0 1,-1-2,0 1,0-1,1 0,-1 0,-1 0,1-1,-1 0,1 0,-1 0,0-1,4-5,1-1,-1 0,0-1,0 0,-2 0,1 0,-2-1,0 0,0-1,5-18,-9 24,0-1,-1 0,0 1,0-1,-1 0,0 1,0-1,-1 0,-3-16,3 21,-1 0,1 0,-1 0,0 1,0-1,0 0,0 1,-1-1,1 1,-1-1,0 1,0 0,0 0,0 1,-1-1,1 1,-1 0,0-1,1 1,-1 1,0-1,-6-1,5 2,-1-1,0 1,1 1,-11-1,15 1,0 0,0 0,0-1,0 1,0 1,0-1,0 0,0 0,0 0,0 0,0 1,0-1,0 0,0 1,0-1,0 1,0-1,1 1,-1 0,0-1,0 1,0 0,1 0,-1-1,0 1,1 0,-1 0,1 0,-1 0,1 0,-1 0,1 0,-1 1,1-2,0 1,0-1,0 0,1 1,-1-1,0 1,0-1,0 0,0 1,0-1,0 0,1 1,-1-1,0 1,0-1,0 0,1 0,-1 1,0-1,1 0,-1 1,0-1,1 0,-1 0,0 0,1 1,-1-1,0 0,1 0,-1 0,0 0,1 0,-1 0,1 1,15-1,-16 0,13-1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0:59.68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877 290,'-70'-51,"52"32,0 0,-18-28,23 28,-1 1,0 1,-31-27,40 40,-1 0,1 0,-1 0,0 1,-1 0,1 0,0 1,-1 0,1 0,-1 0,0 1,-13-1,11 2,-1 0,1 1,0 0,0 1,0 0,0 0,0 1,-15 7,8-2,0 1,1 1,0 0,1 1,0 1,1 0,0 1,1 0,-14 20,7-7,2 1,2 1,0 0,2 1,1 0,1 1,2 0,-7 33,13-44,1 0,0 0,1 0,1 0,1 0,0 0,2-1,0 1,1 0,1-1,0 0,2 0,0 0,17 28,-19-38,0-1,0 0,1 0,0-1,0 0,1 0,-1 0,1-1,1 0,12 7,-8-6,1-1,-1 0,1-1,1-1,-1 0,18 2,-5-3,-1-1,1-1,-1-2,1 0,-1-2,48-13,-42 7,0-1,-1-1,36-19,-50 21,-1 0,1-1,-1-1,-1 0,0-1,23-29,-27 29,-1-1,0 0,-1-1,0 0,-1 0,-1-1,0 1,-2-1,1 0,-2-1,0 1,-1-1,-1 0,-1 1,0-1,-1 0,0 1,-2-1,-7-26,5 24,-1 0,-1 1,-1 0,0 0,-2 1,0 0,-1 1,0 0,-1 0,-1 1,-1 1,0 1,0 0,-1 0,-1 1,0 1,-1 1,0 1,-1 0,0 1,0 0,0 2,-1 0,0 2,-1 0,1 1,0 0,-1 2,0 0,1 2,-1 0,1 1,-21 4,9 2,0 0,1 2,0 1,0 2,1 1,-45 28,57-30,-1 1,2 0,0 1,0 1,2 1,0 0,0 0,2 2,0-1,-19 39,25-41,1 1,0-1,1 1,1 0,0 0,1 0,1 1,1 28,0-34,2 0,-1 0,1 0,1 0,0-1,0 1,1-1,1 0,-1 0,2 0,-1-1,1 0,14 16,-6-11,0-1,2 0,-1-1,2-1,-1-1,1 0,1-1,0-1,0 0,1-2,-1 0,1-1,1-1,-1-1,26 2,-22-5,0 0,0-1,0-1,0-1,0-2,-1 0,0-1,0-1,0-1,-1-1,0-1,35-23,-33 17,-1-2,-1 0,0-1,-1-1,-1-1,27-41,-34 45,-1-1,-2 0,1-1,-2 0,-1 0,0 0,-1-1,-1 0,4-40,-9 49,0 0,-1 0,0 0,0 0,-2 1,1-1,-1 0,-1 1,1 0,-2 0,0 0,-10-15,12 20,0 0,-1 0,0 0,0 1,-1 0,1-1,-1 2,0-1,0 0,0 1,0 0,0 0,-1 1,1 0,-1 0,0 0,0 0,0 1,0 0,0 0,0 1,0-1,0 1,-7 1,1 2,0 0,1 0,-1 1,0 1,1 0,0 0,0 1,1 0,0 1,0 1,-15 13,7-3,0 1,1 0,1 1,-22 36,22-28,1 1,1 1,1 0,2 1,1 0,-8 48,15-63,0 0,2 0,0 1,1-1,0 0,2 0,-1 1,2-1,0 0,2-1,-1 1,2-1,0 1,15 26,-12-30,0-1,1 0,0-1,1 0,0-1,0 0,1 0,0-2,0 1,1-1,0-1,0-1,25 8,-10-5,0-2,1 0,-1-2,1-2,55-1,-47-4,0-2,0-2,-1-1,0-2,0-1,-1-2,-1-2,0-1,-1-1,57-41,-58 34,0-1,-2-2,-1-1,-1-1,-1-1,-2-2,-1 0,-2-2,35-68,-47 78,0 0,-2 0,-1 0,-1-1,0 0,1-31,-7 44,1 1,-2-1,0 1,0-1,-1 1,-7-22,7 26,-1 0,-1 0,1 0,-1 0,0 1,-1 0,1 0,-1 0,0 0,-1 1,-8-7,10 9,1 1,0 0,-1 0,1 0,-1 0,0 1,0-1,0 1,1 0,-1 0,0 1,0-1,0 1,-7 0,5 0,0 1,0 0,0 1,1-1,-1 1,0 0,1 1,-10 5,-1 2,1 1,0 1,1 1,0 0,-14 18,2 0,2 1,2 1,0 1,-28 66,30-53,2 0,3 2,-14 68,26-100,1 0,0 0,2 1,0-1,0 1,2-1,0 1,1-1,9 31,-8-39,-1 0,1-1,0 1,1-1,0 0,1 0,-1 0,1-1,1 1,-1-2,1 1,1-1,-1 0,1 0,0-1,0 0,1-1,-1 1,14 3,-9-4,0-2,1 1,-1-2,1 0,-1 0,1-1,-1-1,0 0,1-1,-1-1,0 0,0 0,23-11,-6 2,-1-2,-1-2,0 0,42-35,-36 23,-2-2,-1-1,-1-2,-2-1,-1-1,-2-1,-2-1,-1-1,-2-2,-1 1,-3-2,-1-1,10-45,-18 56,3-42,-9 61,0-1,-1 0,-1 0,0 1,-1-1,-4-14,6 24,-1 1,0-1,0 1,0-1,0 1,0-1,0 1,-1-1,1 1,-1 0,0 0,0 0,0 0,0 0,0 0,0 1,0-1,0 1,-1-1,1 1,-1 0,1 0,-1 0,1 0,-1 0,0 1,1-1,-1 1,0-1,-4 1,1 1,0 0,-1 0,1 0,0 1,0 0,0 0,0 0,0 1,0 0,1 0,-1 0,-5 6,-11 9,2 2,0 0,1 1,1 1,1 1,-23 40,10-7,-44 112,70-158,-13 35,-13 56,27-88,0 0,1 0,1 0,0 1,1-1,0 0,1 0,1 1,3 16,-3-25,-1 0,1 1,0-2,0 1,1 0,-1 0,1-1,0 1,1-1,-1 0,1 0,0 0,-1-1,2 1,-1-1,0 0,1 0,-1 0,1-1,0 1,9 2,-5-3,1 0,-1-1,1 1,0-2,-1 0,1 0,0 0,-1-1,1-1,-1 0,12-3,11-5,-1-2,-1-1,0-1,0-2,-1 0,-1-3,30-24,-29 18,0-2,-1-1,-2-1,-1-1,38-60,-48 64,0 0,-2 0,-1-2,-1 1,-2-1,-1-1,-1 0,4-35,-10 58,-1 0,0 0,0-1,-1 1,1 0,-1 0,-1 0,1-1,-1 1,0 1,-1-1,1 0,-7-9,7 13,0-1,0 1,0 0,-1-1,1 1,-1 0,0 0,1 1,-1-1,0 1,0-1,0 1,0 0,0 0,0 0,0 1,-1-1,1 1,0-1,0 1,0 0,-1 0,1 1,0-1,0 1,0-1,0 1,-4 2,-9 2,0 2,1 0,-1 1,2 0,-1 1,1 1,1 0,0 1,-17 18,-11 16,-44 63,68-84,-109 153,105-143,2 0,1 1,-20 56,35-81,0-1,1 0,0 1,1-1,0 1,0 0,1-1,0 1,1 0,0-1,2 11,-2-15,1-1,0 1,0 0,0-1,0 0,0 1,1-1,0 0,0 0,0-1,0 1,1-1,0 1,-1-1,1 0,0 0,0-1,1 1,-1-1,1 0,-1 0,1-1,6 3,-4-3,0 0,0-1,1 1,-1-1,0 0,0-1,0 0,0 0,0-1,-1 1,1-2,11-4,7-4,43-29,-61 36,21-16,0-1,-1-1,-1-1,-1-2,38-49,-53 61,-1-1,-1 0,0 0,-1-1,0 1,-1-2,-1 1,-1-1,0 1,-1-1,2-25,-4 34,-1 0,0-1,0 1,-1-1,0 1,0-1,-1 1,0 0,0 0,0 0,-1 0,0 0,-1 1,0-1,0 1,0 0,0 0,-1 0,0 1,-1-1,1 1,-1 1,0-1,0 1,0 0,-1 0,-6-3,2 4,1-1,-1 1,-1 0,1 1,0 1,0 0,-1 0,-14 2,-11 2,-41 8,30-2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44.20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 53,'-3'-1,"-4"1,2 1,5-1,6-1,4 1,4 1,2-1,2-3,1-1,0 0,-1 1,0-2,1 0,-4-3,-5-2,-3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44.70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51,'6'-1,"0"0,-1-1,1 0,-1 0,1 0,-1 0,6-5,7-1,-7 3,-4 1,0 1,0 0,1 1,-1 0,8-2,-14 4,0 0,0 0,0 0,0 0,0 0,0 0,0 0,0 0,0 1,0-1,0 0,0 0,0 1,0-1,0 1,0-1,0 1,0-1,-1 1,1-1,0 1,0 0,-1-1,1 1,0 0,-1 0,1 0,-1 0,1-1,-1 1,1 0,-1 0,0 0,1 0,-1 0,0 0,0 0,0 0,0 0,0 0,0 0,0 0,0 0,0 0,0 0,-1 1,0 4,-1 0,1 0,-1 0,0 0,-1-1,0 1,0-1,0 0,0 0,-1 0,0 0,-6 5,4-2,-1 0,1 1,-5 9,10-17,1 0,-1 0,0 0,1 0,0 0,-1 0,1 0,0 0,-1 0,1 0,0 0,0 0,0 0,0 0,0 0,0 0,0 0,0 0,1 0,-1 0,0 0,1 0,-1 0,0 0,1 0,-1 0,1 0,0 0,-1-1,1 1,0 0,-1 0,1-1,0 1,0 0,0-1,-1 1,1-1,0 1,0-1,0 1,0-1,0 0,0 1,0-1,2 0,6 2,0 0,1-1,-1 0,12-1,-7 0,-8 1,-1-1,1 1,0 0,-1 0,1 1,0 0,-1 0,0 0,10 6,-13-7,0 0,-1 0,1 1,0-1,-1 1,1 0,-1-1,0 1,1 0,-1 0,0 0,0-1,0 1,-1 1,1-1,0 0,-1 0,1 0,-1 0,0 0,1 0,-1 1,0-1,0 0,-1 0,1 0,0 1,-2 2,-1 3,0 0,0-1,-1 0,0 1,0-1,0 0,-1-1,0 1,-1-1,-7 7,4-5,0-1,0 1,-1-1,0-1,0 0,-17 7,13-8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45.33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178 1,'-3'2,"-4"2,0 3,-3 0,0 2,0 0,-2 0,-2 3,-2 2,0-2,1 1,1-3,3 1,0-2,2-5,3-7,2-5,2-2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3:45.72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1,'3'0,"1"2,3 2,0 3,2 0,0 2,0 3,3 1,-1 3,0-2,-1-1,-3 1,-2-1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21.70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10 579,'0'0,"0"0,-1 0,1 0,-1 0,1 0,0 0,-1 0,1 0,-1-1,1 1,0 0,-1 0,1 0,0 0,-1-1,1 1,-1 0,1 0,0-1,0 1,-1 0,1-1,0 1,0 0,-1-1,1 1,0 0,0-1,0 1,-1 0,1-1,1-16,12-13,-13 29,8-13,0 1,1-1,1 2,0-1,1 1,16-14,2 2,50-34,-75 56,1-1,-1 1,1-1,0 1,-1 1,1-1,0 1,0-1,0 2,0-1,8 0,-12 1,1 0,0 0,-1 1,1-1,0 1,-1-1,1 1,-1-1,1 1,-1 0,1 0,-1 0,1-1,-1 2,0-1,0 0,1 0,-1 0,0 0,0 1,0-1,0 1,0-1,-1 1,1-1,0 1,-1-1,1 1,-1 0,0-1,1 1,-1-1,0 1,0 0,0 0,0-1,0 4,-7 44,5-39,1 0,-1 1,1 12,1-23,0 0,0 1,0-1,0 0,0 0,0 1,0-1,0 0,0 0,0 1,1-1,-1 0,0 0,0 1,0-1,0 0,0 0,0 0,1 1,-1-1,0 0,0 0,0 0,1 0,-1 1,0-1,0 0,0 0,1 0,-1 0,0 0,0 0,1 0,-1 0,0 0,0 0,1 0,-1 0,0 0,0 0,1 0,13-5,11-14,13-21,-31 31,0 1,1-1,0 2,0-1,1 1,0 0,16-9,-24 15,0 1,1-1,-1 0,0 1,1-1,-1 1,0-1,1 1,-1 0,1 0,-1-1,0 1,1 0,-1 0,1 0,-1 1,1-1,-1 0,0 0,1 1,-1-1,1 1,-1-1,0 1,0 0,1 0,-1-1,0 1,0 0,0 0,0 0,0 0,0 0,0 0,0 0,1 3,1 3,0 0,-1 0,0 0,0 1,1 13,2 5,-5-26,1 1,-1 0,0-1,0 1,1-1,-1 1,0 0,1-1,-1 1,1-1,-1 1,1-1,-1 1,1-1,-1 0,1 1,-1-1,1 0,-1 1,1-1,0 0,-1 0,1 1,-1-1,1 0,0 0,-1 0,1 0,0 0,-1 0,1 0,0 0,-1 0,1 0,0 0,-1 0,1-1,-1 1,1 0,0 0,-1-1,1 1,-1 0,1-1,-1 1,1-1,-1 1,2-1,29-26,-25 22,7-7,-8 7,1 0,-1 0,1 1,0 0,11-6,-15 9,0 0,1 0,-1 1,0-1,1 1,-1 0,1-1,-1 1,0 0,1 1,-1-1,1 0,-1 1,0-1,1 1,-1 0,0 0,0 0,1 0,-1 0,3 2,2 1,0 1,1 0,0-1,13 6,-17-9,0 0,0 0,0-1,0 1,0-1,0 0,0 0,0 0,0-1,7-1,20-3,-19 3,1 0,-1-1,1 0,-1-1,15-7,-27 11,1 0,-1 0,1 0,-1 0,0-1,1 1,-1 0,1 0,-1-1,0 1,1 0,-1-1,0 1,1 0,-1-1,0 1,1 0,-1-1,0 1,0-1,0 1,1-1,-1 1,0 0,0-1,0 1,0-1,0 1,0-1,0 1,0-1,0 1,0-1,0 1,0-1,0 1,0-1,0 1,-1 0,1-1,0 1,0-1,-1 1,1 0,0-1,0 1,-1-1,1 1,0 0,-1-1,1 1,-1 0,1 0,0-1,-1 1,1 0,-1 0,1 0,0-1,-1 1,0 0,-2-2,-1 0,0 1,1 0,-1-1,0 1,-3-1,0 2,0 0,1 1,-1-1,1 1,-1 1,1-1,0 1,-1 0,1 1,0-1,0 1,1 0,-1 1,0-1,1 1,0 0,-5 5,7-6,0-1,1 1,-1 0,1 0,-1 0,1 0,0 1,0-1,1 0,-1 1,1 0,-1-1,1 1,0 0,1-1,-1 1,1 0,-1 0,1 0,0 0,1 0,-1-1,1 1,-1 0,1 0,0-1,0 1,1 0,2 5,-2-7,-1 1,1-1,-1 1,1-1,0 0,0 0,0 0,0 0,0 0,1-1,-1 1,0-1,1 1,-1-1,1 0,0 0,4 2,-2-3,-1 1,1-1,-1 0,1 0,-1 0,0-1,1 1,-1-1,1 0,5-3,0 1,-1-2,0 1,0-1,0 0,0-1,-1 0,0-1,-1 0,10-10,-10 10,-1-1,-1 0,1-1,-1 1,-1-1,5-12,-7 17,-1 0,0 0,0-1,0 1,-1-1,1 1,-1-1,0 1,0-1,-1 1,1-1,-1 1,0 0,0-1,-1 1,-1-5,2 8,1-1,-1 1,0 0,1 0,-1 0,0 0,0-1,0 1,1 0,-1 1,0-1,0 0,-1 0,1 0,0 0,0 1,0-1,0 1,-1-1,1 1,0-1,0 1,-1 0,1-1,0 1,-1 0,1 0,0 0,-1 0,1 0,0 1,-1-1,1 0,0 0,-1 1,1-1,0 1,0-1,-1 1,1 0,0-1,0 1,-2 1,1 0,0 0,0 0,-1-1,1 1,0 1,1-1,-1 0,0 0,1 1,-1-1,1 1,0-1,-1 1,1 0,1-1,-1 1,0 0,1 0,-1 0,1 3,0-3,0-1,1 1,-1-1,1 1,-1-1,1 0,0 1,0-1,0 0,0 1,1-1,-1 0,1 0,-1 0,1 0,0 0,-1-1,5 4,-3-3,0-1,0 1,1 0,-1-1,1 0,-1 0,1 0,0 0,0-1,-1 1,6-1,1 0,0-1,0-1,0 1,0-1,0-1,-1 0,1 0,14-8,-13 5,0 0,0-1,-1 0,0-1,-1 0,1 0,-1-1,-1 0,0-1,0 0,-1 0,0 0,-1-1,0 0,-1-1,0 1,0-1,-2 0,1 0,-2-1,1 1,0-25,-3 25,0-1,-1 1,-1-1,-4-18,6 28,-1 0,0-1,-1 2,1-1,-1 0,1 0,-1 0,0 1,0-1,-3-3,4 5,-1 0,1 0,0 0,-1 0,1 1,-1-1,1 0,-1 1,0-1,1 1,-1-1,1 1,-1 0,0 0,1 0,-1 0,0 0,1 0,-1 0,0 1,-2 0,1 0,-1 1,0-1,1 1,0 1,-1-1,1 0,0 1,0-1,0 1,0 0,1 0,-1 0,1 0,0 1,0-1,0 1,-1 3,-5 9,2-1,-7 27,4-7,1 0,2 0,-3 52,9-63,0 0,2 0,0 0,2 0,1 0,8 24,-13-45,1-1,0 1,0 0,0-1,0 1,0-1,0 1,1-1,-1 1,1-1,0 0,-1 0,1 0,0 0,0 0,5 3,-1-4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22.07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168 1,'1'0,"0"0,-1 0,1 1,0-1,-1 0,1 0,-1 1,1-1,0 0,-1 1,1-1,-1 1,1-1,-1 1,0-1,1 1,-1-1,1 1,-1-1,0 1,1 0,-1-1,0 1,0 0,0-1,1 1,-1 1,3 20,-2-20,-1 15,0 0,0 0,-2 0,-4 22,-20 67,16-69,-53 167,8-29,33-88,21-78,2-5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22.4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65 1,'3'0,"0"0,0 0,0 0,1 0,-1 1,0-1,0 1,0 0,0 0,0 0,0 0,0 1,-1-1,1 1,0 0,4 4,-5-4,0 1,-1-1,1 1,-1 0,1-1,-1 1,0 0,0 0,-1 0,1 0,0 0,-1 0,0 0,0 0,0 0,0 0,0 0,-1 3,-4 21,-2-1,-1 0,0 0,-2 0,-23 41,-9 25,38-83,0 1,1-1,0 1,1 0,0 0,-1 10,3-17,0-1,0 0,1 1,-1-1,0 0,1 1,-1-1,1 0,0 1,0-1,0 0,0 0,0 0,0 0,1 0,-1 0,1 0,-1 0,1-1,0 1,0-1,0 1,0-1,0 1,0-1,0 0,0 0,0 0,0 0,1-1,3 2,2-1,0 1,0-2,0 1,0-1,1 0,-1-1,0 1,12-4,68-22,-54 15,11-3,51-24,-76 28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25.7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7 595,'0'0,"0"0,0 0,-1 0,1-1,0 1,-1 0,1 0,0 0,0 0,-1 0,1 0,0 0,0 0,-1 0,1-1,0 1,0 0,0 0,-1 0,1 0,0-1,0 1,0 0,-1 0,1-1,0 1,0 0,0 0,0-1,0 1,0 0,0 0,0-1,-1 1,1 0,0-1,0 1,0 0,0-1,4-15,11-13,4-1,35-43,-46 62,1 1,1 1,0 0,0 0,1 1,0 0,16-8,-25 15,0 0,-1 0,1 0,0 1,0-1,0 0,0 1,0 0,0-1,0 1,0 0,0 0,0 0,0 0,0 1,0-1,0 0,0 1,0-1,0 1,3 1,-3 0,-1-1,1 1,0-1,-1 1,1 0,-1 0,0 0,1 0,-1 0,0 0,0 0,0 0,0 0,-1 0,1 0,-1 1,1-1,-1 4,2 12,-2-7,1 0,1-1,0 1,0-1,1 1,5 11,-8-21,0 0,1 0,-1 0,1-1,-1 1,1 0,0-1,-1 1,1 0,0-1,-1 1,1-1,0 1,0-1,0 0,-1 1,1-1,0 0,0 1,0-1,0 0,0 0,1 0,0 0,0 0,0 0,0-1,0 1,0-1,0 1,0-1,0 0,3-2,3-2,0 0,0-1,9-9,-16 14,34-34,-23 22,1 1,0 0,1 0,29-18,-42 29,-1 1,1-1,-1 1,1-1,0 1,-1 0,1-1,0 1,-1 0,1 0,0 0,0-1,-1 1,1 0,0 0,-1 0,1 0,0 0,0 0,-1 0,1 0,0 1,0-1,-1 0,1 0,0 1,-1-1,1 0,0 1,-1-1,1 0,-1 1,1-1,0 1,-1-1,1 1,-1-1,1 2,1 2,-1 0,0 0,0-1,0 1,-1 0,1 6,-1-8,0 1,0-1,0 0,0 1,0-1,1 0,-1 0,1 1,0-1,0 0,0 0,0 0,0 0,2 3,-2-5,0 1,0-1,1 0,-1 0,0 1,0-1,0 0,1 0,-1 0,0-1,0 1,0 0,1 0,-1-1,0 1,0 0,0-1,0 0,0 1,2-2,24-15,-22 13,17-12,-15 10,1 1,-1-1,1 2,0-1,16-6,-22 10,1 1,-1-1,1 1,0 0,-1-1,1 1,-1 0,1 1,0-1,-1 0,1 1,-1 0,1-1,-1 1,1 0,-1 0,0 0,1 1,-1-1,0 0,0 1,0 0,0-1,0 1,2 3,1 0,1-1,-1 0,1 0,0 0,0 0,0-1,0 0,0 0,1-1,-1 0,1 0,0-1,0 1,0-1,-1-1,1 1,0-1,11-2,11-1,0-2,-1-1,32-12,-28 9,-26 7,0 0,0 0,0 0,0-1,-1 0,10-6,-14 8,0 0,0 1,0-1,0 0,-1 0,1 0,0 1,-1-1,1 0,-1 0,1 0,-1 0,1 0,-1 0,0 0,0 0,1-1,-1-1,0 2,-1-1,1 1,-1-1,1 1,-1-1,1 1,-1 0,0-1,0 1,1 0,-1-1,0 1,0 0,-1 0,1 0,0 0,-2-1,0-1,-1 1,0-1,0 1,0 1,0-1,0 0,0 1,0 0,0 0,-1 0,1 1,0-1,-1 1,1 0,0 0,-1 0,1 1,-8 1,4 0,0 1,-1-1,1 1,0 1,0 0,1 0,-1 0,-9 8,9-6,1 1,0-1,1 1,-1 1,1-1,1 1,-6 9,10-16,0 1,0 0,0-1,1 1,-1 0,0 0,1 0,-1 0,1 0,0 0,-1-1,1 1,0 0,0 0,1 0,-1 0,0 0,0 0,1 0,-1 0,1 0,0 0,0-1,0 1,-1 0,1 0,1-1,-1 1,0-1,0 1,1-1,-1 1,1-1,-1 0,1 0,-1 0,1 0,0 0,0 0,-1 0,3 0,2 1,0 0,0-1,0 0,0 0,0 0,0-1,1 0,-1 0,0-1,0 1,0-1,0-1,0 1,0-1,0 0,-1 0,1-1,8-4,-5 2,-1 0,1-1,-1 0,0 0,-1-1,1 0,-1 0,0-1,-1 1,9-16,-12 17,0-1,-1 1,0-1,0 0,-1 0,0 0,0 0,0-8,-1 12,0 1,0-1,-1 0,1 0,-1 1,1-1,-1 0,0 1,0-1,-2-3,2 5,0-1,0 1,0 0,0 0,0 0,0 0,0 1,0-1,0 0,0 0,-1 1,1-1,0 0,-1 1,1-1,0 1,-1 0,1-1,0 1,-1 0,-1 0,1 0,0 0,1 0,-1 0,0 0,1 0,-1 0,0 1,1-1,-1 1,0-1,1 1,-1-1,1 1,-1 0,1 0,-1 0,1 0,0 0,0 0,-1 0,1 0,0 1,0-1,0 0,0 1,0-1,0 1,1-1,-1 1,0-1,1 1,-1 0,1-1,0 1,-1 2,1-1,0 0,0 0,0 0,1 0,-1 0,1 0,-1 1,1-1,0 0,0-1,0 1,1 0,-1 0,1 0,0-1,0 1,-1-1,4 4,-2-4,0 1,0 0,1-1,-1 0,1 0,-1 0,1 0,0 0,-1-1,1 0,0 1,0-2,0 1,0 0,5 0,-3-2,0 1,0-1,0 0,0 0,0 0,0-1,-1 0,1 0,7-4,-2 0,-1 0,-1-1,1 0,-1 0,0-1,0 0,-1-1,-1 0,14-19,-15 15,0 1,0-1,-1-1,-1 1,0-1,-1 0,0 0,-2 0,1 0,-2 0,0 0,-3-27,3 38,-1-1,1 1,-1 0,0 0,0-1,0 1,0 0,-1 0,1 0,-1 0,0 0,-2-3,3 5,0 0,0 1,0-1,0 0,0 1,0-1,0 1,0-1,0 1,0-1,0 1,0 0,0-1,0 1,0 0,-1 0,1 0,0 0,0 0,0 0,0 0,0 0,-1 1,1-1,0 0,0 1,0-1,0 0,0 1,0 0,0-1,0 1,0 0,0-1,0 1,1 0,-1 0,-1 1,-4 4,0 1,1 0,0 0,0 0,0 1,1 0,0 0,1 0,-1 0,2 0,-4 15,1 3,1 1,0 40,3-43,1 0,6 38,-5-54,1 0,0 0,0-1,1 1,0-1,0 0,0 1,1-1,0-1,1 1,8 10,-12-16,0 0,0 0,0-1,0 1,0 0,0 0,0-1,0 1,1-1,-1 1,0-1,0 1,1-1,-1 0,0 0,1 0,-1 1,0-1,2-1,10-1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26.10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203 0,'1'0,"0"1,1-1,-1 1,0-1,0 1,0-1,0 1,0-1,0 1,0 0,0 0,0 0,0-1,0 1,0 0,-1 0,1 0,0 0,-1 0,1 1,-1-1,1 0,-1 0,1 0,-1 0,1 3,4 32,-6-7,-1-1,-1 1,-2-1,-1 1,-13 38,-62 134,6-19,40-84,32-85,2-4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26.4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189 1,'1'-1,"0"1,0 0,-1 0,1 0,0 0,-1 1,1-1,0 0,0 0,-1 0,1 1,0-1,-1 0,1 0,-1 1,1-1,0 1,-1-1,1 1,-1-1,1 1,-1-1,1 1,-1-1,1 1,-1-1,1 2,-1 0,1 0,-1-1,0 1,0 0,0 0,0-1,0 1,0 0,0-1,-1 1,0 2,-1 4,-1 1,-1-1,-5 11,-37 59,10-16,1 2,-29 78,63-139,0 0,0 0,0-1,0 1,1 0,-1 0,1 0,0 0,0 0,0-1,0 1,0 0,1 0,-1 0,1 0,0 0,0-1,0 1,0 0,0-1,0 1,1-1,0 1,-1-1,1 0,0 1,0-1,0 0,0 0,1-1,-1 1,3 2,1-1,1 0,-1 0,1-1,-1 0,1 0,0 0,-1-1,1 0,0 0,0-1,0 0,12-1,54-10,0-3,116-38,-168 44,-4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1:01.78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554 184,'-12'-1,"0"0,1-1,-20-5,-21-3,32 8,0 1,0 1,0 1,0 0,0 2,0 0,0 2,-24 8,29-7,1 0,0 1,0 1,1 0,0 0,1 2,0-1,0 2,1-1,0 2,-12 15,15-14,0-1,0 1,1 1,0 0,2 0,-1 0,2 0,0 1,1 0,0 0,1 0,1 0,0 0,2 18,-1-23,1 0,1 0,0 0,0 0,1 0,1-1,-1 1,1-1,1 0,0 0,0 0,1-1,0 0,0 0,1 0,0-1,0 0,1 0,0-1,0 0,17 10,-15-12,0 1,0-2,0 1,0-1,1-1,-1 0,1 0,0-1,11 0,-5-2,0 0,0-1,-1-1,1-1,18-6,2-3,-1-3,-1-1,-1-1,40-28,-44 25,-2-1,0-1,30-31,-42 36,-1 0,0-1,-2-1,0 0,19-41,-26 47,0-1,-1-1,-1 1,-1-1,0 1,-1-1,0 0,-1 0,-2-22,0 29,0-1,-1 1,0 0,0 0,-1 1,0-1,-1 0,0 1,0 0,-1 0,0 0,0 0,0 1,-1 0,-1 0,1 1,-12-10,13 13,0 0,0 1,-1-1,1 1,-1 0,1 0,-1 0,0 1,0 0,0 0,1 1,-1 0,0 0,0 0,0 0,0 1,0 0,0 0,1 1,-1 0,-6 2,-5 4,0 0,0 0,1 2,0 0,-21 18,16-10,1 1,0 1,2 1,1 0,0 2,2 0,0 0,2 2,-19 47,23-50,1 1,2 1,0-1,2 1,0 0,2 0,0 1,2-1,1 0,0 0,8 36,-6-48,0-1,1 0,0-1,1 1,0-1,1 0,0 0,0 0,1-1,1 0,-1-1,1 1,1-1,-1-1,1 0,1 0,-1 0,16 6,-11-6,0-1,1-1,0-1,0 0,0 0,0-2,1 0,-1 0,1-2,0 0,-1-1,1 0,17-4,-6-2,1-1,-1-2,0 0,-1-2,0-1,-1 0,0-2,32-27,-19 12,-2-3,-2-1,0-1,33-48,-54 64,0 0,-1-1,-1 0,-1-1,-1 0,0-1,-2 0,7-34,-12 44,0-1,-1 1,0 0,-1-1,0 1,-1-1,-1 1,0 0,0 0,-1 0,-1 0,0 0,-1 0,0 1,0 0,-1 0,-11-14,13 20,0 0,-1 0,1 0,-1 1,0-1,0 1,0 0,-1 1,1 0,-1 0,0 0,0 0,0 1,0 0,0 0,-11-1,11 2,-1 1,1 0,0 1,0 0,0 0,0 0,0 0,0 1,0 0,0 1,1-1,-1 1,1 0,0 0,-1 1,2-1,-9 8,3 0,1-1,0 1,0 1,1 0,1 0,0 1,1-1,0 1,1 1,0-1,1 1,0 0,-1 17,2-7,0 0,2 0,1 0,1 0,1 0,1 0,7 26,-5-33,0-1,0 0,2 0,0 0,1-1,1 0,0-1,1 0,21 24,-25-32,-1-1,1 0,0 0,0 0,0-1,1 0,0 0,-1 0,1-1,1 0,-1-1,0 1,1-1,-1-1,1 0,0 0,-1 0,1-1,0 0,-1 0,1-1,0 0,-1-1,10-2,1-3,0 0,0-1,-1-1,-1-1,1 0,-1-1,-1-1,18-18,-11 9,-1-2,-1-1,-1 0,23-40,-30 43,-1-2,-1 0,0 0,-2 0,8-36,-13 43,-1 0,0 0,-1-1,0 1,-2 0,0-1,-1 1,0 0,-7-21,8 32,0 1,-1 0,0 0,0 0,0 0,0 0,-1 1,1-1,-1 1,0-1,0 1,0 0,-1 0,1 1,-1-1,-6-3,8 5,-1 0,0 0,1 0,-1 0,0 1,0-1,1 1,-1 0,0 0,0 0,1 0,-1 1,0-1,0 1,1-1,-1 1,0 0,1 0,-1 0,1 0,-1 1,1-1,0 1,-1-1,1 1,0 0,-3 3,-3 5,0-1,0 1,1 1,0-1,1 1,1 0,0 1,0-1,1 1,0 0,-3 24,4-16,0 1,2-1,1 1,0 0,2-1,5 31,-5-43,0-1,0 1,0-1,1 0,0 0,1 0,0-1,0 1,0-1,1 0,-1 0,2 0,-1 0,0-1,1 0,8 5,-9-7,0 0,0-1,0 1,1-1,-1 0,1-1,0 1,-1-1,1 0,0-1,0 1,0-1,0 0,-1-1,1 1,0-1,0 0,0-1,-1 1,1-1,7-4,0-1,0 0,-1 0,0-1,0-1,-1 0,0-1,-1 0,16-20,-10 9,-2 0,0-2,21-45,-30 56,-1 0,0 1,-1-2,0 1,-1 0,1-24,-3 29,0-1,0 1,-1 0,0 0,0 0,-1 0,0 0,0 0,-1 0,1 1,-1-1,-1 1,-4-8,7 13,-1-1,1 1,0-1,-1 1,1-1,-1 1,1 0,-1 0,0 0,1 0,-1 0,0 0,0 0,0 1,0-1,0 0,0 1,0 0,0-1,0 1,0 0,0 0,0 0,0 0,0 1,1-1,-1 0,0 1,0 0,0-1,0 1,0 0,0 0,1 0,-1 0,0 0,1 0,-3 3,-3 2,0 0,0 1,1-1,0 2,0-1,0 1,-4 9,2-3,1 1,1 0,0 0,2 1,-1 0,-3 26,7-32,0 0,1 0,0-1,0 1,1 0,0 0,1 0,0 0,0-1,1 1,1-1,5 12,-8-18,1-1,0 1,0 0,0 0,0-1,0 1,0-1,1 0,-1 1,1-1,0 0,-1-1,1 1,0 0,0-1,0 0,0 1,1-1,-1-1,5 2,-4-2,0 0,0 0,1 0,-1-1,0 0,0 1,1-2,-1 1,0 0,0-1,0 0,-1 0,1 0,0 0,5-5,7-7,0-1,-1-1,-1 0,-1-1,0 0,-1-1,-1-1,0 0,-2 0,9-24,-16 38,-1 0,1 0,-1 0,0 0,0 0,-1 0,0 0,1-1,-2 1,1 0,-1 0,1 0,-1 0,-1 0,1 0,-1 0,0 0,0 0,0 0,-1 1,-5-9,5 10,0 0,0 0,0 0,0 0,-1 0,1 0,-1 1,0 0,0 0,0 0,0 0,0 0,0 1,0 0,0 0,-1 0,1 0,0 1,-1 0,1-1,-1 2,1-1,0 0,-1 1,1 0,-5 1,-2 2,-1 1,1 0,0 0,0 1,1 1,-1 0,1 0,1 1,-1 0,2 1,-1 0,1 0,0 1,1 0,0 0,1 1,0 0,-6 14,11-23,0 0,1 0,-1 0,0 0,1 0,-1 0,1 1,0-1,-1 0,1 0,0 0,0 0,1 1,-1-1,0 0,2 3,4 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48.80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33 50,'0'-1,"0"1,0 0,-1-1,1 1,0 0,0-1,0 1,0-1,0 1,0 0,0-1,0 1,0 0,0-1,0 1,1-1,-1 1,0 0,0-1,0 1,0 0,0-1,1 1,-1 0,0-1,0 1,1 0,-1-1,0 1,0 0,1 0,-1 0,0-1,1 1,-1 0,0 0,1 0,0-1,-1 2,1-1,0 1,-1-1,1 1,-1 0,1-1,0 1,-1 0,0-1,1 1,-1 0,1 0,-1-1,0 1,0 0,1 0,-1 0,0 0,0 0,10 57,-3 1,-2 0,-6 110,1-156,-2-1,1 0,-2 0,1 0,-9 20,11-31,0-1,0 1,0-1,-1 1,1-1,0 1,0 0,-1-1,1 1,-1-1,1 0,0 1,-1-1,1 1,-1-1,1 1,-1-1,1 0,-1 0,1 1,-1-1,0 0,1 0,-1 1,0-1,0 0,0-1,1 1,-1 0,0-1,1 1,-1 0,0-1,1 1,-1-1,1 1,-1-1,1 1,-1-1,1 0,0 1,-1-1,0-1,-10-30,6 6,0-1,2 0,1 0,1 0,2 0,0 0,2 0,6-27,-8 50,3-16,0 1,2 0,15-36,-19 50,1 0,-1 1,1-1,0 1,1-1,-1 1,1 0,0 0,0 1,0-1,0 1,1 0,-1 0,1 1,0-1,0 1,0 0,0 0,9-2,-9 3,0 1,-1 0,1-1,0 2,0-1,0 0,0 1,-1 0,1 0,0 0,-1 1,1 0,-1 0,1 0,-1 0,0 1,0-1,0 1,4 4,-5-5,-1 0,0 1,1-1,-1 1,0 0,-1-1,1 1,0 0,-1 0,1 0,-1 1,0-1,0 0,0 0,-1 1,1-1,-1 0,0 1,1-1,-2 1,1-1,0 0,-1 1,1-1,-1 0,0 0,-2 5,0 0,-1 0,-1 0,1-1,-1 1,-1-1,1 0,-1 0,-1-1,1 0,-1 0,0 0,0-1,-1 0,1 0,-1-1,0 0,0-1,-13 4,21-6,0-1,-1 0,0 0,1 1,-1-1,1 0,-1 0,1 0,-1 0,1 0,-1 0,1 0,-1 0,0 0,1 0,-1 0,1 0,-1 0,1-1,-1 1,1 0,-1 0,1 0,-1-1,0 0,5-10,18-12,-8 12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49.1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53 1,'-1'0,"-1"0,0 0,0 0,0 1,0-1,0 0,1 1,-1 0,0-1,0 1,1 0,-1 0,1 0,-1 0,1 0,-1 0,1 0,-1 1,-1 1,1 0,0 0,1 0,-1 0,0 1,1-1,0 0,0 1,0-1,-1 6,1 2,0 1,1-1,0 0,0 0,4 18,2-4,11 26,-12-37,0 0,-1 0,0 0,-1 0,-1 1,0-1,0 23,-3-38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49.5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34 0,'0'373,"1"-369,-1 1,0-1,0 0,-1 1,1-1,-1 0,0 1,0-1,0 0,-1 0,0 0,1 0,-1 0,-1 0,1 0,-5 5,-3-1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49.8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89,'47'-4,"1"-1,-1-3,61-18,-64 12,-25 8</inkml:trace>
  <inkml:trace contextRef="#ctx0" brushRef="#br0" timeOffset="1">617 0,'0'2,"0"-1,-1 0,1 1,0-1,-1 0,0 0,1 1,-1-1,0 0,0 0,1 0,-3 2,-3 9,6-12,1 1,-1-1,1 1,-1-1,1 1,-1-1,1 0,0 1,-1-1,1 1,-1-1,1 0,0 0,-1 1,1-1,0 0,0 0,-1 0,1 0,0 0,-1 0,1 0,1 0,69 2,-52-3,1 1,-1 1,36 7,-41-5,-1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50.25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 1,'-2'1,"0"1,1-1,-1 1,1 0,0 0,0-1,-1 1,1 0,0 0,0 2,1-3,0 0,0-1,0 1,0-1,0 1,0-1,0 1,0-1,0 1,1 0,-1-1,0 1,0-1,1 1,-1-1,0 0,1 1,-1-1,0 1,1-1,-1 1,1-1,-1 0,0 1,1-1,-1 0,1 0,-1 1,1-1,0 0,-1 0,1 0,-1 0,1 0,-1 1,1-1,-1 0,1 0,0 0,-1-1,2 1,10 1,1-1,0-1,-1 0,1-1,15-3,-10 1,31-2,46 6,-76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2.7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0 168,'0'1,"0"0,1-1,-1 1,0 0,1-1,-1 1,0 0,1-1,-1 1,1-1,-1 1,1 0,-1-1,1 1,-1-1,1 0,-1 1,1-1,0 1,-1-1,1 0,0 1,-1-1,1 0,0 0,0 0,-1 0,1 0,0 1,-1-1,1 0,0 0,0-1,1 1,27-3,-28 3,24-5,-1-1,0-1,0-2,-1 0,0-1,0-2,-1 0,-1-1,0-1,21-19,-30 23,-8 5,1 1,-1 0,1 1,-1-1,1 1,0 0,1 0,-1 0,10-3,-14 7,0-1,0 0,0 1,-1-1,1 1,0-1,0 1,-1-1,1 1,0 0,0-1,-1 1,1 0,-1 0,1-1,-1 1,1 0,-1 0,0 0,1 0,-1 0,0-1,1 1,-1 0,0 0,0 0,0 0,0 0,0 0,0 2,-1 30,-8 14,6-40,1 0,0 0,1 0,0 0,0 1,0-1,1 0,0 0,0 1,1-1,2 10,-3-16,1 0,-1-1,1 1,-1 0,1 0,-1 0,1 0,0-1,0 1,-1 0,1-1,0 1,0 0,0-1,-1 1,1-1,0 0,0 1,0-1,0 0,0 1,0-1,0 0,0 0,0 0,0 0,0 0,0 0,0 0,0 0,0 0,0 0,0-1,0 1,0 0,0-1,0 1,0-1,0 1,0-1,0 0,11-6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13.13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143 39,'8'-7,"-6"7,-14 13,-4 0,0 0,1 1,0 0,-15 21,25-28,-1 0,1 1,0-1,1 1,0 1,0-1,1 0,0 1,1 0,0 0,-3 18,5-25,0 0,0 1,0-1,0 0,0 1,0-1,1 0,-1 1,1-1,0 0,-1 1,1-1,0 0,0 0,1 0,-1 0,0 0,1 0,-1 0,1-1,-1 1,1 0,0-1,0 1,0-1,0 0,0 0,0 1,0-1,0 0,1-1,-1 1,0 0,0-1,1 1,-1-1,0 0,1 0,-1 0,5 0,1-1,0 0,1 0,-1-1,0 1,0-2,0 1,0-1,0-1,-1 1,11-8,-6 2,0 0,-1 0,0-1,-1-1,0 0,-1 0,10-16,-16 22,-1 1,1-1,-1 1,-1-1,1 0,-1 0,1 1,-1-1,-1 0,1-9,-1 10,-1 0,1 1,-1-1,0 1,0-1,0 0,0 1,-1 0,0-1,1 1,-1 0,0 0,-1 0,1 0,0 0,-5-3,3 3,0 0,0 0,-1 0,1 1,-1-1,0 1,0 0,0 1,0-1,0 1,0 0,0 0,-1 1,-6-1,-2 1,1 1,-1 0,1 1,-19 4,28-6,8-6,16-10,-13 11,11-11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50.63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29 63,'-24'-2,"20"-1,16-2,3 1,1 2,0 0,0 1,23 0,-18 2,-1-2,24-3,9-4,-33 6,-1-1,-1-1,37-11,-40 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51.03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0,'1'0,"-1"1,1-1,-1 0,1 0,-1 1,0-1,1 0,-1 1,1-1,-1 1,0-1,1 0,-1 1,0-1,1 1,-1-1,0 1,0-1,1 1,-1-1,0 1,0-1,0 1,0-1,0 1,0 0,0-1,0 1,0-1,0 1,0-1,0 1,0 0,-3 27,2-21,-4 213,6-140,-1-70,1-1,0 1,0-1,1 0,0 1,1-1,-1 0,8 14,-8-20,-1-1,0 0,0 1,1-1,-1 0,1 0,0 0,0 0,0 0,0 0,0-1,0 1,0-1,0 1,1-1,-1 0,1 0,-1 0,1 0,-1 0,1-1,-1 1,1-1,0 0,-1 0,1 1,-1-2,1 1,0 0,-1 0,1-1,0 0,-1 1,1-1,2-2,7-2,0-1,0-1,0 0,12-11,-9 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51.4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180 49,'5'-6,"-4"5,1 0,-1 0,0 0,1-1,-1 1,0-1,0 1,0-1,1-2,-5-3,-12 2,7 5,1 0,-1 0,0 0,1 1,-1 0,1 1,-1 0,1 0,0 1,0-1,0 2,0-1,0 1,1 0,-1 0,-8 8,10-8,1 0,0 1,-1-1,1 1,1 0,-1 0,1 0,0 0,-4 10,6-12,0 1,0 0,0 0,0 0,0 0,1 0,0-1,0 1,0 0,0 0,1 0,0 0,-1 0,1 0,3 6,-3-8,0 1,0 0,1-1,-1 1,1-1,0 0,-1 1,1-1,0 0,0 0,1 0,-1 0,0-1,0 1,1-1,-1 1,1-1,3 2,-1-2,0 0,-1 0,1-1,0 1,-1-1,1 0,0 0,-1-1,1 1,7-3,-2 1,0-2,0 1,0-1,-1-1,1 0,-1 0,0-1,0 0,11-11,-13 10,-1-1,0 1,0-1,-1-1,0 1,7-16,-11 21,1 0,-1-1,0 1,1-1,-2 1,1-1,0 1,-1-1,0 0,1 1,-1-1,-1 0,1 1,0-1,-1 1,0-1,0 0,0 1,0 0,-4-7,5 9,-1 0,0 0,1 0,-1 0,0 0,0 0,0 0,1 0,-1 1,0-1,0 0,0 0,-1 1,1-1,0 1,0-1,0 1,0-1,0 1,-1 0,1-1,0 1,0 0,-1 0,1 0,0 0,0 0,-1 0,1 0,0 1,0-1,0 0,-1 1,1-1,0 1,0-1,0 1,0 0,0-1,0 1,0 0,0 0,0 0,-1 1,-2 2,1-1,0 1,0 0,1 0,-1 0,1 0,0 1,0-1,0 1,-1 6,2-7,0 1,0-1,1 0,0 0,0 1,0-1,0 0,1 1,0-1,0 0,0 0,0 0,0 0,1 0,0 0,0 0,3 4,-3-5,0-1,1 1,-1-1,1 0,-1 0,1 0,0 0,0 0,0-1,0 1,0-1,1 0,-1 0,0 0,0 0,1-1,-1 1,0-1,1 0,-1 0,1 0,3-1,6 0,0-2,-1 0,0 0,0-1,22-10,55-36,-53 28,-16 11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1:03.53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263 71,'0'0,"0"0,0 0,0 0,0 0,-1 0,1-1,0 1,0 0,0 0,0 0,0 0,0 0,0 0,0 0,0-1,0 1,0 0,0 0,0 0,0 0,0 0,0 0,0-1,0 1,0 0,0 0,0 0,0 0,0 0,0 0,0 0,0-1,0 1,0 0,0 0,0 0,1 0,-1 0,0 0,0 0,0 0,0-1,0 1,0 0,0 0,0 0,1 0,-1 0,0 0,0 0,0 0,0 0,0 0,0 0,0 0,1 0,-1 0,0 0,0 0,0 0,-13-5,7 6,0-1,-1 2,1-1,0 1,0 0,0 0,0 1,0-1,1 1,-1 1,1-1,0 1,-7 6,1-1,1 1,0 1,0 0,-15 23,11-10,1 1,1 0,1 0,1 1,1 1,2 0,0 0,2 0,-2 30,6-40,0-1,1 1,1-1,0 1,1-1,1 0,1 0,0 0,1 0,1 0,0-1,1 0,1-1,0 1,1-1,16 19,-17-24,1-1,-1-1,1 1,1-1,-1-1,1 1,1-2,-1 1,1-2,18 7,-13-7,0-1,1 0,-1-1,1-1,0 0,29-3,-9-4,0-1,0-2,-1-1,-1-2,67-32,-67 25,-1 0,-1-3,0 0,-2-2,-1-2,-1 0,-1-2,-1-1,31-45,-48 59,-1 0,0-1,-1 0,-1-1,0 1,-2-1,7-31,-10 40,-1-1,0 0,-1 0,0 0,0 0,-1 1,0-1,-1 0,0 0,0 1,-1-1,0 1,0 0,-1 0,0 0,0 0,-9-10,8 11,-1 0,-1 1,1-1,-1 1,0 1,-1-1,1 1,-1 0,0 1,0 0,0 0,-1 1,-9-3,5 3,0 1,0 0,-1 1,1 1,0 0,-1 0,1 1,-17 4,6 1,1 0,0 2,0 0,1 2,0 0,1 1,0 2,1 0,-30 25,31-21,1 1,1 0,1 1,0 1,1 1,2 0,0 1,-13 30,21-40,0 0,1 0,1 0,0 1,0-1,2 1,-1-1,2 1,0 0,0 0,1-1,0 1,1 0,1-1,0 0,1 1,0-1,8 15,-8-19,1 0,1 0,-1 0,1 0,0-1,1 0,0 0,0-1,1 0,-1 0,17 9,-11-9,-1-1,0 0,1 0,0-2,0 1,0-2,26 2,-16-3,0-2,0 0,-1-2,1 0,-1-1,0-2,0 0,0-1,38-19,-42 16,-1-1,0 0,0-1,-1 0,-1-2,0 0,-1 0,0-2,-1 0,20-32,-26 35,0-1,0 0,-1-1,-1 0,0 1,-1-2,-1 1,-1 0,0-1,-1 1,0-1,-1 1,-1-1,-4-26,0 19,-1 0,-1 0,-1 0,-1 1,-16-29,20 42,-1-1,0 1,0 1,-1-1,-1 1,1 0,-1 1,0-1,-1 2,0-1,0 1,0 0,-1 1,-11-5,16 9,-1-1,0 1,0 0,0 0,0 0,0 1,0 0,0 0,0 1,0 0,0 0,1 0,-1 1,0-1,0 1,1 1,-1-1,1 1,0 0,0 0,0 1,0-1,1 1,-1 0,-6 7,0 2,1 0,0 0,1 1,0 1,1-1,0 1,2 0,-7 18,6-7,0 0,2 1,0-1,2 1,1 53,3-58,1-1,1 1,0-1,2 0,1 1,1-2,16 37,-18-48,-1-1,1 0,1 0,-1-1,1 0,1 0,-1 0,1-1,0 0,1 0,-1 0,1-1,0 0,18 6,-15-7,0 0,1-1,-1-1,1 0,0-1,-1 0,1 0,0-2,0 1,0-2,17-3,-10 1,-1-2,1 0,-1-1,0 0,-1-2,0 0,0-1,-1-1,-1 0,1-1,24-26,-28 25,-1-1,-1 1,0-2,-1 1,0-1,-2-1,1 1,-2-1,0-1,-1 1,-1-1,0 0,2-28,-6 27,1 0,-2 0,-1 1,0-1,-8-30,8 39,-1-1,-1 1,1 0,-2 0,1 0,-1 1,0 0,-1 0,0 0,-1 0,-13-13,17 19,0 0,0-1,-1 1,1 1,0-1,-1 0,1 1,-1-1,1 1,-1 0,0 0,0 1,1-1,-1 1,0 0,-5 0,3 1,1 0,0 0,0 1,0-1,0 1,0 1,0-1,0 1,1-1,-8 7,1 1,-1 0,2 1,-1 1,2 0,0 0,0 1,-8 17,3-4,2 1,1 0,2 1,-9 39,14-49,1 0,1 0,1 1,0-1,1 1,1-1,1 1,4 18,-4-29,1 0,0-1,0 1,0-1,1 1,0-1,1 0,0-1,0 1,0-1,1 0,-1 0,1 0,1-1,-1 0,1-1,0 1,15 6,-13-7,1 0,-1-1,1 0,0-1,0 0,0-1,1 0,-1 0,0-1,0 0,0-1,1 0,-1-1,18-5,-4-1,0-2,0-1,-1 0,0-2,-1 0,-1-2,38-33,-47 37,-1-1,0 0,0 0,-1-1,-1-1,0 1,-1-2,-1 1,0-1,-1 0,0 0,-2-1,6-28,-9 33,-1 0,0-1,-1 1,0-1,-1 1,0 0,-1 0,0 0,-1 0,0 0,-1 1,0 0,0 0,-1 0,-1 0,1 1,-15-14,14 16,1 1,-1-1,-1 2,1-1,-1 1,0 0,0 1,-1 0,-16-6,19 9,-1-1,-1 1,1 0,0 0,0 1,0 0,-1 0,1 1,0 0,0 0,0 0,0 1,-11 4,1 3,0-1,0 2,1 0,0 1,1 1,1 0,-1 1,2 0,-16 21,11-11,1 0,2 2,0 0,1 1,-14 39,24-55,1 1,0-1,0 1,1 0,1 0,0 0,0 19,1-27,0 0,1 0,-1 1,1-1,0 0,0 0,0 0,0 0,0 0,1 0,-1 0,1-1,0 1,0 0,0-1,0 0,0 1,1-1,-1 0,1 0,-1 0,1 0,0-1,0 1,0-1,0 0,0 1,0-1,0-1,4 2,-3-2,0 1,-1-1,1 0,0 0,-1 0,1-1,0 1,-1-1,1 0,-1 0,1 0,-1-1,6-2,-2 0,0-1,-1 1,0-1,1 0,5-8,10-11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51.8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120 13,'0'-1,"-1"0,1 1,0-1,0 0,0 1,-1-1,1 1,0-1,-1 1,1-1,0 1,-1-1,1 1,-1-1,1 1,-1-1,1 1,-1 0,1-1,-1 1,1 0,-1-1,0 1,1 0,-1 0,1 0,-1-1,0 1,1 0,-1 0,1 0,-1 0,0 0,1 0,-1 0,0 1,1-1,-1 0,1 0,-2 1,-25 6,22-4,0-1,0 2,0-1,0 0,1 1,-1 0,1 0,0 0,0 1,-5 7,7-9,0 1,0-1,0 0,1 0,-1 1,1-1,0 1,0-1,0 1,1-1,-1 1,1-1,0 1,0 0,0-1,0 1,1 0,0 4,0-6,0-1,0 1,0 0,0-1,0 1,0-1,0 1,1-1,-1 1,0-1,1 0,-1 0,1 1,0-1,-1 0,1-1,0 1,-1 0,1 0,0-1,0 1,0-1,0 0,0 1,0-1,-1 0,1 0,0 0,0 0,0-1,4 0,0 0,0 0,0-1,1 1,-1-2,0 1,-1 0,1-1,8-5,-6 1,0 0,0-1,-1 1,0-1,0-1,-1 1,0-1,0 0,-1-1,7-19,-11 29,-1-1,0 1,0 0,0-1,0 1,0 0,0 0,0-1,1 1,-1 0,0 0,0-1,0 1,1 0,-1 0,0-1,0 1,1 0,-1 0,0 0,0 0,1 0,-1-1,0 1,0 0,1 0,-1 0,0 0,1 0,-1 0,0 0,1 0,-1 0,0 0,0 0,1 0,-1 0,0 0,1 0,-1 1,13 11,6 25,-17-34,43 85,-23-47,-1 1,-1 1,-3 1,12 48,-28-88,0 1,-1-1,1 0,-1 1,0-1,0 0,-1 1,1-1,-1 0,0 1,0-1,0 0,-1 0,0 0,1 0,-2 0,1 0,0 0,-1-1,1 1,-1-1,0 0,0 0,0 0,-1 0,1 0,-1-1,0 1,1-1,-1 0,-5 2,0 0,0-1,0 0,-1 0,1-1,-1 0,0-1,1 0,-1 0,0-1,0 0,1-1,-1 0,-11-3,12 2,-1-1,1 0,0-1,-10-6,17 9,0 0,0-1,0 1,0-1,1 1,-1-1,0 0,1 1,-1-1,0-3,1 4,1 0,-1 0,1 0,0 0,-1 0,1 0,0-1,0 1,0 0,0 0,0 0,0 0,0-1,0 1,0 0,1 0,-1 0,0 0,1 0,-1 0,2-2,4-7,0 1,1 0,0 1,1-1,0 1,0 1,1 0,10-7,83-47,-79 48,465-261,-427 241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52.57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307 0,'-4'1,"-1"-1,1 1,0 0,-1 0,1 1,0-1,-1 1,1 0,0 0,0 1,1-1,-1 1,0 0,1 0,0 0,-6 7,-3 3,2 1,-18 30,-3 12,2 0,3 2,2 1,3 1,-25 118,43-164,1 1,1-1,0 1,1-1,1 1,4 27,-4-39,-1 1,1 0,0-1,0 0,1 1,-1-1,1 0,0 1,-1-1,1 0,1 0,-1-1,0 1,1 0,-1-1,1 1,0-1,0 0,0 0,0 0,0 0,0-1,1 1,-1-1,1 0,-1 0,1 0,-1 0,1-1,-1 1,1-1,5 0,-5 0,0-1,0 1,0-1,0 0,-1 0,1-1,5-2,7-4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53.02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12 167,'-4'4,"-3"4,20-10,-1-4,-1 0,1-1,-2 0,1 0,-1-1,13-13,10-7,4-5,-28 23,1 1,0 1,0 0,14-8,-24 16,1-1,0 1,-1 0,1-1,0 1,-1 0,1 0,0-1,-1 1,1 0,0 0,0 0,-1 0,1 0,0 0,-1 0,1 0,0 1,0-1,-1 0,1 0,0 0,-1 1,1-1,0 0,-1 1,1-1,-1 1,2 0,-1 1,1-1,-1 1,0 0,1 0,-1 0,0 0,0 1,-1-1,2 4,1 4,-1 2,1 19,-2 81,-2-74,1-30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53.42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49 1,'0'6,"-3"99,1-91,-1 1,0-1,0 0,-1 0,-8 16,-6 16,18-43,2-6,1-3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53.80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142 74,'0'-1,"1"1,-1 0,0 0,0 0,0 0,1-1,-1 1,0 0,0 0,0 0,1-1,-1 1,0 0,0 0,0 0,0-1,0 1,0 0,0-1,1 1,-1 0,0 0,0-1,0 1,0 0,0 0,0-1,0 1,0 0,0 0,0-1,-1 1,1 0,0-1,0 1,0 0,0 0,0 0,0-1,-1 1,1 0,0 0,0-1,0 1,0 0,-1 0,1 0,0 0,0-1,-1 1,1 0,0 0,0 0,-1 0,1 0,0 0,0 0,-1 0,1 0,0 0,0 0,-1 0,1 0,0 0,-1 0,1 0,0 0,0 0,-1 0,-21 2,16 1,0 0,0 1,0 0,0 0,1 0,0 1,0 0,0 0,0 0,1 1,0-1,-6 10,4-4,-1 1,2 0,-1 0,2 0,-7 23,11-32,-1 1,0-1,1 0,0 1,0-1,0 0,0 1,0-1,1 0,-1 1,1-1,0 0,0 0,0 0,0 1,1-1,-1 0,1-1,0 1,0 0,0 0,3 3,-2-4,0 0,0 0,0-1,0 1,0-1,0 1,1-1,-1 0,0 0,1 0,-1-1,0 1,1-1,-1 0,1 0,-1 0,1 0,-1-1,1 1,-1-1,6-2,8-3,-1 0,1-1,-1-1,0-1,-1 0,0-1,-1 0,0-2,0 1,-1-2,-1 0,0 0,-1-1,0-1,9-17,-18 29,0 0,-1 0,1 0,-1 0,0 0,0 0,0 0,-1 0,1 0,-1-1,0 1,1 0,-2 0,1-1,0 1,-1 0,1 0,-1 0,0-1,0 1,0 0,0 0,-1 0,1 1,-1-1,0 0,1 0,-1 1,-1-1,1 1,-5-4,3 2,-1 1,0 0,0 1,0-1,0 1,0 0,0 0,-1 1,1-1,-1 1,1 1,-1-1,1 1,-1 0,1 0,-1 0,-10 3,9-2,-27 8,33-9,0 1,0-1,-1 0,1 1,0-1,0 1,0-1,1 1,-1 0,0-1,0 1,0 0,0 0,1 0,-1-1,0 1,1 0,-1 0,0 0,1 0,-1 0,1 0,0 0,-1 0,1 2,0-3,0 1,1-1,-1 1,0-1,1 0,-1 1,0-1,1 0,-1 1,0-1,1 0,-1 1,1-1,-1 0,1 0,-1 0,1 1,-1-1,0 0,1 0,-1 0,1 0,-1 0,1 0,-1 0,1 0,0 0,1 0,11 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54.18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356 1,'-3'1,"-1"0,1 1,0-1,0 1,0 0,0 0,0 0,1 0,-1 1,1-1,-1 1,1-1,0 1,-2 3,-1 0,-63 70,-115 102,182-177,0 0,0 0,0 0,0 0,0 0,0 0,-1-1,1 1,0 0,-1-1,1 1,0-1,-1 1,1-1,0 0,-1 1,1-1,-1 0,1 0,-1 0,1 0,-1 0,1 0,-1-1,-2 0,3 0,-1 0,1 0,0-1,-1 1,1-1,0 1,0-1,0 1,0-1,0 0,0 1,0-1,1 0,-1 0,1 0,-1 0,1 1,0-1,-1-3,0-13,1 2</inkml:trace>
  <inkml:trace contextRef="#ctx0" brushRef="#br0" timeOffset="1">38 53,'1'-1,"0"1,0-1,0 0,0 1,0-1,0 1,0 0,0-1,0 1,0 0,0-1,1 1,-1 0,0 0,0 0,0 0,0 0,1 0,-1 0,0 0,0 1,0-1,0 0,0 1,0-1,0 1,0-1,0 1,0 0,0-1,0 1,1 1,5 4,0 0,-1 0,8 9,-8-7,3 2,0-1,0 0,0-1,1 0,1-1,16 10,-23-15,0 0,1 0,-1 0,1-1,0 0,-1 0,1 0,0 0,0-1,-1 0,1 0,0 0,0-1,0 1,-1-1,1 0,0 0,-1-1,1 0,5-2,3-3,-2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54.53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1 146,'14'3,"-14"-2,1-1,0 1,0-1,0 0,0 1,0-1,0 0,0 0,0 0,0 0,0 0,0 0,0 0,0 0,0 0,0-1,0 1,0 0,0-1,0 1,1-1,4-3,1 0,-2-1,1 0,0 0,-1 0,0-1,0 1,-1-1,0-1,0 1,0 0,-1-1,4-10,-1 5,1 0,10-16,-17 27,1 1,-1-1,0 1,1-1,-1 1,0-1,1 1,-1-1,1 1,-1 0,1-1,-1 1,1 0,-1-1,1 1,0 0,-1-1,1 1,-1 0,1 0,0 0,-1 0,1-1,0 2,-1-1,1 0,-1 1,1-1,-1 0,0 1,1-1,-1 0,0 1,1-1,-1 1,0-1,0 1,1-1,-1 1,0-1,0 1,0-1,0 1,0-1,0 1,1 31,-7 11,3-29,0 1,1-1,1 1,0 0,1 0,1-1,0 1,4 19,-4-32,-1-1,1 1,-1 0,1-1,-1 1,1-1,0 1,0-1,0 1,0-1,0 0,0 0,0 1,1-1,-1 0,0 0,1 0,-1 0,1 0,-1-1,1 1,-1 0,1-1,0 1,-1-1,4 1,-2-1,0 0,1 0,-1-1,0 1,0-1,0 0,0 1,0-2,0 1,0 0,0-1,-1 1,5-3,8-8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54.92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175 38,'0'0,"0"0,0 0,1 0,-1 0,0 0,0-1,0 1,1 0,-1 0,0 0,0 0,0-1,0 1,1 0,-1 0,0 0,0-1,0 1,0 0,0 0,0-1,0 1,0 0,0 0,0 0,0-1,0 1,0 0,0 0,0-1,0 1,0 0,0 0,0-1,0 1,0 0,0 0,0-1,0 1,-11-1,-15 7,19-2,0 1,0 0,0 0,0 1,1-1,0 1,0 1,1-1,-6 10,-3 4,2 0,-11 25,19-37,0 1,1 0,0 0,1 1,0-1,0 1,1-1,0 1,0 14,2-21,-1 1,0-1,1 0,0 1,0-1,0 0,0 1,0-1,1 0,0 0,-1 0,1 0,0-1,0 1,0 0,1-1,-1 1,1-1,0 0,-1 0,1 0,0 0,0 0,0-1,0 1,0-1,1 0,-1 0,6 1,-2-1,-1-1,1 1,0-1,-1-1,1 1,0-1,-1-1,1 1,-1-1,0 0,1 0,-1-1,0 0,0 0,6-5,3-2,0-1,0 0,-1-1,15-17,-25 24,0 1,0-1,0 0,0-1,-1 1,0-1,0 1,-1-1,1 0,-1 0,-1 0,1 0,1-12,-3 14,0-1,-1 1,1-1,-1 0,0 1,0 0,0-1,-1 1,1 0,-1 0,0-1,-1 1,1 1,-1-1,1 0,-1 1,0-1,-1 1,-5-5,3 3,0 1,0 0,-1 0,0 1,0 0,0 0,0 0,0 1,-9-2,-12-4,27 8,1 0,-1-1,1 1,0 0,-1 0,1 0,-1-1,1 1,-1 0,1 0,0-1,-1 1,1 0,0-1,-1 1,1 0,0-1,0 1,-1 0,1-1,0 1,0-1,-1 1,1-1,0 1,0-1,0 1,0-1,0 1,0 0,0-1,0 1,0-1,0 1,0-1,0 1,0-1,0 1,0-1,1 1,-1-1,0 1,0 0,0-1,1 1,-1-1,0 1,1 0,-1-1,1 1,18-20,-18 19,11-9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55.31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34 0,'0'1,"-1"1,0-1,1 0,-1 0,0 1,0-1,0 0,0 0,0 0,0 0,0 0,0-1,0 1,0 0,0 0,-2 0,1 0,1 0,-1 0,1 0,-1 0,1 0,-1 1,1-1,0 0,-2 3,5 3,12 1,-2-5,-1-1,1 1,1-2,-1 0,0 0,0-1,0-1,0 0,18-4,-28 4,0 1,0-1,0 1,0-1,0 0,0 0,-1 0,1 0,0 0,-1 0,1 0,0-1,-1 1,0-1,1 1,-1-1,0 1,0-1,0 0,0 0,0 1,0-1,0 0,0-2,2-9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55.70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120 1,'1'8,"-1"-7,1 0,-1 0,0 0,0 0,0-1,0 1,0 0,0 0,0 0,0 0,0 0,0-1,0 1,-1 0,1 0,0 0,-1-1,0 3,-9 14,-2-1,-14 18,17-25,1 0,1 1,0 0,0 0,1 0,0 1,1 0,0 0,-4 16,9-25,-1 0,1 0,0-1,-1 1,1 0,0 0,0 0,0-1,1 1,-1 0,0 0,1 0,-1-1,1 1,-1 0,1-1,0 1,0 0,0-1,0 1,0-1,2 2,-1-1,0-1,0 0,0 1,1-1,-1 0,0-1,1 1,-1 0,0-1,1 1,-1-1,1 0,-1 1,4-2,8 0,-1 0,1-2,-1 1,21-8,-27 8,0-1,-1 0,1 0,0 0,-1-1,0 0,1 0,-2 0,1-1,0 0,-1 0,0-1,0 1,-1-1,7-10,-7 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1:52.9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 34,'-2'0,"0"-1,0 1,0-1,1 0,-1 0,0 0,1 0,-1 0,0 0,1 0,-1 0,1-1,-1 1,1-1,0 1,0-1,0 1,0-1,0 0,-1-2,2 3,0 1,0 0,0-1,0 1,1 0,-1-1,0 1,0 0,1 0,-1-1,0 1,0 0,1-1,-1 1,0 0,1 0,-1 0,0 0,1-1,-1 1,0 0,1 0,-1 0,1 0,-1 0,0 0,1 0,-1 0,0 0,1 0,-1 0,1 0,-1 0,0 0,1 0,-1 0,0 0,1 1,0-1,18 3,21 9,-26-8,1 0,-1 0,24 1,-30-4,24 0,59 13,44 5,205 76,-244-71,-62-16,101 15,-4 2,-115-23,0 0,0-1,0 0,0-1,0-1,0-1,0 0,16-5,92-7,-15 3,66-14,38 1,-209 23,386-55,-243 31,-137 24,1-1,-1 0,0-1,11-4,-21 7,0 0,-1 0,1 0,0 0,0 0,0 0,0 0,0 0,0-1,0 1,-1 0,1 0,0 0,0 0,0 0,0 0,0-1,0 1,0 0,0 0,0 0,0 0,0 0,0-1,0 1,0 0,0 0,0 0,0 0,0 0,0-1,0 1,0 0,0 0,0 0,0 0,0 0,0 0,0-1,0 1,1 0,-1 0,0 0,0 0,0 0,0 0,0 0,0 0,0-1,1 1,-1 0,0 0,0 0,0 0,0 0,-13-2,13 2,-15-1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56.0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129 1,'0'0,"-1"0,0 1,0-1,0 0,1 1,-1-1,0 1,1-1,-1 1,0 0,1-1,-1 1,1-1,-1 1,1 0,-1 0,1-1,-1 1,0 1,-7 19,7-19,-89 200,86-192,1 0,0 0,-3 14,6-17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56.47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10,'17'-5,"-16"5,0-1,0 0,0 1,0 0,0-1,0 1,0 0,0-1,0 1,0 0,0 0,0 0,1 0,-1 0,0 0,0 0,0 0,0 0,0 1,0-1,0 0,0 1,0-1,0 1,1 0,3 3,0-1,-1 1,0 0,0 0,0 1,0-1,-1 1,1 0,-1 0,4 10,4 8,7 29,-14-41,14 45,-3 0,-1 1,6 76,-7 9,-6 152,-10-230,-3 0,-2-1,-3 1,-35 108,43-163,0 0,-1 0,0-1,0 1,-1-1,-7 10,-1-4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57.2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2,'91'-2,"101"5,-178-1,-2 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7:57.63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 1,'-2'19,"1"-18,1 0,-1 0,1-1,0 1,-1 0,1 0,0 0,0 0,0 0,0 0,-1 0,1 0,1 0,-1 0,0-1,0 1,0 0,0 0,1 0,-1 0,0 0,1 0,-1 0,1-1,-1 1,1 0,-1 0,1-1,-1 1,1 0,0-1,-1 1,1 0,0-1,0 1,0-1,-1 0,1 1,0-1,0 1,0-1,0 0,0 0,0 0,0 1,0-1,-1 0,1 0,1 0,13 1,0-1,0 0,0 0,0-2,27-5,-19 3,31-2,-12 7,-27 0,0-1,-1 0,24-4,-23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8:03.35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122 7,'0'0,"0"0,0 0,0-1,0 1,0 0,0 0,0 0,0 0,0-1,0 1,0 0,0 0,0 0,0-1,0 1,0 0,0 0,0 0,0 0,0-1,0 1,0 0,1 0,-1 0,0 0,0-1,0 1,0 0,0 0,0 0,1 0,-1 0,0 0,0-1,0 1,0 0,1 0,-1 0,0 0,0 0,0 0,0 0,1 0,-1 0,0 0,0 0,0 0,1 0,-1 0,0 0,0 0,0 0,1 0,-1 0,0 1,1-1,-1 0,0 1,1-1,-1 0,1 1,-1-1,0 1,0-1,1 1,-1-1,0 1,0-1,0 1,1-1,-1 1,0-1,0 1,0-1,0 1,0-1,0 1,0 0,-3 16,-1-1,-1 1,0-1,-2 0,-14 29,3-5,10-22,-13 30,-16 57,36-102,1-1,-1 0,1 0,-1 0,1 1,0-1,-1 0,1 1,0-1,1 0,-1 0,0 1,1-1,-1 0,1 0,0 0,0 1,-1-1,1 0,1 0,-1 0,0 0,0-1,1 1,-1 0,1 0,0-1,-1 1,1-1,0 0,0 1,0-1,0 0,0 0,3 1,1 0,1 0,-1-1,1 0,-1 0,1 0,-1-1,1 1,0-2,-1 1,1-1,7-2,0 0,11-2,0-1,0-1,0-1,-1-1,33-18,-48 20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8:03.75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181 1,'-3'0,"0"0,0 0,0 0,0 1,0 0,0-1,0 1,0 0,1 0,-1 1,0-1,1 1,-1-1,1 1,-1 0,1 0,0 0,0 0,0 0,0 0,0 1,0-1,1 1,-1-1,-1 4,-2 7,0 0,1 0,1 0,-4 20,0 0,-16 76,-24 80,40-169,-1-4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8:20.5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193 35,'-1'-1,"0"1,1 0,-1 0,0-1,0 1,1 0,-1-1,1 1,-1-1,0 1,1 0,-1-1,1 0,-1 1,1-1,-1 1,1-1,-1 1,1-1,0 0,-1 1,1-1,0 0,0 0,0 1,-1-1,1 0,0 0,0 1,0-1,0 0,0 1,0-1,0 0,0 0,1 1,-1-1,0 0,0 0,1 1,-1-1,0 0,1 1,-1-1,0 1,1-1,-1 0,1 1,-1-1,1 1,0-1,-1 1,1-1,-1 1,1 0,0-1,-1 1,1 0,0 0,0-1,0 1,-6 0,1 0,-1 1,0 0,0-1,1 2,-1-1,1 0,-1 1,1 0,0 0,-1 0,1 1,0 0,0-1,1 1,-1 0,-5 7,-6 7,2-1,-20 34,13-21,16-24,1 1,0-1,0 1,0 0,1-1,-1 1,2 0,-1 0,0 1,1-1,0 11,1-14,0-1,0 1,1 0,-1 0,1-1,0 1,-1-1,1 1,1 0,-1-1,0 0,1 1,-1-1,1 0,-1 1,1-1,0 0,0-1,0 1,0 0,1 0,-1-1,0 1,1-1,-1 0,1 0,-1 0,6 2,-2-2,0 1,0-1,0-1,0 1,0-1,0 0,-1 0,1 0,0-1,0 0,0 0,0-1,11-4,1-2,0-1,30-20,-30 17,-3 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8:20.88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88 0,'-1'1,"1"-1,0 0,0 1,0-1,-1 0,1 1,0-1,0 1,0-1,0 0,0 1,0-1,0 1,0-1,0 1,0-1,0 0,0 1,0-1,0 1,0-1,0 1,1-1,-1 0,0 1,0-1,0 0,1 1,-1 0,9 19,-6-15,7 18,-1 1,0 0,-2 0,-1 0,-1 1,-1 0,-1 0,-1 0,-1 1,-4 38,-4-19,-1-1,-3 0,-1 0,-2-1,-32 66,43-103,0 0,-1 0,1-1,-1 1,0-1,-1 0,1 0,-7 5,-2-1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8:56.99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147 150,'-15'1,"1"2,-1 0,1 0,0 1,0 1,-23 11,36-15,-1-1,0 1,1 0,0 0,-1 0,1 0,-1 0,1 0,0 0,0 0,0 0,-1 0,1 1,0-1,1 1,-1-1,-1 3,2-3,0 0,0 0,0 0,0 0,0 0,0 0,0-1,0 1,0 0,1 0,-1 0,0 0,1 0,-1 0,0-1,1 1,-1 0,1 0,0-1,-1 1,1 0,1 1,1 0,-1 0,1 0,0 0,1-1,-1 1,0 0,0-1,1 0,-1 0,1 0,-1 0,1-1,-1 0,1 1,4-1,2-2,0 0,0 0,0-1,0 0,0-1,0 0,-1 0,0-1,0-1,0 1,-1-1,12-10,-12 8,1 0,-1-1,0 0,-1 0,0-1,-1 1,0-1,0-1,-1 1,7-21,-11 28,-1 0,1-1,-1 1,0-1,0 1,0-1,-1 1,1-1,-1 1,0 0,0-1,-1-3,1 6,1 1,0-1,-1 0,1 0,-1 1,1-1,-1 0,1 1,-1-1,1 0,-1 1,0-1,1 1,-1-1,0 1,0-1,1 1,-1 0,0-1,-1 1,1 0,-1 0,1 0,0 0,0 0,0 1,-1-1,1 0,0 1,0-1,0 1,0-1,0 1,0 0,0-1,0 1,0 0,0 0,0 0,-1 1,0 1,0 0,0 0,0 0,0 0,1 0,-1 1,1-1,0 0,0 1,0-1,0 1,1-1,-1 1,1 0,0-1,0 1,0-1,0 1,1-1,1 7,-1-8,-1 0,1 0,0 0,0 0,-1 0,2 0,-1 0,0 0,0-1,0 1,1 0,-1-1,1 1,-1-1,1 1,0-1,0 0,-1 0,1 0,0 0,0 0,0 0,0 0,0-1,0 1,0-1,1 1,-1-1,0 0,0 0,0 0,0 0,1 0,-1-1,3 0,4-1,-1-1,1-1,-1 1,1-1,-1-1,8-5,-8 5,0-1,1 2,0 0,0 0,10-3,-17 6,0 0,1 1,-1 0,0-1,0 1,0 0,1 0,-1 0,0 0,0 0,0 1,1-1,-1 1,0-1,0 1,0 0,0 0,0 0,0 0,0 0,2 2,0 1,-1 0,1 1,-1-1,0 1,0 0,4 8,11 18,-17-30,-1-1,1 1,-1 0,1 0,0-1,-1 1,1 0,0-1,0 1,0 0,-1-1,1 1,0-1,0 0,0 1,0-1,0 0,0 1,0-1,0 0,0 0,0 0,0 0,0 0,1 0,0-1,1 0,-1 0,1 0,-1 0,0-1,0 1,4-3,-5 3,0-1,0 1,0 0,0 0,0 0,1 1,-1-1,0 0,1 0,-1 1,1-1,-1 0,1 1,-1 0,1-1,-1 1,1 0,-1 0,1 0,-1 0,1 0,-1 0,1 0,-1 0,1 1,-1-1,1 0,-1 1,1 0,-1-1,3 2,27 26,-25-22,0 0,1-1,0 1,0-1,0 0,13 6,-11-8,0-1,0 0,0 0,0 0,0-1,1-1,-1 0,0 0,1-1,16-3,9-3,47-18,-76 23,27-9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8:57.8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193 333,'0'-2,"-1"0,1-1,-1 1,0 0,0 0,0-1,0 1,0 0,0 0,0 0,-1 1,1-1,-1 0,-3-3,-27-19,29 22,0 1,0-1,0 1,-1-1,1 1,0 0,-1 0,1 0,-1 0,1 1,-1 0,0-1,1 1,-1 1,1-1,-1 0,0 1,1 0,0 0,-1 0,1 0,-1 0,1 1,0 0,0-1,0 1,0 0,0 0,0 1,1-1,-1 1,1-1,-1 1,-1 3,0 0,1 0,0-1,0 2,0-1,1 0,-1 1,2-1,-1 1,1-1,0 1,0 0,1 0,0 7,0-12,0 1,1 0,-1 0,1 0,0-1,0 1,0 0,0-1,0 1,0-1,1 1,-1-1,1 0,0 1,0-1,0 0,0 0,0 0,0 0,0-1,1 1,-1-1,1 1,-1-1,1 0,-1 0,1 0,0 0,0 0,-1-1,1 1,0-1,4 0,-3 0,0 0,0-1,0 0,0 0,0 0,0 0,-1 0,1-1,0 1,-1-1,1 0,-1-1,1 1,-1 0,0-1,0 0,0 1,3-6,5-5,-1 0,0 0,8-17,-3 2,-1-1,-1 0,-2-1,-1 0,-1-1,-1 0,-2-1,-1 1,0-36,-3 54,2 18,3 20,4 42,-4-20,2 0,2-1,25 67,-35-112,-1 0,0 0,1 0,-1 0,1 1,0-1,-1 0,1 0,0 0,-1 0,1 0,0 0,0-1,0 1,0 0,0 0,0-1,0 1,0 0,2 0,-2-1,0 0,0 0,0 0,0-1,0 1,0 0,0 0,0-1,0 1,-1-1,1 1,0-1,0 1,0-1,-1 1,1-1,0 0,-1 1,1-1,0-1,5-7,-1 1,0-1,7-19,-9 21,15-41,-18 48,0 0,1 0,-1-1,0 1,0 0,0 0,0 0,0-1,0 1,1 0,-1 0,0 0,0-1,0 1,0 0,1 0,-1 0,0 0,0-1,0 1,1 0,-1 0,0 0,0 0,1 0,-1 0,0 0,0 0,1 0,-1 0,0 0,0 0,1 0,-1 0,0 0,0 0,1 0,-1 0,0 0,0 0,1 0,-1 1,0-1,0 0,0 0,1 0,-1 0,0 0,0 1,0-1,0 0,1 0,-1 0,0 1,0-1,0 0,0 0,0 1,0-1,0 0,1 0,-1 1,0-1,0 0,6 19,-5-17,1 9,2 0,0-1,0 0,11 20,-14-29,-1 1,1-1,0 1,0-1,0 0,0 1,1-1,-1 0,0 0,0 0,1 0,-1 0,1 0,-1 0,1 0,-1-1,1 1,-1-1,1 1,0-1,-1 1,1-1,0 0,-1 0,1 0,0 0,-1 0,1 0,0 0,-1-1,1 1,0-1,-1 1,1-1,-1 1,1-1,-1 0,1 0,-1 0,1 0,-1 0,2-2,17-20,-13 10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1:56.6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 15,'-1'-11,"0"9,5 4,5 4,20 10,1 0,0-2,1-2,0 0,1-2,0-1,34 4,-18-4,-22-4,44 4,42 6,-54-6,1 2,-29-6,40 4,41 3,14 0,-48-13,98-13,370-76,-436 70,42-11,-150 31,0-1,0 1,0 0,1-1,-1 1,0-1,0 1,0-1,0 0,0 1,0-1,2-1,-3 1,0 1,0 0,0 0,0-1,0 1,0 0,0 0,0-1,0 1,0 0,0 0,0-1,0 1,0 0,0 0,0-1,0 1,-1 0,1 0,0-1,0 1,0 0,0 0,0 0,-1-1,1 1,0 0,0 0,0 0,-1-1,1 1,0 0,0 0,-1 0,-33-13,22 9,-15-6,2 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8:58.29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36 1,'-3'0,"-1"2,-3 2,-3 0,3-1,3-1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8:58.91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108 185,'0'3,"0"1,0-1,1 1,-1-1,1 1,0-1,2 5,-3-8,0 0,0 1,0-1,1 1,-1-1,0 0,0 1,1-1,-1 0,0 1,1-1,-1 0,0 1,1-1,-1 0,1 0,-1 1,0-1,1 0,-1 0,1 0,-1 0,1 0,0 1,0-2,0 1,0 0,-1 0,1-1,0 1,0-1,0 1,0-1,0 1,0-1,-1 1,1-1,0 0,0 0,-1 1,2-2,5-7,-1 0,1-1,-2 0,1 0,-1 0,-1 0,0-1,0 0,-1 1,-1-1,0-1,0 1,-1 0,0-15,-1 24,0 0,0 1,0-1,0 0,-1 1,1-1,0 0,-1 1,1-1,-1 1,0-1,1 1,-1-1,0 1,0-1,0 1,0 0,0-1,0 1,-1 0,1 0,0 0,-1 0,1 0,-1 0,1 0,-1 0,1 1,-1-1,1 1,-1-1,0 1,1-1,-1 1,0 0,-2 0,0 0,0 1,0 0,0 0,0 0,1 0,-1 0,0 1,1 0,-1-1,1 1,0 1,-1-1,1 0,0 1,-3 3,-4 6,1 1,0 0,1 0,0 1,1 0,1 0,0 1,-7 26,7-16,1 0,1 0,1 1,1 42,2-56,1 0,1 1,0-1,1 0,0-1,1 1,5 13,-7-21,0 0,0 0,0 0,1 0,-1 0,1-1,0 1,0-1,0 0,0 0,1 0,-1-1,1 1,0-1,0 1,0-1,0 0,0-1,0 1,0-1,0 0,9 1,-8-1,0-1,0 0,0 0,0 0,0-1,0 0,0 0,0 0,0-1,0 1,0-1,-1 0,1-1,-1 1,1-1,4-4,-3 2,0-2,0 1,-1-1,0 1,0-1,0-1,-1 1,6-14,-10 24,0-1,1 1,0 0,-1-1,1 1,0-1,0 1,1-1,1 4,-2-4,0 0,0 0,0 0,1 0,-1 0,1 0,-1 0,1-1,0 1,0 0,0-1,0 1,0-1,0 0,2 1,0-1,-1-1,0 1,0-1,1 0,-1 0,0-1,0 1,1-1,-1 1,0-1,0 0,0 0,0-1,0 1,0-1,0 1,-1-1,4-2,4-4,0 0,-1-1,9-11,-17 20,-1-1,1 1,-1 0,0-1,1 1,-1 0,0-1,1 1,-1 0,1 0,-1-1,1 1,-1 0,1 0,-1 0,0 0,1 0,-1-1,1 1,-1 0,1 0,-1 0,1 0,-1 1,1-1,-1 0,1 0,-1 0,1 0,-1 0,1 1,-1-1,1 0,-1 0,0 1,1-1,-1 0,1 0,-1 1,0-1,1 1,-1-1,0 0,1 1,-1-1,0 1,0-1,0 1,1-1,-1 1,13 31,-9-23,-2-3,1 0,0 0,0-1,1 1,0-1,0 0,0 0,1 0,-1-1,1 1,0-1,0 0,11 5,-12-7,1 0,0 0,-1-1,1 0,0 1,0-2,0 1,-1-1,1 1,0-2,0 1,0 0,0-1,0 0,0 0,-1 0,1-1,7-3,1 0,-1-1,0-1,0 0,-1-1,0 0,0 0,-1-1,0-1,0 0,11-15,-14 15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8:59.89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261 156,'0'0,"0"1,0-1,0 1,-1 0,1-1,0 1,0-1,0 1,-1-1,1 0,0 1,-1-1,1 1,0-1,-1 1,1-1,-1 0,1 1,0-1,-1 0,1 1,-1-1,1 0,-1 0,1 0,-1 1,1-1,-1 0,0 0,1 0,-1 0,1 0,-1 0,1 0,-1 0,0 0,-26-3,18 2,-1 1,0 0,0 1,0 0,0 1,0 0,0 0,0 1,1 1,-1 0,1 0,-10 6,13-7,0 1,0 0,0 0,1 1,0 0,0 0,0 0,0 0,1 1,0 0,0 0,0 0,1 0,0 1,0-1,-3 12,5-15,1 0,-1 0,1 0,0 0,-1 0,1 0,1 0,-1 0,0 0,1 0,0 0,-1 0,1 0,0 0,1-1,-1 1,0 0,1-1,0 1,-1-1,1 1,0-1,0 0,0 1,1-1,-1 0,1-1,-1 1,1 0,-1-1,1 1,0-1,0 0,-1 0,1 0,0 0,0-1,0 1,0-1,0 0,0 1,1-1,-1-1,0 1,0 0,0-1,0 0,0 1,-1-1,6-2,1-2,-1 0,1 0,-1-1,0 0,-1 0,1-1,-1 1,0-2,-1 1,0-1,0 0,-1 0,0-1,0 0,-1 0,0 0,0 0,-1 0,3-17,-7 34,0 0,1 0,0 0,0 0,2 11,-2-14,1 0,0 0,1 0,-1 0,1-1,-1 1,1-1,1 1,-1-1,1 0,3 5,-4-6,0-1,1 0,-1-1,0 1,1 0,-1-1,1 1,-1-1,1 0,0 0,0 0,-1 0,1 0,0 0,0-1,0 0,0 1,0-1,0 0,0 0,0-1,0 1,0-1,-1 1,1-1,0 0,0 0,2-2,9-3,-2-2,1 1,-1-2,17-14,-4 4,-25 18,1 0,0 1,-1-1,1 1,0-1,-1 1,1-1,0 1,0-1,-1 1,1 0,0-1,0 1,0 0,0 0,0 0,-1 0,1 0,0 0,0 0,0 0,0 0,0 0,0 0,-1 0,1 1,0-1,0 0,0 1,-1-1,1 0,0 1,0-1,-1 1,1-1,0 1,-1 0,1-1,0 1,-1 0,1-1,-1 1,1 0,-1 0,1 1,2 5,-1 0,1 0,-2 1,3 12,-1-4,-2-12,0 0,0 0,0 0,1-1,0 1,-1 0,1-1,1 1,-1-1,0 0,1 0,-1 0,7 5,-7-7,0 0,0 0,0 0,0 0,0 0,0 0,0-1,0 1,0-1,1 0,-1 1,0-1,0 0,1 0,-1-1,0 1,0 0,1-1,-1 1,0-1,0 0,0 0,0 0,0 0,0 0,2-1,8-7,-1 0,0 0,0-1,-1-1,0 0,-1 0,0-1,12-21,-11 17,-10 16,0-1,0 1,1-1,-1 1,0-1,1 1,-1-1,0 1,1-1,-1 1,0-1,1 1,-1-1,1 1,-1 0,1-1,-1 1,1 0,0-1,-1 1,1 0,-1 0,1 0,-1 0,1-1,0 1,-1 0,1 0,-1 0,1 0,0 0,-1 0,1 0,-1 1,1-1,0 0,-1 0,1 0,-1 1,1-1,-1 0,1 1,-1-1,1 0,-1 1,1-1,-1 0,1 1,-1-1,1 1,-1-1,0 1,1-1,-1 1,0-1,0 1,1 0,-1-1,0 1,0 0,4 8,0 0,-1 0,3 11,-3-9,-2-6,1-1,0 1,0-1,0 0,0 1,1-1,0 0,0 0,0-1,0 1,0-1,1 1,0-1,0 0,0-1,4 4,-4-5,-1 1,1-1,0 0,0 0,0 0,0-1,0 1,0-1,0 0,0 0,0 0,0-1,-1 1,1-1,0 0,0 0,0-1,-1 1,1-1,3-1,2-3,0 0,0 0,-1 0,0-1,-1-1,1 1,-1-1,-1 0,0-1,0 1,8-18,0-1,-2-1,15-52,-19 53,-2-1,7-54,-14 67,-4 22,-4 23,2 3,2 0,-2 60,6-78,2 0,0 1,1-2,0 1,1 0,1 0,1-1,9 24,-11-34,-1 0,0 0,1-1,0 1,0 0,0-1,0 0,1 0,-1 0,1 0,7 4,-9-6,0 0,1 0,-1 0,1 0,-1 0,0-1,1 1,-1-1,1 1,-1-1,1 0,0 0,-1 0,1-1,-1 1,1-1,-1 1,0-1,1 0,-1 0,1 0,3-2,6-6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00.29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 0,'-3'0,"0"3,-4 4,0 4,4 0,5 1,6-2,4-2,4-2,1-3,1-1,1-2,-1 0,1 0,-1-1,0 1,-3-1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00.6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1 174,'3'28,"-3"-28,0 0,0 1,0-1,0 0,0 0,1 0,-1 0,0 1,0-1,0 0,0 0,0 0,0 0,1 0,-1 0,0 0,0 0,0 1,0-1,1 0,-1 0,0 0,0 0,0 0,0 0,1 0,-1 0,0 0,0 0,0 0,0 0,1 0,-1 0,0 0,0 0,0 0,1-1,-1 1,0 0,0 0,12-13,21-41,-20 30,1 1,2 0,35-40,-51 63,0-1,0 1,1 0,-1 0,0 0,0-1,0 1,1 0,-1 0,0 0,0 0,0-1,1 1,-1 0,0 0,0 0,1 0,-1 0,0 0,0 0,1 0,-1 0,0 0,0 0,1 0,-1 0,0 0,0 0,1 0,-1 0,0 0,0 0,1 0,-1 1,4 8,-3 15,-12 51,8-58,0 1,1-1,0 1,2-1,0 1,3 24,-2-40,-1 1,1 0,0 0,0 0,0 0,0-1,0 1,1 0,-1-1,1 1,0-1,-1 1,1-1,0 0,1 0,-1 0,0 0,0 0,1-1,-1 1,1-1,0 1,-1-1,1 0,0 0,0 0,3 0,-1 0,0-1,0 0,0 0,0 0,0-1,0 0,0 0,0 0,0 0,-1-1,1 0,0 0,-1 0,1-1,5-3,7-8,-1 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01.0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125 39,'1'0,"0"-1,0 0,0 1,0-1,0 0,0 1,0-1,0 0,0 0,0 0,0 0,0 0,-1 0,1 0,0 0,-1-1,1 0,-1 2,0 0,0-1,0 1,0 0,0 0,0 0,0 0,0-1,0 1,0 0,0 0,0 0,0 0,0 0,0-1,0 1,0 0,0 0,0 0,0 0,0 0,-1-1,1 1,0 0,0 0,0 0,0 0,0 0,0 0,-1 0,1 0,0 0,0-1,0 1,0 0,0 0,-1 0,1 0,0 0,0 0,-14 4,8 1,-1-1,1 1,-1 0,2 0,-1 1,0-1,-7 12,-1 2,-13 26,22-36,1-1,0 1,1 0,0-1,-4 17,7-23,0 0,-1 0,1 1,0-1,0 0,1 0,-1 0,0 1,1-1,-1 0,1 0,1 4,-1-5,0 1,0-1,0 0,0 0,0 0,0 0,0 0,0 0,1-1,-1 1,0 0,1-1,-1 1,0 0,1-1,-1 0,1 1,-1-1,0 0,1 0,2 1,0-2,0 1,0-1,0 1,0-1,0 0,0 0,0-1,0 1,-1-1,1 0,-1 0,6-4,40-34,-39 31,9-8,20-24,-34 35,0 1,-1-1,0 0,0 0,0 0,-1-1,0 0,-1 1,3-9,-5 13,1 1,-1-1,0 0,0 0,0 0,0 0,0 0,-1 0,1 0,0 1,-1-1,1 0,-1 0,0 0,0 1,0-1,0 0,0 1,0-1,0 1,0-1,0 1,-1 0,1-1,-1 1,1 0,-1 0,1 0,-1 0,0 0,1 0,-1 1,0-1,0 1,-3-2,1 2,1-1,-1 0,1 1,-1 0,1-1,-1 1,1 1,-1-1,1 1,-1-1,1 1,0 0,-1 0,1 0,0 1,0-1,0 1,-6 3,9-5,0 0,-1 1,1-1,0 0,-1 0,1 0,0 1,0-1,-1 0,1 0,0 1,0-1,-1 0,1 1,0-1,0 0,0 0,0 1,-1-1,1 0,0 1,0-1,0 0,0 1,0-1,0 1,0-1,0 0,0 1,0-1,0 0,0 1,0-1,0 0,0 1,1-1,-1 0,0 1,0-1,0 0,1 1,-1-1,0 0,0 0,0 1,1-1,-1 0,1 1,0-1,0 1,1 0,-1-1,0 0,0 1,1-1,-1 0,0 1,1-1,-1 0,3 0,9-2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01.4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130 1,'1'-1,"-1"1,1 0,0 0,0 0,0 0,0 0,0 0,-1 0,1 1,0-1,0 0,0 0,0 1,-1-1,1 0,0 1,0-1,-1 1,1-1,0 1,-1-1,2 2,-2-1,0-1,0 1,0 0,0-1,0 1,0 0,0 0,0-1,0 1,0 0,0-1,-1 1,1 0,0-1,0 1,-1 0,1-1,0 1,-1-1,0 2,-2 3,-1-1,0 1,-1-1,1 0,-6 4,-5 3,0 1,0 1,-23 26,34-35,1-1,0 1,1 0,-1-1,1 1,-1 1,1-1,0 0,1 0,-1 1,1-1,0 1,0-1,0 1,1-1,0 1,-1 0,2-1,-1 1,0 0,3 8,-2-11,0 0,-1 0,1 0,0 0,1 0,-1 0,0 0,1-1,-1 1,0 0,1-1,0 1,-1-1,1 0,0 1,0-1,0 0,0 0,3 1,-1-1,0 0,1 0,-1-1,0 0,0 1,1-1,-1-1,0 1,7-2,6-2,0-2,0 0,27-14,-42 19,9-4,0 0,0-2,0 1,0-1,-1-1,-1 0,11-10,-19 17,0 0,0 0,-1 0,1 0,0 0,0-1,-1 1,1 0,-1 0,1-1,-1 1,1 0,-1-1,0 1,0 0,0-1,0 1,0 0,0-1,0 1,0-1,0 1,0 0,-1-1,1 1,-1 0,1 0,-1-1,1 1,-1 0,0 0,0 0,1 0,-1 0,0-1,0 2,0-1,0 0,0 0,-1 0,1 0,-1 0,-7-4,-1 0,1 0,-1 1,-14-5,10 5,14 4,0 0,-1 0,1-1,-1 1,1 0,0 0,-1 0,1 0,0 0,-1 0,1-1,0 1,-1 0,1 0,0 0,0-1,-1 1,1 0,0-1,0 1,-1 0,1 0,0-1,0 1,0 0,-1-1,1 1,0 0,0-1,0 1,0-1,0 1,0 0,0-1,0 1,0 0,0-1,0 0,13-10,27-6,-37 16,20-7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02.78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0 459,'108'-6,"-93"4,0 0,-1-2,1 0,0 0,22-12,-15 5,-1-2,-1 0,0-2,-1 0,0-1,22-25,-28 27,0-2,-1 0,-1 0,0-1,-1-1,-1 1,-1-2,7-23,-13 35,-1 1,0-1,-1 1,1-1,-1 1,-1-1,1 0,-1 1,0-1,-1 1,-3-12,4 16,0 0,1 0,-2 0,1 0,0 0,0 1,0-1,-1 0,1 1,-1-1,1 0,-1 1,0 0,0-1,0 1,-2-1,2 1,0 1,0 0,0-1,-1 1,1 0,0 0,0 0,0 0,-1 0,1 1,0-1,0 1,0-1,0 1,0 0,0 0,0 0,0 0,-3 2,0 1,1 0,0 0,-1 0,2 0,-1 1,0-1,1 1,0 0,0 0,-4 9,-19 57,2 14,5 1,3 1,-9 163,32-89,-3-107,-3 55,-1-104,0 0,-1 0,0 1,0-1,0 0,-1 0,0 0,0 0,0-1,-5 8,6-10,0-1,0 1,0-1,-1 1,1-1,-1 0,1 0,-1 0,1 0,-1 0,1 0,-1 0,0-1,0 1,1 0,-1-1,0 0,0 1,0-1,1 0,-1 0,0 0,0 0,0 0,0 0,0-1,1 1,-1-1,0 1,0-1,1 1,-3-3,-5-1,0-1,1 0,-1-1,2 0,-1 0,0-1,1 0,1 0,-1-1,1 0,0 0,1 0,-6-13,5 10,1 0,1 0,0-1,0 1,1-1,1 0,0 0,1 0,0-1,1-18,1 23,1 0,0 0,0 1,1-1,0 0,0 1,1 0,0 0,0 0,1 0,0 0,0 1,0 0,1 0,8-7,11-7,1 1,41-23,-59 37,232-120,-131 71,-37 19,-20 10,59-37,-108 61,-1-1,0 1,1-1,-1 0,0 0,0 0,0-1,0 1,3-4,-5 5,0 1,0 0,0-1,0 1,0-1,0 1,0 0,0-1,1 1,-1 0,0-1,-1 1,1 0,0-1,0 1,0-1,0 1,0 0,0-1,0 1,0 0,-1-1,1 1,0 0,0 0,-1-1,1 1,0-1,-2 0,1 1,0-1,-1 0,1 1,-1-1,1 1,-1-1,1 1,-1 0,1-1,-3 1,-4 0,-1 0,0 0,0 1,1 1,-1-1,0 1,1 1,0-1,-1 1,1 1,-13 7,7-3,0 1,1 1,0 0,0 0,-14 17,24-24,1-1,0 1,0 0,0 0,0 0,1 0,-1 0,1 0,0 1,0-1,0 0,0 1,0-1,1 1,-1-1,1 0,0 1,0-1,1 1,-1-1,1 1,0 3,0-5,0 1,1-1,-1 1,0-1,1 0,-1 0,1 0,-1 1,1-2,0 1,0 0,0 0,0-1,1 1,-1-1,0 1,1-1,-1 0,0 0,1 0,-1 0,1-1,0 1,-1-1,1 1,0-1,-1 0,1 0,2 0,7-2,-1 1,1-1,-1-1,0 0,0 0,0-1,0-1,-1 0,0 0,16-12,-20 13,0 0,0 0,-1-1,1 0,-1 0,-1 0,1-1,-1 0,0 0,0 0,-1 0,1 0,-1-1,-1 1,1-1,-1 0,-1 0,2-9,-2 14,-1 1,0-1,0 1,0 0,0-1,0 1,0-1,0 1,-1 0,1-1,0 1,-1 0,1-1,-1 1,1 0,-1-1,0 1,1 0,-1 0,0 0,0 0,0 0,0 0,0 0,0 0,0 0,-1 0,1 1,0-1,0 0,-2 0,1 1,0 0,0 0,1 0,-1 0,0 0,1 0,-1 1,0-1,1 1,-1-1,1 1,-1 0,0-1,1 1,0 0,-1 0,1 0,-1 0,1 0,0 0,0 1,0-1,0 0,0 1,0-1,-1 3,-1 0,0 1,1 0,-1 0,1 0,0 0,0 0,1 0,0 1,0-1,0 1,0-1,1 0,0 1,1 8,0-12,-1 1,1 0,0 0,0 0,0-1,1 1,-1-1,1 1,-1-1,1 1,0-1,0 0,0 0,0 0,0 0,0 0,1 0,-1-1,1 1,-1-1,1 1,0-1,-1 0,1 0,0-1,0 1,0 0,4 0,-1-1,1 0,-1 0,0 0,1-1,-1 0,0 0,0 0,0-1,0 0,0 0,0-1,0 0,-1 0,11-6,-1-2,-1-1,0 0,22-25,-16 16,-8 8,0 0,-1-1,0 0,12-22,-23 37,-7 12,1 1,1 0,0 0,-3 20,7-31,1 0,-1 0,1 0,0 0,0 0,0 0,0 0,1 0,-1 0,1 0,0 0,0 0,0 0,2 4,-1-5,-1-1,1 1,0-1,-1 1,1-1,0 0,0 0,0 0,0 0,0 0,0 0,0 0,0-1,0 1,1-1,-1 0,0 1,0-1,0 0,1 0,-1-1,0 1,0 0,3-1,4-2,1 0,-1 0,0-1,0 0,0 0,-1-1,0 0,14-12,15-7,1 0,-18 11,1 0,30-13,-45 23,0 1,0 0,0 0,0 1,0 0,0 0,0 0,0 1,0 0,1 0,-1 0,0 1,0 0,8 2,-12-2,0-1,0 1,0 0,0 0,0 0,0 0,0 0,-1 0,1 0,0 1,-1-1,1 1,-1-1,0 1,1 0,-1-1,0 1,0 0,2 4,-3-3,1 0,0 0,-1 0,0 0,0 0,0 0,0 0,0 0,-1 0,1 0,-1 0,-1 4,-1 1,0 0,-1-1,0 1,0-1,-1 1,0-1,0-1,-12 13,9-13,1 0,-1 0,0-1,0 0,-1 0,1-1,-15 5,20-8,0 0,0 0,0 0,0-1,0 1,0-1,0 0,0 0,0 0,0 0,0 0,0-1,0 1,1-1,-1 0,0 0,0 0,0 0,1-1,-1 1,0-1,1 1,0-1,-1 0,1 0,0 0,-3-4,0 0,2 0,-1 0,1-1,0 1,0-1,0 1,-1-11,0-1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03.17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34 1,'-3'6,"-4"1,-1 4,1 2,2-3,1-8,5-6,2-3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04.28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3 438,'-1'7,"0"-7,1 1,0-1,0 0,0 1,0-1,0 0,0 0,0 1,0-1,0 0,0 1,0-1,0 0,0 0,0 1,0-1,0 0,0 1,0-1,0 0,1 0,-1 1,0-1,0 0,0 0,0 1,1-1,-1 0,0 0,0 0,1 1,-1-1,0 0,0 0,1 0,-1 0,0 0,0 1,1-1,-1 0,0 0,0 0,1 0,-1 0,0 0,1 0,-1 0,0 0,1 0,-1 0,0 0,0 0,1-1,13 4,-1-2,1 0,0-1,-1 0,1-1,0 0,-1-1,1-1,-1 0,0-1,0 0,0-1,-1-1,1 0,-1 0,0-2,-1 1,0-1,19-18,-13 8,0 0,-1-1,-1-1,0 0,19-38,-29 49,-1 0,0-1,0 1,-1-1,0 0,-1 0,0 0,-1 0,0 0,0-1,-1 1,-1 0,1 0,-2 0,1 0,-6-16,7 24,0 1,-1-1,1 1,-1-1,1 1,-1-1,0 1,0-1,1 1,-1 0,0-1,0 1,0 0,-1 0,1 0,0 0,0 0,-1 0,1 0,0 0,-1 0,1 1,-1-1,1 1,-1-1,1 1,-1-1,1 1,-1 0,0 0,1 0,-1 0,1 0,-1 0,0 0,1 0,-1 1,1-1,-3 1,0 1,0 0,0 1,0-1,0 1,1 0,-1 0,1 0,0 0,0 0,0 1,0 0,1-1,-3 6,-8 16,2 0,0 1,2 0,-10 48,15-54,1 0,1 0,1 1,1-1,0 0,2 1,4 23,-5-38,1 0,0 0,0-1,0 1,0 0,1-1,0 0,0 0,1 0,-1 0,1 0,0-1,0 1,1-1,-1 0,1-1,0 1,9 4,-8-5,0 0,1-1,-1 0,1-1,-1 1,1-1,0 0,-1-1,1 1,0-1,0-1,-1 0,1 1,0-2,-1 1,10-4,3-2,-1-1,0-1,-1 0,0-1,0-1,-1-1,0 0,-1-1,0-1,23-29,-34 38,0-1,-1 0,0 0,0 0,-1 0,0-1,2-6,-3 11,-1 1,0-1,1 1,-1-1,0 1,0-1,0 0,0 1,0-1,0 1,0-1,-1 1,1-1,0 1,-1-1,1 1,-1-1,0 1,0 0,1-1,-1 1,0 0,0-1,0 1,0 0,0 0,-1 0,1 0,0 0,0 0,-1 0,1 1,-1-1,1 0,-2 0,1 1,0 0,0-1,1 1,-1 0,0 0,0 1,1-1,-1 0,0 0,0 1,1-1,-1 1,0 0,1-1,-1 1,1 0,-1 0,1 0,-2 2,-27 25,23-20,-1 0,1 0,0 1,0 0,1 0,0 1,0 0,1 0,-6 19,10-26,0 0,0 1,0-1,1 0,0 1,-1-1,1 1,1-1,-1 1,0-1,1 0,-1 1,1-1,0 0,0 1,1-1,-1 0,1 0,-1 0,1 0,0 0,0 0,0-1,1 1,-1-1,1 1,-1-1,1 0,0 0,-1 0,1 0,5 1,1 1,0 0,0-1,1 0,-1-1,1 0,-1-1,1 0,0 0,10-1,11-1,47-9,0-4,-43 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2:05.9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2,'0'0,"0"0,0 0,0 0,0 0,0 0,0 0,0 0,0-1,0 1,0 0,0 0,0 0,0 0,0 0,0 0,0 0,0 0,0 0,0 0,1 0,-1 0,0 0,0 0,0 0,0 0,0 0,0 0,0 0,0 0,0 0,0 0,0 0,0 0,1 0,-1 0,0 0,0 0,0 0,0 0,0 0,0 0,0 0,0 0,0 0,0 0,0 0,0 0,1 0,-1 0,0 0,0 0,0 0,0 0,0 0,0 0,0 0,0 0,0 0,0 0,0 1,0-1,0 0,0 0,0 0,0 0,0 0,-1 10,-6 18,4-19,-3 19,1 1,1 0,0 31,5 92,1-58,-1-9,7-117,-2 12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04.88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123 72,'-4'3,"0"0,-1 0,1 0,-1-1,-8 4,-20 12,29-14,1 0,-1 0,0 0,1 0,0 1,0 0,0-1,1 1,0 0,0 0,0 0,0 1,1-1,0 0,-1 10,0 8,2-1,3 37,-1-10,0-11,-1-24,0 0,-1 0,0 1,-1-1,-5 22,6-36,0 0,0 1,0-1,0 0,0 1,0-1,0 0,0 1,0-1,0 0,0 0,0 1,-1-1,1 0,0 0,0 1,0-1,0 0,-1 0,1 1,0-1,0 0,0 0,-1 0,1 1,0-1,0 0,-1 0,1 0,0 0,-1 0,1 0,0 1,-5-11,1-16,7-2,2-1,1 1,1 0,1 0,14-32,-4 10,-9 25,1 0,24-43,-30 60,2 0,-1 0,1 1,0 0,0 0,1 0,0 1,0-1,0 2,1-1,13-6,-20 11,1 0,0 0,0 0,0 0,0 1,0-1,0 1,0-1,0 1,1 0,-1-1,0 1,0 0,0 0,0 1,0-1,0 0,1 1,-1-1,0 1,0 0,0 0,0 0,-1 0,1 0,0 0,0 0,-1 1,1-1,0 0,-1 1,1 0,-1-1,0 1,0 0,0 0,0-1,0 1,2 4,-1-1,-1 0,1 0,-1 1,0-1,-1 0,1 1,-1-1,0 1,0-1,0 0,-1 1,0-1,0 0,-4 11,-1-4,-1-1,0 0,0 0,-1-1,-1 1,0-2,0 1,-1-1,0-1,0 0,-1 0,-13 6,21-12,0-1,0 0,-1 0,1 0,-1 0,1 0,-1-1,1 1,-1-1,0 0,-6-1,9 1,1 0,-1-1,0 1,0 0,0-1,1 1,-1 0,0-1,0 1,1-1,-1 1,0-1,1 1,-1-1,1 0,-1 1,0-1,1 0,0 1,-1-2,0 0,1 1,0-1,-1 1,1-1,0 1,0 0,0-1,0 1,1-1,-1 1,0-1,1 1,-1-1,1 1,-1 0,2-2,5-11,1 0,0 1,1 0,1 1,0 0,13-12,-8 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05.26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70 1,'1'0,"0"0,-1 1,1-1,0 0,0 1,-1-1,1 0,0 1,-1-1,1 1,-1-1,1 1,-1 0,1-1,-1 1,1 0,-1-1,1 1,-1 0,0-1,1 1,-1 0,0 0,0-1,1 1,-1 0,0 0,0 0,0-1,0 1,0 0,0 0,0 0,-1 1,-2 29,-24 75,-7 38,26-111,6-27,0 0,0 1,0 0,1-1,0 1,1 0,-1 0,1-1,0 1,3 12,-3-19,0 1,0-1,0 0,0 1,0-1,0 1,1-1,-1 0,0 1,0-1,0 0,1 1,-1-1,0 0,1 1,-1-1,0 0,0 0,1 1,-1-1,1 0,-1 0,0 0,1 0,-1 1,0-1,1 0,-1 0,1 0,-1 0,0 0,1 0,-1 0,1 0,-1 0,14-11,5-20,-19 30,10-18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05.66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263 1,'1'0,"0"0,-1 0,1 1,0-1,0 1,0-1,-1 1,1-1,0 1,-1-1,1 1,-1 0,1-1,-1 1,1 0,-1-1,1 1,-1 0,1 0,-1 0,0-1,0 1,1 0,-1 0,0 0,0 0,0 0,0-1,0 1,0 1,0 28,-31 112,20-105,2 1,2 0,-3 62,10-52,0-41</inkml:trace>
  <inkml:trace contextRef="#ctx0" brushRef="#br0" timeOffset="1">68 301,'-7'0,"2"0,0 0,1 0,-1 0,0 0,1-1,-1 0,1 0,-1 0,0 0,1-1,-5-2,16 5,0 0,0-1,0 0,0-1,12-1,-2 1,147-16,-137 12,0-1,-1-1,51-21,-42 11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08.24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157 90,'28'-3,"-28"3,1 0,-1 0,1 0,-1 0,1 0,-1 0,1 0,-1 0,0 0,1 0,-1-1,1 1,-1 0,1 0,-1 0,0-1,1 1,-1 0,0-1,1 1,-1 0,0-1,1 1,-1 0,0-1,1 1,-1 0,0-1,0 1,0-1,0 1,1-1,-1 1,0 0,0-1,0 1,0-1,0 1,0-1,0 1,0-1,0 1,0-1,0 1,0 0,-1-1,1 1,0-1,0 1,0-1,-1 1,1 0,0-1,0 1,-1-1,-1 0,1 0,0 0,-1 0,1 0,-1 0,1 1,-1-1,0 1,1-1,-1 1,0-1,0 1,1 0,-1 0,0 0,1 0,-1 0,0 0,0 0,1 1,-1-1,-1 1,-39 13,32-8,-1 0,1 0,1 1,-1 0,1 1,0 0,-10 12,16-16,0 0,0 1,1-1,-1 0,1 1,0 0,0-1,-2 10,3-11,1 0,-1 0,1 0,0 0,0 0,1 0,-1 0,0 0,1 0,0 0,0 0,0-1,0 1,0 0,3 5,-3-7,0 1,0 0,1-1,-1 1,0-1,1 1,-1-1,1 0,-1 0,1 0,0 0,0 0,-1 0,1 0,0 0,0 0,0-1,2 1,0-1,-1 1,1-1,0 0,-1-1,1 1,0-1,-1 1,1-1,4-2,4-2,1-1,-1 0,-1-1,14-9,-10 5,-1 0,0-1,-1-1,0 0,11-15,-19 21,1-1,-1 0,0 0,-1 0,0 0,-1-1,1 0,-2 0,1 0,-1 0,1-15,-4 8,1 16,-1-1,1 1,0 0,0 0,0 0,0 0,0 0,0 0,-1 0,1 0,0 0,0 0,0 0,0-1,0 1,-1 0,1 0,0 0,0 0,0 0,0 0,0 0,-1 0,1 0,0 0,0 1,0-1,0 0,0 0,-1 0,1 0,0 0,0 0,0 0,0 0,0 0,0 0,-1 0,1 1,0-1,0 0,0 0,0 0,0 0,0 0,0 1,-2 1,1 0,0 0,-1 1,1-1,0 0,1 1,-1-1,0 1,0 4,0 1,1-1,0 1,0-1,1 1,0 0,0-1,1 0,0 1,0-1,1 0,0 0,0 0,5 8,-6-12,0-1,0 1,1 0,-1-1,1 1,-1-1,1 0,0 1,-1-2,1 1,0 0,1 0,-1-1,0 0,0 1,0-1,1-1,-1 1,1 0,-1-1,1 1,-1-1,1 0,-1-1,0 1,1 0,-1-1,1 0,-1 0,6-2,-2 0,-1 0,0 0,0-1,-1 0,1 0,-1-1,0 1,0-1,0 0,0 0,-1-1,4-6,17-18,-25 29,0 1,0 0,0 0,0 0,1 0,-1 0,0 0,0 0,0-1,0 1,0 0,0 0,1 0,-1 0,0 0,0 0,0 0,0 0,0 0,1 0,-1 0,0 0,0 0,0 0,0 0,1 0,-1 0,0 0,0 0,0 0,0 0,1 0,-1 0,0 0,0 0,0 0,0 0,0 0,1 1,3 7,-1 17,-2-17,0-4,0 1,0 0,0-1,0 1,1-1,0 0,0 1,0-1,1 0,-1 0,5 4,-6-6,1-1,0 1,0-1,-1 0,1 0,0 0,0 0,0 0,0-1,0 1,1 0,-1-1,0 0,0 1,0-1,0 0,1 0,-1 0,0 0,0-1,0 1,0-1,0 1,0-1,1 0,1-1,5-2,-1 0,1-1,-1 0,0 0,0-1,9-9,14-9,-31 23,1 1,-1 0,1-1,-1 1,1 0,-1 0,1-1,-1 1,1 0,-1 0,1 0,0 0,-1 0,1 0,-1 0,1 0,0 0,-1 0,1 0,-1 0,1 0,-1 0,1 1,0-1,-1 0,1 0,-1 1,1-1,-1 0,1 1,-1-1,0 0,1 1,-1-1,1 1,-1-1,0 1,1-1,-1 1,0-1,1 1,-1 0,12 32,-6-16,-4-13,0 0,0-1,1 0,-1 1,1-1,0 0,0 0,0-1,0 1,1-1,-1 1,1-1,-1 0,1 0,0-1,0 1,0-1,0 0,0 0,0 0,0 0,0-1,0 0,0 0,0 0,1 0,-1 0,6-2,7-2,0-1,0 0,0-1,0 0,18-12,-10 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10.34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261 422,'0'1,"0"0,0 0,0 0,0 0,0 0,-1 1,1-1,0 0,-1 0,1 0,0-1,-1 1,1 0,-1 0,0 0,1 0,-1 0,0 0,1-1,-1 1,0 0,0-1,0 1,1-1,-1 1,0-1,0 1,0-1,0 1,0-1,-2 1,-3 0,0 0,0-1,0 0,-11 0,-8 0,14 2,0 0,0 1,0 0,0 0,1 2,0-1,0 1,0 1,0 0,1 0,0 1,0 0,1 0,-14 16,20-22,1 1,0-1,0 0,0 1,0-1,0 0,1 1,-1-1,0 1,1-1,-1 1,1-1,-1 1,1 0,0-1,0 1,-1 0,1-1,0 1,1 0,-1-1,0 1,0-1,1 1,-1 0,2 1,-1-1,0-1,0 1,1-1,-1 1,1-1,0 0,-1 0,1 0,0 0,-1 0,1 0,0-1,0 1,0 0,0-1,0 0,0 1,0-1,0 0,0 0,0 0,1 0,7-1,0 0,0-1,0 0,-1-1,1 0,-1 0,0-1,14-8,-11 5,-1 0,0 0,-1-1,1-1,-2 1,10-11,-15 13,0 1,0-1,-1 0,0 0,0 0,0 0,-1 0,0 0,0-1,0 0,-1 1,1-13,-7 28,-1 12,5 4,2 1,0 0,2 0,1-1,0 1,17 46,38 80,-11-35,-47-112,1 0,-1 0,0 0,0 0,0 0,-1 1,0 9,0-14,0 0,0 1,0-1,-1 0,1 0,0 1,-1-1,1 0,-1 0,0 1,1-1,-1 0,0 0,1 0,-1 0,0 0,0 0,0 0,0 0,0 0,0-1,0 1,0 0,-1-1,1 1,0 0,0-1,0 0,-1 1,1-1,0 0,-1 1,1-1,0 0,-3 0,-2 0,1-1,-1 1,0-1,0 0,1 0,-1-1,0 0,1 0,0 0,-1-1,1 1,0-1,0 0,-6-6,5 4,1-1,0 0,0 0,0 0,0-1,1 1,0-1,1 0,-5-13,3 7,2-1,-1 1,2-1,0 1,1-1,0 0,1 0,0 0,1 1,1-1,6-24,-2 18,1 1,0-1,2 2,0-1,1 1,22-29,-27 40,1 0,0 0,1 1,0-1,0 2,0-1,1 1,0 0,0 0,0 1,0 0,1 1,-1 0,1 0,0 0,0 1,13-1,-18 3,0 0,1 0,-1 1,0-1,0 1,1 0,-1 0,0 0,0 1,0 0,0-1,0 1,-1 1,1-1,-1 0,1 1,5 6,2 2,-1 1,-1 0,13 23,-1-4,-20-29,-1-1,1 0,0 0,0 0,0 0,1 0,-1 0,0 0,0 0,0 0,1 0,-1-1,1 1,-1 0,0-1,1 1,-1-1,1 0,-1 1,4-1,-3 0,1-1,0 1,0-1,0 1,-1-1,1 0,0 0,-1 0,1-1,3-1,4-5,0 0,0 0,15-18,-24 26,18-22,-9 10,0 0,19-16,-26 26,0 0,0 0,0 0,0 0,0 0,1 0,-1 1,0 0,1-1,-1 1,1 1,-1-1,1 0,0 1,-1 0,6 0,-7 0,0 0,0 1,0-1,-1 1,1-1,0 1,0 0,0-1,-1 1,1 0,0 0,-1 0,1 1,-1-1,1 0,-1 1,0-1,2 3,0 1,0 0,-1 0,0 0,0 0,1 6,-3-8,0-1,1 1,0 0,0 0,-1-1,1 1,1-1,-1 1,0-1,1 1,-1-1,1 0,0 1,0-1,0 0,0 0,0-1,0 1,0 0,1-1,4 3,-5-3,1-1,-1 0,1 1,-1-1,1 0,-1-1,1 1,-1 0,1-1,-1 1,1-1,-1 0,1 0,-1 0,0 0,0 0,1 0,-1-1,0 1,0-1,2-2,6-5,0-1,14-19,-13 16,11-18,-19 25,0 1,0-1,1 1,-1 0,1 1,1-1,-1 1,1-1,-1 1,8-4,-11 8,0-1,0 1,0 0,0 0,0 0,0 0,0 0,0 0,0 0,0 0,0 0,0 0,0 0,0 0,-1 1,1-1,0 1,0-1,0 0,0 1,0-1,0 1,-1 0,1-1,0 1,-1 0,1-1,0 1,-1 0,2 1,16 32,-9-16,-6-15,-1 1,1-1,-1 0,1-1,0 1,0-1,1 1,-1-1,0 0,1 0,-1 0,1 0,0-1,5 2,-2-1,0-1,0 0,1 0,-1-1,0 0,1 0,11-2,-8 0,0-1,0 0,0 0,0-1,0 0,-1-1,0-1,0 1,0-1,9-8,-15 9,1 1,-1-1,0 0,-1 0,1 0,-1 0,0-1,0 1,3-11,-5 14,0-1,-1 0,1 0,0 1,-1-1,0 0,1 0,-1 0,0 0,-1 0,1 0,0 1,-1-1,1 0,-1 0,0 0,0 1,0-1,-1 0,1 1,0-1,-4-3,3 5,1 0,-1-1,0 1,1 0,-1 0,0 1,0-1,0 0,1 1,-1-1,0 1,0-1,0 1,0 0,0 0,0 0,0 0,0 0,0 0,0 1,0-1,0 1,0-1,0 1,0 0,0 0,1-1,-4 4,-2 0,0 0,0 0,1 1,-1 0,-9 12,6-7,1 1,1 0,-8 14,14-23,1 1,-1-1,1 1,0-1,0 1,0-1,0 1,0 0,1 0,-1-1,1 1,0 0,0 0,0 0,0 0,0-1,1 1,-1 0,1 0,0-1,0 1,1 4,0-6,-1 1,1-1,-1 1,1-1,-1 0,1 1,0-1,0 0,0 0,-1 0,1-1,0 1,0 0,0-1,0 1,0-1,0 0,1 0,-1 0,0 0,0 0,0 0,0 0,0 0,0-1,4-1,6-1,0-1,-1 0,13-7,-23 11,50-27,-31 16,2 0,35-12,-56 22,1 1,0-1,0 1,-1-1,1 1,0 0,0-1,-1 1,1 0,0 0,0 1,0-1,0 0,-1 0,1 1,0 0,-1-1,1 1,0 0,-1-1,1 1,0 0,1 2,0 0,0 1,0 0,-1 0,1 0,-1 0,0 0,2 5,-3-5,1 1,0-1,0 0,0 0,1-1,-1 1,1 0,0-1,0 0,4 4,-5-6,0 0,0 0,0 0,0-1,0 1,0 0,0-1,0 0,1 1,-1-1,0 0,0 0,1 0,-1 0,0-1,0 1,0-1,1 1,-1-1,0 0,0 0,0 1,0-2,0 1,2-2,6-4,0 0,-1 0,13-13,-18 15,5-4,-1-1,11-16,-14 18,0 0,1 1,0-1,1 1,10-9,-17 16,1-1,0 1,0 0,-1-1,1 1,0 0,0-1,0 1,0 0,0 0,0 0,-1-1,1 1,0 0,0 0,0 1,0-1,0 0,0 0,0 0,0 1,-1-1,1 0,0 1,0-1,0 0,-1 1,1-1,0 1,0 0,-1-1,1 1,-1 0,1-1,0 1,-1 0,1-1,-1 1,0 0,1 1,4 6,-1 0,0 1,4 11,-2-5,-3-9,0-1,0 0,1 0,0 0,-1 0,2-1,-1 0,0 0,1 0,0 0,0-1,0 1,0-1,1-1,-1 1,1-1,0 0,11 3,-9-3,0-1,0 0,0-1,0 0,0 0,0 0,0-1,-1 0,1-1,0 0,0 0,-1-1,1 0,8-5,-4 1,-1-1,0 0,-1 0,0-1,-1-1,0 0,0 0,-1-1,0 0,-1 0,0-1,-1 0,7-17,3-15,-2 0,12-69,-24 103,8-44,-9 49,-1 0,0 0,0 0,0 0,0 0,-1 0,-2-9,3 13,0 1,0 0,0 0,0 0,0 0,0-1,0 1,0 0,0 0,0 0,0 0,0 0,0-1,0 1,-1 0,1 0,0 0,0 0,0 0,0 0,0-1,0 1,-1 0,1 0,0 0,0 0,0 0,0 0,0 0,-1 0,1 0,0 0,0 0,0 0,0 0,0 0,-1 0,1 0,0 0,0 0,0 0,0 0,-1 0,1 0,0 0,0 0,-7 8,-2 14,4-2,1 1,1 0,-1 43,7 65,-2-116,0 3,0 0,1 0,1 0,1 0,0-1,9 21,-11-31,1 0,-1 0,1 0,0 0,0-1,0 1,1-1,-1 0,1 0,0 0,0-1,1 1,-1-1,1 0,0 0,0 0,0-1,0 0,0 0,0 0,11 1,-6-2,0 0,1-1,-1-1,0 0,0 0,0-1,0 0,0-1,0 0,0 0,-1-1,1-1,-1 1,15-11,-15 8,0 0,0 0,0-1,-1-1,0 1,0-1,-1 0,0-1,-1 0,0 0,-1 0,8-21,-12 29,0-1,0 1,0-1,0 1,-1-1,0 1,1-1,-1 1,0-1,0 0,0 1,-1-1,1 1,0-1,-1 1,0-1,0 1,0-1,0 1,0 0,0-1,0 1,-1 0,1 0,-1 0,0 0,1 0,-1 0,0 1,0-1,0 0,-3-1,1 2,0-1,0 1,0-1,0 1,0 1,0-1,0 0,-1 1,1 0,0 0,0 0,0 0,0 1,0 0,-1 0,1 0,0 0,1 1,-6 2,-2 1,1 1,0 0,0 1,1 0,0 1,0 0,0 0,-6 10,11-13,0 1,0-1,0 1,1 0,0 0,1 0,-1 0,1 0,0 1,1-1,-1 1,1-1,1 1,-1 0,1 10,1-14,-1 0,1 0,0 0,0 0,0-1,0 1,0 0,1-1,-1 1,1-1,0 1,-1-1,1 0,0 0,1 0,-1 0,0 0,0 0,1-1,-1 1,1-1,0 1,-1-1,1 0,0 0,0 0,-1-1,1 1,0 0,3-1,3 1,-1 0,1-1,0 0,-1 0,1-1,0 0,-1-1,17-5,-19 5,0 0,0-1,0 0,-1-1,1 1,-1-1,10-8,-3-1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10.7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171 1,'-152'67,"151"-66,-1 0,1-1,-1 1,1 0,-1 0,1 0,0 0,0 0,-1 0,1 0,0 0,-1 2,2-3,0 1,-1-1,1 0,0 1,0-1,0 0,0 1,0-1,0 0,0 1,0-1,0 1,0-1,0 0,0 1,1-1,-1 0,0 0,0 1,0-1,0 0,0 1,1-1,-1 0,0 0,0 1,1-1,-1 0,0 0,0 1,1-1,-1 0,1 0,2 2,0-1,0 1,1-1,-1 0,0-1,1 1,-1-1,1 1,5-1,57-4,-1-2,0-4,0-2,78-26,-89 21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11.79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264 439,'0'-1,"1"1,-1 0,1 0,-1 0,1 0,-1 0,1 0,-1 0,1-1,-1 1,1 0,-1 0,1-1,-1 1,1 0,-1-1,0 1,1-1,-1 1,0 0,1-1,-1 1,0-1,0 1,1-1,-1 1,0-1,0 1,0-1,1 1,-1-1,0 1,0-1,0 1,0-1,0 1,0-1,0 1,0-1,-1 0,1 1,0-1,0 1,0-1,0 1,-1 0,1-1,-1 0,1-1,-1 0,0 0,0 0,0 0,0 0,0 0,0 1,-1-1,1 0,-1 1,-2-3,1 2,0 1,-1-1,1 1,0 0,-1 0,0 0,1 0,-1 1,1-1,-1 1,0 0,1 0,-8 2,4-1,1 1,-1 0,0 0,1 1,-1 0,-10 6,4 0,0 1,0 0,1 1,1 0,-17 21,19-21,0 1,1 1,-7 15,13-25,0 1,1-1,-1 1,1 0,0 0,0 0,0-1,1 1,-1 0,1 0,0 0,0 0,0 0,1 0,-1 0,3 6,-3-9,1 1,-1-1,1 0,-1 0,1 0,0 0,-1 0,1 0,0 0,0 0,0 0,0 0,-1-1,1 1,1 0,-1-1,0 1,0 0,0-1,0 1,0-1,0 0,1 1,1-1,0 0,0 0,0 0,-1 0,1-1,0 0,0 1,-1-1,1 0,0 0,3-2,4-3,-2 1,1-1,0-1,14-14,-11 8,-1-1,-1 0,0 0,7-17,30-67,-30 58,-3 11,-2-2,-2 1,0-1,-2-1,-2 0,-1 0,-1 0,-1-55,-3 75,0-8,0 20,-2 12,-6 57,-12 155,20-198,0 0,2 0,1 0,1 0,2 0,11 35,-15-56,-1-1,1 1,0-1,0 0,0 0,1 0,-1 0,1 0,0-1,0 1,1-1,-1 0,1 0,-1 0,1 0,0-1,0 1,0-1,1 0,-1 0,0-1,1 1,-1-1,1 0,-1 0,1 0,0-1,-1 0,1 0,0 0,0 0,-1-1,1 0,-1 0,1 0,-1 0,1-1,5-2,7-4,-1 0,1-1,-2 0,26-21,-36 26,0 0,-1-1,1 1,-1-1,0 0,0 0,-1 0,1-1,-1 0,0 1,-1-1,1 0,-1 0,0 0,-1-1,0 1,1-9,-1 14,-1-1,0 0,0 0,0 1,0-1,0 0,0 0,-1 0,1 1,0-1,-1 0,1 1,-1-1,0 0,0 1,0-1,0 1,0-1,0 1,0-1,0 1,0 0,-1-1,1 1,0 0,-1 0,1 0,-1 0,1 0,-1 1,0-1,1 0,-1 1,0-1,0 1,1-1,-1 1,0 0,0 0,1 0,-1 0,0 0,-2 1,-2 0,-1 0,1 0,-1 1,1 0,0 0,-1 1,1 0,1 0,-1 0,-8 7,4-2,0 1,1 0,0 1,-9 12,15-18,0 0,1 0,-1 1,1-1,0 0,0 1,1 0,-1-1,1 1,0 0,0 0,0-1,1 1,0 7,0-9,1 0,0-1,0 1,0-1,0 0,1 1,-1-1,0 0,1 0,0 0,-1 0,1 0,0 0,0 0,0 0,0-1,1 1,-1-1,0 0,1 1,-1-1,1 0,-1 0,6 0,2 2,0-1,1 0,0 0,20-1,24-3,109-19,51-27,-169 36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12.31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82 109,'-6'-1,"-1"1,1-1,0 0,0 0,0 0,0-1,0 0,-8-4,13 6,0-1,-1 0,1 1,0-1,0 0,0 0,0 1,0-1,0 0,0 0,1 0,-1 0,0 0,0 0,1-1,-1 1,1 0,-1 0,1 0,-1-1,1 1,0 0,0 0,-1-1,1 1,0 0,0-1,0 1,1 0,-1-1,0 1,0 0,1 0,-1-1,1 1,-1 0,1 0,-1 0,1 0,0-1,-1 1,1 0,0 0,0 0,1-1,2-2,0 1,0 0,0-1,0 1,0 1,0-1,1 1,0-1,-1 1,1 0,0 1,9-2,-4 0,1 2,0-1,-1 1,1 1,11 1,-19-1,0 0,0 0,0 1,1 0,-1 0,0-1,0 2,-1-1,1 0,0 1,0-1,-1 1,1 0,-1 0,1 0,-1 0,0 0,4 4,-4-2,0 0,0 0,0 0,-1 0,1 0,-1 0,0 0,0 0,0 1,-1-1,0 0,0 6,0 1,-1-1,-1 1,0 0,0 0,-1-1,-1 1,0-1,0 0,-11 18,-56 66,4-7,66-86,0 0,0 1,0-1,0 1,0 0,1-1,-1 1,0 0,1-1,-1 1,1 0,0 0,-1-1,1 1,0 0,0 0,0 0,0-1,1 1,-1 0,0 0,1 2,1-2,-1 0,0-1,1 1,-1 0,1-1,0 1,-1-1,1 0,0 1,0-1,0 0,0 0,0 0,0 0,0-1,0 1,5 0,6 1,1 0,-1-2,1 0,0 0,-1-1,1-1,16-4,10 0,200-36,-215 36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13.56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19 305,'-15'6,"12"-4,11-5,12-5,-1-1,-1-1,0-1,0 0,-1-2,0 0,-2-1,1 0,-2-1,1-1,19-29,-32 55,-4 8,0-9,0 0,1 0,0 0,1 0,0 0,0 0,1 0,0 0,3 10,-4-16,1 0,0-1,0 1,0 0,0-1,0 1,0 0,1-1,0 1,-1-1,1 0,0 0,0 0,0 0,0 0,0 0,1 0,-1 0,1-1,-1 0,1 1,-1-1,1 0,0 0,0 0,-1-1,1 1,0 0,0-1,0 0,5 0,-1-1,0-1,0 1,0-2,0 1,0-1,0 0,-1 0,1 0,-1-1,0 0,0-1,-1 1,1-1,6-8,6-6,-1-1,24-36,4-25,-45 81,0 0,0-1,0 1,0 0,0 0,0 0,1 0,-1 0,0 0,0 0,0 0,0-1,0 1,0 0,0 0,0 0,0 0,0 0,0 0,0 0,1 0,-1 0,0 0,0 0,0 0,0 0,0 0,0 0,0 0,0 0,1 0,-1 0,0 0,0 0,0 0,0 0,0 0,0 0,0 0,1 0,-1 0,0 0,0 0,0 0,0 0,0 0,0 0,0 0,0 0,0 0,0 0,1 1,-1-1,0 0,0 0,0 0,0 0,0 0,0 0,0 0,0 0,0 0,0 1,0-1,0 0,3 13,-3 14,1-18,-1 1,1-1,1 0,-1 0,2 0,-1 0,1 0,1-1,4 10,-7-16,0 0,0 0,0 0,0 0,0 0,1 0,-1 0,1-1,-1 1,1-1,0 1,-1-1,1 0,0 1,0-1,0 0,0 0,0 0,0-1,1 1,-1 0,0-1,0 0,0 1,1-1,-1 0,0 0,0 0,1 0,-1-1,0 1,0 0,0-1,1 0,-1 0,0 1,0-1,0 0,0 0,0-1,-1 1,4-2,12-11,-1 0,17-17,-25 21,2 0,-1 1,1 0,1 1,-1 0,2 1,-1 0,22-10,-31 17,0-1,0 0,0 1,0-1,0 1,-1 0,1 0,0-1,0 1,0 1,0-1,0 0,0 0,0 1,0-1,0 1,-1-1,1 1,0 0,0 0,-1 0,4 2,-1 1,-1-1,0 1,0 0,0 1,-1-1,0 0,3 5,-4-4,1-1,0 0,1 0,-1 0,1-1,-1 1,1-1,0 1,6 4,-8-7,0-1,0 1,0-1,0 0,0 1,0-1,0 0,0 0,0 0,0 0,0 0,0 0,0 0,0 0,0 0,0 0,-1 0,1-1,0 1,0 0,0-1,0 1,0-1,0 1,0-1,-1 1,1-1,0 1,0-1,0-1,24-28,-17 17,7-6,-10 12,1 0,-1 0,1 0,1 0,-1 1,1 0,0 1,10-7,-16 12,0-1,0 1,0 0,0-1,0 1,0 0,0 0,0-1,0 1,0 0,0 0,1 0,-1 0,0 1,0-1,0 0,0 0,0 1,0-1,0 0,0 1,0-1,0 1,0 0,0-1,0 1,0 0,0-1,-1 1,1 0,1 1,2 3,-1 1,1 0,-1 0,4 9,-5-11,-1 1,1-1,0 0,1 0,-1 0,1-1,3 5,-4-6,1 0,0 0,0-1,0 1,0 0,0-1,1 0,-1 0,0 0,1 0,-1 0,0-1,1 0,-1 1,1-1,-1 0,1-1,-1 1,0-1,1 1,-1-1,1 0,-1 0,0-1,0 1,0-1,0 1,0-1,0 0,3-3,8-6,0-2,0 1,-2-1,16-21,-20 24,-5 7,20-22,-22 24,-1 0,1 0,0 0,0 0,0 1,0-1,0 0,0 1,0-1,0 1,0-1,0 1,0-1,1 1,-1 0,0 0,0 0,0-1,0 1,1 0,-1 0,0 0,1 1,-1-1,0 1,-1 0,1-1,-1 1,1 0,-1-1,0 1,1 0,-1-1,0 1,1 0,-1 0,0 0,0-1,0 1,0 0,1 0,-1 0,0-1,-1 1,1 0,0 1,-4 24,3-19,0 3,0 0,1 1,0-1,1 0,0 0,3 14,-3-22,0 1,0 0,0 0,0 0,1 0,-1-1,1 1,-1-1,1 1,0-1,3 4,-3-5,-1 0,1 0,-1 0,1 0,0-1,-1 1,1 0,0-1,0 1,-1-1,1 1,0-1,0 0,0 0,0 0,-1 0,1 0,0 0,0-1,2 0,-1 0,-1 1,0-1,0-1,0 1,0 0,0-1,0 1,0-1,-1 1,1-1,-1 0,1 0,-1 1,1-1,-1 0,0 0,0-1,0 1,0 0,0 0,0 0,-1-1,1 1,-1-4,3-9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13.96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85 14,'-3'0,"-4"0,-1 3,-2 1,-2 0,-2-4,1-5,3-5,3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2:06.3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 0,'0'380,"-1"-362,0 0,-1 0,-1 0,-6 21,7-30,-1 1,-1-1,1 0,-2 0,1 0,-1-1,-1 1,1-1,-9 8,2-5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14.50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37 1,'1'12,"0"0,6 23,1 19,-9-5,-1 0,-3 0,-14 57,10-60,1 0,3 1,1 81,4-121,1-1,0 1,0-1,0 0,1 1,0-1,0 0,0 0,1 0,6 9,-7-13,0 1,0-1,0 0,0 0,1 0,-1 0,1 0,0 0,0-1,-1 1,1-1,0 0,0 1,0-2,0 1,0 0,1-1,-1 1,0-1,0 0,0 0,1 0,2-1,6-1,-1 0,0-1,0 0,0-1,0 0,0 0,17-12,-4 1,43-36,-57 42,0 0,-1-1,-1 0,0-1,0 0,-1 0,0 0,-1-1,6-17,-11 27,0 0,-1 0,1 0,-1 0,1 0,-1 0,0 0,0 0,0 0,0 0,0 0,0 0,-1 0,0-2,1 3,-1 0,1 0,-1 0,0 0,1 0,-1 0,0 0,0 1,1-1,-1 0,0 0,0 1,0-1,0 1,0-1,0 0,0 1,-2-1,-1 0,0 1,1-1,-1 1,0 0,1 0,-1 1,0-1,1 1,-1-1,1 1,-1 0,0 1,-5 2,-2 3,0 0,1 0,-1 1,2 1,-1 0,1 0,1 1,-1 0,2 0,-1 1,2 0,-1 0,2 1,-1 0,1 0,-5 24,9-32,0 0,0 0,1 0,0 0,0-1,0 1,0 0,0 0,1 0,0 0,0-1,0 1,0 0,0-1,1 1,0-1,0 1,0-1,0 0,0 0,1 0,-1 0,1 0,0 0,-1-1,1 1,1-1,-1 0,0 0,1 0,-1 0,1-1,-1 0,1 1,0-1,-1 0,1-1,0 1,0-1,0 1,-1-1,1 0,0-1,6 0,12-3,0 0,-1-2,1 0,-1-1,38-20,92-64,-138 82,-12 8,10-6,0 0,0 0,1 1,0 0,16-4,-26 9,0 0,1 1,-1-1,1 1,-1 0,0 0,1 0,-1 0,0 0,1 0,-1 0,1 1,-1-1,0 1,0 0,1 0,-1 0,0 0,0 0,0 0,0 1,0-1,0 0,0 1,-1 0,1-1,0 1,-1 0,0 0,1 0,-1 0,0 0,0 0,0 1,0-1,1 4,0 0,0 0,-1 1,0 0,0-1,0 1,-1 0,0-1,0 1,-1 0,0-1,0 1,0 0,-1-1,0 1,0-1,-1 0,0 0,0 0,0 0,-7 8,6-8,-1 0,1-1,-1 0,0 0,-1 0,1 0,-1-1,0 0,0 0,-1-1,1 0,-1 0,1 0,-1-1,0 0,0 0,0-1,0 0,-9 1,10-3,0 0,1 0,-1 0,1 0,-1-1,1 0,-1 0,1 0,0-1,0 0,0 0,-5-4,-8-6,-26-28,39 37,-10-11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14.92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33 18,'-9'8,"6"-6,0 1,0 0,0 0,0 0,-4 6,6-8,1-1,0 0,0 1,0-1,0 1,-1-1,1 1,0-1,0 0,0 1,0-1,0 1,0-1,0 1,0-1,0 1,0-1,0 0,1 1,-1-1,0 1,0-1,1 1,-1 0,1 0,0-1,0 1,0 0,-1-1,1 1,0-1,0 1,0-1,0 1,0-1,0 0,0 1,2-1,7 2,0-1,0-1,0 0,0 0,1 0,-1-2,0 1,0-1,16-6,5-3,49-24,-58 24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15.32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593 1,'3'2,"-1"0,-1 0,1 0,0 0,0 1,-1-1,1 1,-1-1,0 1,0-1,0 1,0 0,0 0,0 0,-1-1,0 1,1 0,-1 0,0 3,-1-3,1-1,-1 0,0 0,0 1,0-1,0 0,0 0,0 0,-1 0,1 0,0-1,-1 1,0 0,1-1,-1 1,0-1,0 1,0-1,0 0,0 0,0 0,0 0,-3 1,-47 15,-106 19,85-22,32-5,0-1,0-2,0-2,-54-2,60-5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23.84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266 3,'0'1,"-1"-1,1 1,0-1,0 1,0-1,-1 1,1-1,0 1,0-1,-1 1,1-1,0 1,-1-1,1 1,-1-1,1 0,-1 1,1-1,-1 0,1 1,-1-1,1 0,-1 0,1 1,-1-1,1 0,-1 0,1 0,-1 0,0 0,1 0,-1 0,1 0,-1 0,1 0,-1 0,0 0,-29-5,22 3,-23-1,0 1,0 1,-34 3,63-1,1-1,-1 1,0-1,0 1,0-1,0 1,1 0,-1 0,0 0,1 0,-1 0,1 0,-1 1,1-1,-1 0,1 1,0-1,0 1,0-1,0 1,0 0,0-1,0 1,0 0,1 0,-1 0,1-1,-1 1,1 0,0 4,-1 7,0 0,1 0,3 21,-2-10,1 0,-2 0,-1 0,-1-1,-6 31,6-43,0 1,0-1,1 0,1 0,1 14,-1-22,0-1,0 1,1-1,0 0,-1 1,1-1,0 0,0 0,0 0,0 1,0-1,1 0,2 2,-3-3,0 0,0 0,0 0,1-1,-1 1,0-1,1 1,-1-1,1 1,-1-1,1 0,-1 0,0 1,1-1,-1 0,1-1,-1 1,1 0,-1 0,1-1,-1 1,0 0,1-1,1-1,1 1,0-2,0 1,0 0,0-1,-1 1,1-1,-1 0,0 0,4-5,23-34,-24 33,2-3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24.25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 1,'1'0,"-1"0,1 0,-1 0,1 0,-1 1,0-1,1 0,-1 0,0 0,1 1,-1-1,1 0,-1 1,0-1,0 0,1 1,-1-1,0 0,0 1,1-1,-1 0,0 1,0-1,0 1,1-1,-1 1,0-1,0 0,0 1,0-1,0 1,0-1,0 1,0-1,0 1,0-1,0 0,-1 1,1-1,0 1,0-1,0 0,-1 2,-8 24,7-20,-3 15,1 1,0 0,2 0,1-1,3 42,-1-20,0-20,2 1,9 38,-6-50,-1-15,2-19,-5 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24.6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139 1,'1'0,"1"0,-1 0,1 0,-1 0,0 1,1-1,-1 1,0-1,1 1,-1-1,0 1,0 0,1-1,-1 1,0 0,0 0,0 0,0 0,0 0,0 0,0 0,0 0,-1 0,1 1,0-1,-1 0,1 0,-1 1,1-1,-1 0,0 1,1-1,-1 1,0-1,0 0,0 3,0 7,0 0,-1 0,-4 20,1-12,3 5,1-1,1 0,8 44,-5-39,0-14,-4-12,1 0,0-1,-1 1,1 0,-1 0,0 0,1 0,-1-1,0 1,0 0,0 0,0 0,-1 3,-1-4</inkml:trace>
  <inkml:trace contextRef="#ctx0" brushRef="#br0" timeOffset="1">34 195,'-25'2,"16"1,9-3,0 0,0 0,1 1,-1-1,0 0,0 0,0 1,0-1,0 0,0 0,0 1,0-1,1 0,-1 0,0 0,0 1,0-1,0 0,1 0,-1 0,0 0,0 0,0 1,1-1,-1 0,0 0,0 0,0 0,1 0,-1 0,0 0,0 0,1 0,-1 0,1 0,5 2,0-1,1-1,-1 1,0-1,1 0,-1-1,1 0,-1 0,10-2,18-3,-1 4,80-10,-95 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25.0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61 1,'-3'4,"0"0,0 0,0 0,-1 0,0-1,0 1,0-1,0 0,-1 0,1 0,-1-1,1 0,-7 3,15-7,-1 2,1-1,0 0,-1 1,1-1,0 1,-1 0,1 0,0 0,0 1,6 1,-8-1,0-1,0 1,0 0,-1-1,1 1,0 0,0 0,-1 0,1 1,-1-1,1 0,-1 1,0-1,1 0,-1 1,0 0,0-1,0 1,0 0,0-1,0 1,-1 0,1 0,0 0,-1 0,0 0,1-1,-1 1,0 4,0-4,0 1,0-1,0 1,0-1,0 0,1 1,-1-1,1 1,0-1,-1 0,1 0,0 1,3 2,-2-3,-1 0,1-1,0 0,1 1,-1-1,0 0,0 0,0 0,1 0,-1 0,0-1,1 1,4 0,-5-1,1 0,-1 1,1-1,-1 1,1 0,-1 0,0 0,1 0,-1 0,0 0,0 0,0 1,0-1,0 1,0 0,-1 0,1 0,0-1,-1 1,1 1,-1-1,0 0,0 0,0 0,0 1,0-1,0 3,0 0,0 0,-1 0,0 1,0-1,-1 0,1 0,-1 0,0 0,0 0,-1 0,0 0,-3 7,-7 6,8-18,6-12,1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25.4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161 39,'13'-8,"-11"8,-8 5,-10 7,0 0,1 1,0 1,1 0,1 1,-18 26,24-32,1 1,1 0,-1 1,1-1,1 1,0 0,1 0,0 1,1-1,0 0,0 1,1 19,1-28,0 0,1 0,-1 0,1 0,-1 0,1 0,0 0,0 0,0 0,1 0,-1 0,1-1,-1 1,1-1,0 1,0-1,0 1,1-1,-1 0,0 0,1 0,-1 0,1-1,0 1,-1-1,1 0,0 1,0-1,0 0,0-1,0 1,0-1,0 1,6-1,1 0,0 0,0 0,0-1,0-1,0 0,-1 0,1-1,-1 0,15-7,-9 1,0 0,0-1,0 0,-1-1,-1-1,0 0,-1-1,0 0,-1-1,16-24,-25 34,0 0,-1 0,1 0,-1 0,1 0,-1-1,0 1,-1 0,1-1,-1 1,0-1,0 1,0 0,-1-1,1 1,-1 0,0-1,0 1,-1 0,1 0,-5-7,3 6,0-1,-1 1,0 0,0 0,-1 0,0 1,1 0,-1-1,-1 2,1-1,0 1,-1-1,0 2,-8-4,13 5,-2 0,0 0,0 0,0 0,0-1,0 1,0-1,-3-3,6 5,-1 0,1-1,0 1,0 0,-1-1,1 1,0-1,0 1,-1-1,1 1,0 0,0-1,0 1,0-1,0 1,0-1,0 1,0-1,0 1,0-1,0 0,10-13,1 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25.8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41 1,'0'1,"-1"1,1 0,-1 0,0 0,1 0,-1-1,0 1,0 0,0-1,-1 1,1-1,0 1,-1-1,1 1,-1-1,1 0,-2 1,1-1,0 1,1-1,-1 0,1 1,-1-1,1 1,0-1,-1 1,1 0,0-1,0 1,0 0,0 0,0 3,1-4,0 0,0-1,0 1,1 0,-1-1,0 1,1 0,-1-1,1 1,-1 0,1-1,-1 1,1-1,-1 1,1-1,-1 1,1-1,0 1,-1-1,1 0,0 1,-1-1,1 0,0 1,0-1,-1 0,1 0,0 0,0 0,-1 0,1 0,1 0,29 2,-27-2,12 0,1 1,33-4,-46 3,-1-1,1 1,-1-1,0 0,1 0,-1 0,0 0,1-1,-1 1,0-1,0 0,0 0,-1 0,1 0,3-5,0-2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26.2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35 1,'0'3,"0"4,0 4,0 3,-3-1,-1 0,0 1,1 2,1 0,0 1,-1 0,-2 1,2 0,0 0,1-1,4-2,1-7,0-5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6:58.04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174 71,'2'-13,"0"-18,-2 30,-1 1,1-1,0 0,0 1,0-1,-1 0,1 1,0-1,-1 1,1-1,-1 0,1 1,-1-1,1 1,-1-1,1 1,-1-1,1 1,-1 0,1-1,-1 1,0 0,1-1,-1 1,0 0,1 0,-1 0,0-1,1 1,-1 0,0 0,1 0,-1 0,0 0,0 0,1 0,-1 1,-1-1,-2 1,-1 1,1-1,0 1,-1 0,1 1,0-1,0 1,0-1,1 1,-1 0,1 1,0-1,-6 8,0 0,1 0,0 1,-9 18,7-5,1 0,0 0,2 1,1 0,2 0,0 1,1-1,2 1,3 48,-1-68,0 0,0 0,1 0,0 0,0 0,1 0,0 0,0-1,0 1,1-1,0 0,0 0,0 0,1-1,0 1,0-1,1 0,11 8,-12-10,1 0,-1 0,1 0,0-1,0 0,0 0,0-1,0 1,1-1,-1-1,0 1,1-1,-1 0,1 0,-1-1,0 0,0 0,1-1,-1 1,0-1,11-6,1-1,0-2,0 0,-1-1,-1 0,0-2,-1 0,0-1,-1 0,-1-1,0 0,-1-1,-1-1,-1 0,0 0,-1-1,-1 0,-1-1,-1 0,-1 0,3-21,-6 31,-2 0,1 0,-1 0,-1 0,0 0,0 0,-1 1,0-1,-1 0,0 1,0-1,-1 1,-9-16,11 21,0 0,-1 1,1-1,-1 1,0-1,0 1,0 0,-1 0,1 0,-1 1,1-1,-1 1,0 0,0 0,0 0,0 0,-1 1,1 0,0 0,-1 0,1 0,0 0,-1 1,1 0,-1 0,1 0,-1 1,1 0,0-1,-1 2,1-1,-7 3,-25 14,35-18,-1 1,1-1,0 1,0 0,0 0,0 0,0-1,0 1,0 0,0 0,0 0,0 0,1 1,-1-1,0 0,1 0,-1 0,1 1,-1-1,1 0,-1 1,1-1,0 0,0 1,0-1,0 2,4 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2:06.8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 89,'-1'1,"-1"0,0 0,0 0,1 0,-1 0,0-1,0 1,0-1,-3 1,0-1,15-4,6-2,37-11,64-12,19-4,-111 26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26.64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35,'0'-2,"0"0,0 0,0 0,0 0,0 0,0 0,1 0,-1 0,1 0,0 0,-1 0,1 0,0 0,2-2,-3 3,0 1,1 0,-1 0,1 0,-1-1,0 1,1 0,-1 0,0 0,1 0,-1 0,1 0,-1 0,0 0,1 0,-1 0,0 0,1 0,-1 0,1 0,-1 0,0 0,1 0,-1 0,1 0,-1 1,16 13,-6-1,-1 1,-1 0,0 0,-1 0,-1 1,8 26,17 97,-28-121,3 11,-2 0,-2 0,0 0,-3 31,0-48,0 0,-1 0,0-1,0 1,-1 0,-1-1,0 0,0 0,-1 0,0 0,-1-1,0 1,-11 11,15-18,0-1,0 0,0 0,-1 0,1-1,-1 1,1-1,-1 1,0-1,0 0,1 0,-5 1,6-2,0 0,0 0,0 0,0 0,0 0,0 0,0 0,0 0,0-1,0 1,0 0,0-1,0 1,0-1,0 1,0-1,1 0,-1 1,0-1,0 0,0 1,1-1,-1 0,0 0,1 0,-1 0,1 1,-1-1,1 0,0 0,-1 0,1 0,0 0,-1 0,1 0,0-2,-2-11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27.03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1,'3'3,"1"4,3 1,3-2,0 3,1-2,2-1,1-2,2-2,1 0,1-2,0 0,0 0,-3-1</inkml:trace>
  <inkml:trace contextRef="#ctx0" brushRef="#br0" timeOffset="1">53 248,'-5'5,"1"1,-1 1,1-1,0 1,0-1,1 1,0 0,0 0,-2 10,5-16,0 1,0-1,1 1,-1-1,0 0,1 1,0-1,-1 1,1-1,0 0,-1 0,1 1,0-1,0 0,0 0,0 0,0 0,0 0,0 0,0 0,1 0,-1-1,0 1,1 0,-1-1,0 1,1-1,-1 1,1-1,-1 0,0 0,1 1,-1-1,3 0,3 0,1 1,-1-1,1 0,-1-1,11-1,16-5,59-21,-78 22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27.45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2 147,'0'0,"0"0,0 0,0 0,0 0,0 0,0 0,0 0,0 0,0 1,0-1,0 0,0 0,0 0,0 0,0 0,0 0,0 0,0 0,0 0,0 0,0 0,0 0,0 0,0 0,0 0,0 0,-1 1,1-1,0 0,0 0,0 0,0 0,0 0,0 0,0 0,0 0,0 0,0 0,0 0,0 0,10 0,-3-2,0-1,0 0,0 0,0-1,0 1,-1-2,0 1,0-1,7-6,5-7,23-28,-35 38,-3 4,0 0,1-1,0 1,-1 0,1 1,5-4,-8 7,-1-1,1 1,0 0,-1-1,1 1,-1 0,1 0,0-1,-1 1,1 0,0 0,-1 0,1 0,0 0,0 0,-1 0,1 0,0 1,-1-1,1 0,1 1,-1-1,0 1,0 0,0 0,0 0,0 0,0 0,0 0,-1 1,1-1,0 0,-1 0,1 1,0-1,0 3,5 19,-1 0,0 0,-2 0,-1 1,-1 37,2 14,2-43,2-18,-7-13,0-1,0 0,0 0,1 0,-1 0,0 1,0-1,1 0,-1 0,0 0,0 0,1 0,-1 0,0 0,0 0,1 0,-1 0,0 0,0 0,1 0,-1 0,0 0,0 0,1 0,-1 0,0 0,0 0,1 0,-1 0,0 0,0 0,1-1,-1 1,0 0,0 0,0 0,1 0,-1-1,0 1,0 0,0-1,6-5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27.8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47 0,'1'10,"0"0,0-1,5 15,-4-17,0 0,-1 1,0-1,0 1,-1-1,1 1,-2 10,-6 6,0-1,-1 0,-1-1,-22 40,37-72,1-2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28.27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189 46,'1'-1,"-1"1,1-1,0 1,-1-1,1 0,-1 1,1-1,-1 0,1 1,-1-1,1 0,-1 0,0 0,1 1,-1-1,0 0,0 0,1 0,-1 0,0 0,0 1,0-1,0 0,0 0,-1 0,1 0,0 0,0 1,0-1,-1 0,1 0,0 0,-1 1,1-1,-1 0,1 0,-1 1,1-1,-1 0,0 1,1-1,-1 1,0-1,1 1,-1-1,0 1,0-1,-1 0,-1 0,0-1,0 1,0 0,0 0,-1 0,1 0,0 1,-1-1,1 1,0 0,-7 0,3 2,0 0,-1 0,1 1,0 0,0 1,1 0,-1 0,1 0,0 1,0 0,0 0,0 0,1 1,0-1,0 2,1-1,0 0,-4 9,5-10,0 1,0-1,1 1,-1 0,1 0,1 0,-1 0,1 0,1 0,-1 0,1 1,0-1,0 0,0 0,1 0,0 1,1-1,-1 0,1 0,0 0,0-1,6 11,-6-13,0-1,0 1,0-1,1 1,-1-1,1 0,-1 0,1 0,0 0,-1 0,1-1,0 1,0-1,0 0,0 1,5-1,-2 0,-1 0,1-1,-1 1,1-2,-1 1,1-1,-1 1,1-1,6-3,-2 1,-1-1,1 0,0 0,-1-1,0-1,0 1,-1-1,1-1,-1 0,7-8,-6 5,0-1,-1-1,0 1,8-16,-14 22,0 1,-1 0,1-1,-1 1,1 0,-2-1,1 0,0 1,-1-1,0 0,0 1,0-1,0 1,-1-1,0 0,-2-7,1 9,0 0,1 0,-1 1,-1-1,1 1,0-1,-1 1,1 0,-1 0,0 0,1 0,-1 1,0-1,0 1,0 0,0-1,-1 1,1 1,0-1,0 0,-1 1,1 0,0 0,-1 0,1 0,0 0,0 0,-1 1,1 0,0 0,-5 2,4 2,11-2,12 0,-3-4,0-2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28.69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320 1,'0'0,"8"0,-11 4,-6 5,-139 162,123-143,-25 24,46-48,-1 0,1 0,-1-1,0 0,0 0,0 0,-1 0,1-1,-8 2,12-3,0-1,0 0,0 0,0 0,0 1,0-1,-1 0,1-1,0 1,0 0,0 0,0 0,0-1,0 1,0 0,0-1,0 1,0-1,0 1,0-1,0 0,0 1,0-1,1 0,-1 0,0 1,0-1,1 0,-1 0,0 0,1 0,-1-1,-3-10</inkml:trace>
  <inkml:trace contextRef="#ctx0" brushRef="#br0" timeOffset="1">90 19,'3'0,"0"0,0 1,0-1,0 1,0 0,0 0,0 0,0 0,-1 1,1-1,-1 1,1 0,-1 0,1 0,-1 0,2 2,6 7,-1 0,10 15,-2-1,-11-17,1 0,0-1,13 12,-18-18,-1 1,1-1,0 0,0 1,0-1,1 0,-1 0,0-1,0 1,0 0,1-1,-1 1,0-1,1 0,-1 0,0 1,1-2,-1 1,0 0,1 0,3-2,8-4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29.11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0 128,'21'6,"-19"-5,0 0,-1 0,1 0,0-1,0 1,0-1,1 1,-1-1,0 0,0 0,4 0,-2 0,-1-1,1 0,0 0,0-1,-1 1,1-1,-1 1,1-1,-1 0,0-1,0 1,0 0,0-1,0 0,0 0,2-3,3-5,-1 0,-1-1,8-16,3-6,-17 33,0 1,0-1,0 1,0 0,1-1,-1 1,0 0,0-1,0 1,0 0,1 0,-1-1,0 1,0 0,0-1,1 1,-1 0,0 0,1-1,-1 1,0 0,0 0,1 0,-1 0,0-1,1 1,-1 0,0 0,1 0,-1 0,1 0,-1 0,0 0,1 0,-1 0,0 0,1 0,4 14,-3 22,-2-35,0 16,-7 31,5-38,0 1,0 0,1-1,1 1,0 0,0-1,3 16,-3-25,0 0,1 1,-1-1,0 0,0 0,1 0,-1 0,0 0,1 0,-1 0,1 0,0 0,-1 0,1 0,0 0,-1 0,1 0,0 0,0-1,0 1,0 0,0-1,0 1,0-1,0 1,0-1,0 1,0-1,0 0,0 1,0-1,0 0,2 0,-1 0,0-1,0 0,1 0,-1 1,0-2,0 1,-1 0,1 0,0 0,0-1,-1 1,1-1,0 0,-1 1,3-5,5-7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29.52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128 1,'1'0,"0"1,0 0,-1-1,1 1,0 0,0 0,0-1,-1 1,1 0,0 0,-1 0,1 0,-1 0,1 0,-1 0,1 0,-1 0,0 0,1 0,-1 0,0 1,0-1,0 0,0 0,0 0,0 0,0 0,0 0,-1 1,1-1,0 0,-1 0,1 0,0 0,-1 0,1 0,-1 0,0 0,1 0,-1-1,-1 2,-9 13,-20 21,-8 10,31-33,0-1,0 1,1 1,-7 19,12-28,1-1,0 1,0-1,0 1,1-1,0 1,-1 0,2 6,-1-9,1 0,-1 0,1 0,0 1,-1-1,1 0,0 0,0 0,1 0,-1 0,0 0,1-1,-1 1,1 0,-1-1,1 1,3 2,-2-3,1 1,-1-1,1 0,-1 0,1 0,-1 0,1-1,-1 1,1-1,0 0,-1 0,1 0,0-1,-1 1,1-1,-1 0,1 0,-1 0,1 0,2-2,5-2,-1 0,0 0,-1-1,1 0,10-10,-15 12,0-1,1 0,-2-1,1 1,-1-1,1 0,-2 0,1 0,-1-1,0 1,3-8,-6 11,1 0,0 0,-1 0,0 0,1 0,-1 0,-1 0,1 0,0-1,-1 1,1 0,-1 0,0 0,0 0,0 1,-1-1,1 0,-1 0,1 1,-1-1,0 1,0-1,0 1,0 0,-1 0,1 0,-5-3,3 2,-1 0,1 1,-1 0,0 0,0 0,0 0,0 1,-8-1,-14-5,27 7,-1 0,1 0,-1 0,1-1,-1 1,1 0,-1 0,1 0,-1-1,1 1,-1 0,1-1,-1 1,1 0,0-1,-1 1,1 0,0-1,-1 1,1-1,0 1,0 0,-1-1,1 1,0-1,0 1,0-1,0 1,-1-1,1 1,0-1,0 1,0-1,0 1,0-1,0 1,0-1,1 0,-1 1,0-1,14-17,-5 12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29.92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 21,'-1'0,"0"0,0 1,0-1,0 0,0 1,1-1,-1 1,0 0,0-1,1 1,-1 0,0-1,1 1,-1 0,0 0,1 0,-1-1,1 1,0 0,-1 0,1 0,0 0,-1 1,-4 24,6-25,-1 0,0 0,0 0,0 0,1 0,-1 1,0-1,1 0,-1 0,1 0,0 0,-1 0,1 0,0-1,-1 1,1 0,0 0,0 0,0-1,0 1,0 0,1 0,1 0,0 0,-1 0,1 0,0 0,0-1,0 1,0-1,5 0,2-1,0 0,0 0,0-1,11-4,-15 4,-1 0,0 0,0 0,0-1,0 0,0 0,-1 0,1-1,-1 1,0-1,0 0,0 0,0-1,-1 1,0-1,0 0,4-7,-2 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30.34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170 31,'0'0,"1"0,-1 0,0 0,1 0,-1 0,1 0,-1 0,0 0,1 0,-1 0,0 0,1-1,-1 1,1 0,-1 0,0 0,1-1,-1 1,0 0,0 0,1-1,-1 1,0 0,1-1,-1 1,0 0,0-1,0 1,1 0,-1-1,0 1,0 0,0-1,0 1,0-1,0 1,0 0,0-1,0 1,0-1,0 1,0 0,0-1,0 1,0-1,0 1,0 0,-1-1,1 0,0 0,-1 0,1 0,-1 0,1 0,-1 0,1 0,-1 0,0 0,1 1,-1-1,0 0,1 0,-1 1,0-1,0 1,0-1,-1 0,-2 0,1 1,-1 0,1 0,-1 0,1 0,-1 1,1-1,-1 1,1 0,-1 0,1 0,-1 0,1 1,0-1,0 1,0 0,-4 3,-2 1,0 1,0 1,1-1,-9 12,13-15,-2 4,-1 0,1 0,0 0,1 1,-5 11,9-18,0 0,0-1,1 1,-1 0,1 0,0 0,-1 0,1 0,0 0,0 0,0 0,0 0,1-1,-1 1,1 0,-1 0,1 0,-1 0,1 0,0-1,0 1,0 0,0-1,0 1,0-1,0 1,1-1,-1 1,1-1,-1 0,1 0,-1 0,1 1,1-1,3 2,1 0,-1-1,0 0,1 0,-1 0,1-1,-1 0,1 0,12-1,-12 0,0 0,0 1,0-1,0 2,0-1,0 1,12 4,-17-5,0 0,-1 0,1 0,0 0,-1 0,1 0,0 0,-1 1,0-1,1 1,-1-1,0 1,0-1,0 1,0 0,0-1,0 1,0 0,0 0,-1 0,1 2,-1-2,0 1,0 0,0-1,0 1,-1 0,1-1,-1 1,0-1,0 1,0-1,0 1,0-1,-3 4,-5 6,0-1,-1 0,-1 0,-15 12,22-20,-1 2,-1 0,0-1,0 0,-1 0,1 0,-13 4,17-7,1-1,0 0,-1 1,1-1,0 0,0 0,-1 0,1 1,0-1,-1-1,1 1,0 0,-1 0,1 0,0-1,0 1,-1-1,1 1,0-1,0 1,0-1,-1 0,1 1,0-1,0 0,0 0,0 0,1 0,-1 0,0 0,0 0,0 0,1 0,-1-1,1 1,-1 0,1 0,-1-1,1 1,0 0,-1 0,1-1,0 1,0 0,0-3,-1-13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2:07.2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78 85,'-25'22,"21"-20,0 1,1 0,0-1,-1 2,1-1,1 0,-1 0,0 1,1-1,-1 1,1 0,0 0,-2 8,-1 11,2 0,1 0,1 0,1 0,5 39,7 25,-6-52,1 51,-7-71,0-19,-1-25,0-8,2 0,1 0,1 1,2-1,14-48,-8 51,0 2,25-47,-32 70,1 0,0 1,1-1,0 1,1 0,-1 1,1 0,1 0,-1 0,1 1,0 0,1 1,11-6,-15 9,-1 1,1 0,-1 0,1 0,-1 1,1-1,0 1,-1 0,1 0,-1 1,1 0,0-1,-1 2,1-1,-1 0,0 1,1 0,-1 0,0 0,5 4,-6-4,0 0,-1 0,1 0,-1 0,0 0,0 0,0 1,0-1,0 1,0 0,-1-1,1 1,-1 0,0 0,0 0,0 0,0 0,0 0,-1 0,1 0,-1 0,0 1,0-1,0 0,0 0,-1 0,1 0,-1 0,0 0,-1 5,-4 3,0 1,0-1,-1 0,0-1,-1 0,-1 0,1 0,-1-1,-1 0,0-1,0 0,-1-1,0 0,0 0,0-1,-24 8,16-13,18-1,1 0,0 0,-1-1,1 1,-1 0,1 0,0 0,-1-1,1 1,0 0,-1 0,1-1,0 1,-1 0,1-1,0 1,-1 0,1-1,0 1,0 0,0-1,-1 1,1-1,0 1,0-1,0 1,0 0,0-1,0 1,0-1,0 1,0-1,0 1,0-1,0 1,0 0,0-1,4-9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31.15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19 298,'-1'0,"0"0,1 0,-1 0,0 0,0 0,0 0,1 1,-1-1,0 0,0 1,1-1,-1 1,0-1,1 1,-1-1,0 1,1-1,-1 1,1 0,-1-1,1 1,-1 0,1-1,0 1,-1 0,1 0,0-1,-1 1,1 0,0 0,0-1,0 1,0 0,0 0,0 0,0 0,0-1,0 1,0 1,0 1,1-1,-1 0,0 0,1 0,-1 1,1-1,0 0,0 0,0 0,0 0,0 0,0 0,3 2,1 1,1-2,-1 1,1 0,0-1,0 0,0-1,1 1,-1-1,1-1,-1 1,1-1,-1 0,8 0,-9-1,0 1,0-1,0-1,0 1,0-1,0 0,0 0,0 0,0-1,0 0,-1 0,1 0,-1 0,1-1,-1 0,0 1,0-2,4-2,-6 3,0 0,0-1,-1 1,1 0,-1-1,0 1,1-1,-1 1,-1-1,1 1,-1-1,1 1,-1-1,0 0,0 1,-1-1,1 0,-2-4,2 6,0 1,-1-1,1 1,0-1,-1 0,0 1,1-1,-1 1,0-1,0 1,0 0,1-1,-2 1,1 0,0 0,0-1,0 1,-1 0,1 0,0 0,-1 1,1-1,-1 0,1 0,-1 1,1-1,-1 1,1-1,-1 1,0 0,1 0,-1 0,0 0,1 0,-1 0,0 0,1 0,-1 0,1 1,-4 0,-1 2,1-1,-1 1,0 0,1 1,0-1,0 1,0 0,0 0,1 1,-1-1,1 1,0 0,1 0,-1 0,1 1,0 0,0-1,1 1,0 0,0 0,-2 10,3-10,0-1,0 1,0-1,1 1,0-1,0 1,1-1,-1 1,1-1,0 1,1-1,-1 1,1-1,0 0,1 0,-1 0,1 0,0-1,0 1,0-1,1 1,0-1,0 0,8 6,-7-7,0 0,-1-1,1 0,1 0,-1-1,0 1,0-1,1 0,-1 0,0-1,1 0,-1 0,1 0,-1 0,1-1,5-1,-2 0,1-1,-1 1,0-1,0-1,0 0,0 0,-1-1,10-7,-4 1,-1-1,-1-1,0 0,-1-1,0 0,-1-1,0 0,-1 0,-1-1,-1-1,7-18,-3 1,-2-2,0 1,-3-1,3-53,-8 50,-1 27,0 27,-1 49,2 122,1-163,1 0,1 0,1 0,0-1,17 41,-9-46,-13-16,0-1,1 0,-1 0,1 0,-1 1,1-1,-1 0,1 0,-1 0,1 0,-1 0,1 0,-1 0,1 0,-1 0,1 0,-1 0,1 0,-1 0,1 0,-1-1,0 1,1 0,-1 0,1-1,-1 1,1 0,-1 0,0-1,1 1,-1 0,0-1,1 1,-1-1,0 1,1 0,-1-2,7-7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31.57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 1,'-15'3,"15"-3,-1 0,1 0,0 1,0-1,0 0,-1 0,1 0,0 1,0-1,0 0,0 0,0 1,-1-1,1 0,0 1,0-1,0 0,0 0,0 1,0-1,0 0,0 0,0 1,0-1,0 0,0 1,0-1,0 0,1 1,-1 0,1 0,0 1,0-1,0 0,0 0,0 0,0 0,1 0,-1 0,0 0,0 0,1 0,-1-1,1 1,2 1,20 5,1-1,-1-1,1-1,0-1,0-1,1-1,42-4,-13-8,-40 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31.97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54 1,'2'2,"0"0,-1 0,1 1,-1-1,0 0,0 1,0 0,0-1,0 1,-1-1,1 1,-1 0,1 0,-1-1,0 1,-1 4,-7 50,4-38,-9 64,-15 79,14-77,22-146,15-60,-12 78,-4 11,22-57,-26 80,1 1,0 0,0 0,1 0,0 1,1-1,0 1,0 1,0-1,1 1,10-8,-14 12,0 1,-1 0,1 0,0 1,-1-1,1 0,0 1,0 0,0 0,0 0,0 0,-1 0,1 0,0 1,0-1,0 1,-1 0,1 0,0 0,-1 0,1 0,-1 1,4 1,6 5,-1 0,1 0,13 14,-20-17,0 0,0 0,0 0,-1 1,1 0,-1 0,-1 0,1 1,-1-1,4 12,-7-15,1 0,0 0,-1 0,0 0,0 0,0 0,0 0,0 0,-1 0,1 0,-1 0,0 0,0 0,0 0,0 0,0 0,-1-1,1 1,-1-1,0 1,0-1,0 1,0-1,0 0,0 0,-1 0,-3 2,1 0,0-1,-1 1,0-1,0-1,0 1,0-1,0 0,0 0,-1-1,-9 1,14-1,0-1,0 0,1 0,-1 0,0 0,0-1,0 1,0 0,1-1,-1 1,0-1,0 0,1 0,-1 1,0-1,1 0,-1-1,1 1,-1 0,1 0,0-1,-1 1,1 0,0-1,0 1,0-1,0 0,0 1,0-1,1 0,-1 1,1-1,-1 0,1 0,-1 0,1 0,0 1,0-1,0 0,0-3,1-1,0-1,0 1,0 0,1-1,0 1,0 0,0 0,1 0,0 1,0-1,0 1,1-1,5-5,4-5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32.40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36 1,'1'0,"0"0,-1 0,1 0,0 0,0 0,0 0,0 1,0-1,0 0,0 1,-1-1,1 0,0 1,0-1,-1 1,1-1,0 1,0 0,-1-1,1 1,-1 0,1-1,-1 1,1 0,-1 0,1-1,-1 1,1 0,-1 0,0 0,0 0,1 0,-1-1,0 1,0 0,0 0,0 0,0 0,0 0,0 0,0 0,-1 1,0 7,-1 0,-1 0,-4 15,0-5,-4 22,2 0,2 1,1 0,3 0,2 77,1-116,1 0,-1-1,1 1,0 0,0-1,0 1,0 0,0-1,0 0,3 4,-4-5,0-1,0 0,1 0,-1 1,0-1,0 0,1 0,-1 0,0 1,1-1,-1 0,0 0,0 0,1 0,-1 0,0 1,1-1,-1 0,0 0,1 0,-1 0,0 0,1 0,-1 0,0 0,1 0,-1 0,0-1,1 1,0 0,0-1,0 0,-1 0,1 1,0-1,0 0,0 0,-1-1,1 1,0 0,-1 0,1 0,-1 0,1-3,10-34,-6 18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32.82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213 1,'1'0,"0"0,-1 1,1-1,0 1,0-1,-1 1,1-1,0 1,-1-1,1 1,0-1,-1 1,1 0,-1-1,1 1,-1 0,1 0,-1-1,0 1,1 0,-1 0,0 0,0-1,1 1,-1 0,0 0,0 1,3 29,-3-27,0 21,-1-1,-6 33,-1 22,5-22,0-5,4 55,0-102,-1-3,1 0,-1 0,0 0,0 0,0 0,0 0,0 0,0 0,0 0,-1 0,1 0,-1 0,1 0,-1 0,0 0,0-1,0 1,-1 3,-6-1</inkml:trace>
  <inkml:trace contextRef="#ctx0" brushRef="#br0" timeOffset="1">19 336,'-1'0,"1"0,-1 0,0 0,1 0,-1 0,0 0,1 0,-1 0,0 0,1 0,-1 0,0 0,1 0,-1-1,0 1,1 0,-1 0,1-1,-1 1,0-1,1 1,-1 0,1-1,-1 1,1-1,-1 1,1-1,-1 0,1 0,1 0,-1 1,1-1,-1 1,1-1,-1 1,1-1,0 1,-1-1,1 1,-1-1,1 1,0-1,0 1,-1 0,1 0,0-1,0 1,-1 0,1 0,0 0,0 0,-1 0,3 0,138-13,7-17,-127 25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33.2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0,'0'3,"0"-1,0 0,0 1,0-1,1 0,-1 1,1-1,-1 0,1 0,0 1,0-1,0 0,0 0,0 0,3 3,-2-3,0 0,0-1,0 1,1-1,-1 0,0 0,1 0,-1 0,1 0,-1 0,1-1,-1 1,1-1,3 0,42 3,56-5,-24 0,-48-1,-21-1</inkml:trace>
  <inkml:trace contextRef="#ctx0" brushRef="#br0" timeOffset="1">72 177,'-4'3,"0"1,1 0,0 0,0 0,0 0,0 0,0 1,-2 6,5-11,0 1,0 0,-1 0,1 0,0 0,0 0,0-1,0 1,0 0,0 0,0 0,0 0,0 0,1 0,-1-1,0 1,0 0,1 0,-1 0,1 1,1-1,-1 0,0 0,0 0,0 0,1-1,-1 1,0 0,1-1,-1 1,1-1,-1 1,1-1,-1 0,1 1,-1-1,3 0,27 2,0-2,0-1,53-8,-34 0,72-24,-97 25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33.90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80,'0'0,"0"0,-1 0,1 0,0 0,-1 0,1 0,0 0,0 0,-1 0,1 0,0-1,0 1,-1 0,1 0,0 0,0 0,-1 0,1 0,0 0,0-1,0 1,-1 0,1 0,0 0,0-1,0 1,0 0,-1 0,1 0,0-1,0 1,0 0,0 0,0-1,0 1,0 0,0-1,3-11,13-8,-10 16,0 0,0 0,1 1,-1 0,1 0,-1 1,1 0,7-2,59-5,-53 7,-7 0,0 2,19 1,-28 0,0-1,1 1,-1-1,0 1,0 0,0 1,0-1,0 1,-1 0,1 0,4 3,-7-4,0 0,0 0,0-1,0 1,0 0,-1 1,1-1,0 0,-1 0,1 0,0 0,-1 0,0 1,1-1,-1 0,0 0,1 1,-1-1,0 0,0 1,0-1,-1 2,1-1,-1 1,0 0,0-1,0 1,0-1,0 0,-1 1,1-1,-1 0,-2 3,-5 4,-1 0,0 0,-16 10,20-15,-13 9,12-9,0 0,1 1,-1 0,1 0,0 0,0 1,-8 10,14-16,0 0,0 1,0-1,0 0,1 0,-1 1,0-1,0 0,0 1,0-1,0 0,0 0,1 1,-1-1,0 0,0 0,0 0,0 1,1-1,-1 0,0 0,0 0,1 0,-1 1,0-1,0 0,1 0,-1 0,0 0,0 0,1 0,-1 0,0 0,1 0,-1 0,0 0,0 0,1 0,-1 0,0 0,1 0,-1 0,0 0,0 0,1 0,-1 0,1-1,20-1,-19 2,8-1,1 1,-1 0,0 0,1 1,-1 1,0-1,10 5,-14-5,0 1,0 0,0 1,0 0,-1-1,1 2,-1-1,0 1,0 0,0 0,0 0,6 8,-10-11,0 1,-1-1,1 1,0 0,-1 0,1-1,-1 1,1 0,-1 0,0 0,0-1,1 1,-2 0,1 0,0 0,0 0,0-1,-1 1,1 0,-1 0,0-1,1 1,-1 0,0-1,0 1,0 0,0-1,0 1,-3 1,-3 5,0 0,-1 0,-15 10,18-14,-17 13,4-2,-1 0,0-2,-27 15,45-28,0 1,0-1,0 1,0-1,0 0,0 1,0-1,0 0,0 0,0 0,0 1,0-1,0 0,0 0,0-1,-2 1,2 0,1-1,0 1,-1 0,1 0,0-1,0 1,-1 0,1-1,0 1,0-1,0 1,-1 0,1-1,0 1,0-1,0 1,0 0,0-1,0 1,0-1,0 1,0 0,0-1,0 1,0-1,0 1,0-1,1-3,0 0,1 0,-1 0,1 1,0-1,3-6,4-2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34.32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31,'1'2,"0"0,0 0,-1 1,1-1,-1 0,1 0,-1 0,1 1,-1-1,0 0,0 0,0 1,-1-1,0 4,2 22,-1-27,1 1,0-1,0 0,-1 1,1-1,0 0,0 0,0 0,1 0,-1 0,0 0,0 0,1 0,-1 0,0 0,1-1,-1 1,0-1,1 1,-1-1,1 1,-1-1,1 0,-1 0,1 0,0 0,2 0,7 0,0-1,-1-1,12-2,0 0,60 1,3 0,-75 2,-1-1,0 0,1 0,-1-1,0 0,14-7,-22 10,1-1,-1 0,0 0,0 0,0 0,1 1,-1-2,0 1,0 0,-1 0,1 0,0 0,0-1,0 1,-1 0,1 0,-1-1,1 1,-1-1,0 1,1-3,-1-1,0 0,0 0,-1 0,-1-9,1 13,-2-14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34.75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47 1,'0'8,"-2"1,1-1,-1 0,-1 0,1 0,-6 12,-5 15,9-24,1-1,1 1,0 0,0 0,1 0,0 0,1 0,0 0,3 17,-2-24,0 6,1 0,1 0,-1 0,2-1,3 10,-6-17,0-1,0 1,0 0,0-1,0 1,0-1,1 1,-1-1,0 1,1-1,-1 0,1 0,0 0,-1 0,1 0,0 0,0 0,-1-1,1 1,0 0,0-1,0 0,0 1,0-1,0 0,0 0,-1 0,1 0,0 0,0-1,0 1,3-2,11-3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35.17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 1,'0'1,"0"0,0 0,1 1,-1-1,1 0,-1 0,1 1,-1-1,1 0,0 0,-1 0,1 0,0 0,0 0,0 0,0 0,0 0,0 0,0-1,0 1,0 0,1-1,-1 1,0 0,0-1,1 0,-1 1,0-1,0 0,1 0,-1 0,0 1,1-1,-1-1,2 1,7 0,-1 0,1-1,13-2,6-4,-17 4,-1 0,1 1,19-2,-28 4,-1 0,1 0,-1 0,1 1,0-1,-1 1,1-1,-1 1,1 0,-1 0,0 0,1 0,-1 0,0 0,0 1,0-1,0 1,0 0,0 0,0-1,3 5,-5-4,1 0,0 0,-1-1,1 1,-1 0,1 0,-1-1,0 1,0 0,0 0,0 0,0 0,-1-1,1 1,0 0,-1 0,1-1,-1 1,0 0,1-1,-1 1,0 0,0-1,0 1,0-1,-2 2,-4 6,-1 0,-16 15,17-18,-49 45,30-29,1 1,1 1,-25 32,48-54,0 0,-1 0,1 0,0 0,0 0,0 0,0 0,1 0,-1 0,1 0,-1 0,1 1,0-1,-1 0,1 0,0 0,1 1,-1-1,0 0,1 3,0-3,0-1,0 1,0-1,0 0,0 1,0-1,0 0,0 0,1 0,-1 0,0 0,1 0,-1 0,1 0,-1 0,1-1,-1 1,1-1,-1 1,1-1,0 0,-1 1,1-1,0 0,-1 0,1 0,2-1,9 0,0-1,0 0,0-1,-1 0,1-1,22-11,67-42,-77 42,1-1</inkml:trace>
  <inkml:trace contextRef="#ctx0" brushRef="#br0" timeOffset="1">821 124,'1'3,"0"0,1 0,-1 0,1 0,0 0,0 0,0 0,0 0,1-1,-1 1,0-1,1 0,0 0,0 0,-1 0,1 0,0-1,1 1,-1-1,0 0,0 1,1-2,-1 1,0 0,4 0,17 0,1-1,-1-1,0-1,0-2,33-8,-23 5,57-5,-88 12,0 0,0 0,1-1,-1 1,0-1,0 0,0 0,0 0,0-1,0 1,0-1,3-2,-5 4,-1-1,1 0,0 0,0 0,-1 0,1 0,-1 0,1 0,-1 0,1 0,-1 0,0 0,1 0,-1 0,0-1,0 1,0 0,0 0,0 0,0 0,0 0,0 0,0-1,-1 1,1 0,0 0,-1 0,1 0,-1 0,1 0,-1 0,1 0,-1 0,0 0,0 0,1 1,-3-2,-4-7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2:07.7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381 0,'-19'8,"5"-1,-35 7,22-8,-29 13,47-15,0 0,1 0,0 1,0 0,0 0,0 1,-8 8,3 0,1 0,0 1,1 0,1 1,0 1,-9 21,6-8,2 1,-13 56,21-73,2 0,-1 0,2 0,-1 0,2 0,0 0,1 0,0-1,8 24,-8-28,1-1,0 1,1-1,0 0,0-1,1 1,0-1,0 1,0-2,1 1,0 0,1-1,-1 0,1-1,1 0,9 7,-13-11,0 1,1 0,-1-1,0 0,0 0,0 0,1 0,-1-1,1 0,-1 1,0-2,1 1,-1 0,5-2,-3 0,1 0,0-1,-1 1,0-1,0-1,0 1,0-1,6-5,4-5,0-2,-2 0,1-1,18-28,-21 26,0 0,-2 0,0-1,-1-1,-1 0,0 0,-2 0,-1-1,-1 0,0 0,0-44,-4 58,-1 0,-1 0,1 0,-1 0,-1 0,0 0,0 1,0-1,-1 1,-5-8,6 11,0 0,0 0,0 0,0 1,-1-1,1 1,-1 0,0 0,0 0,0 0,-1 1,1 0,0 0,-1 0,0 0,1 1,-10-2,4 4,13 5,16 4,0-6,0-1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35.59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43 1,'-12'26,"-12"43,22-63,2-5,-1 1,0 0,1 0,-1-1,1 1,-1 0,1 0,0 0,0 0,0 0,0-1,0 1,0 0,0 0,1 0,-1 0,1-1,-1 1,1 0,0 0,1 1,-1-1,1-1,0 0,-1 0,1 0,0-1,0 1,0 0,-1-1,1 1,0-1,0 0,0 1,0-1,0 0,0 0,0 0,0 0,0-1,0 1,2-1,34-7,63-22,-71 19,0 2,1 2,52-8,-60 14,0-1,-1-2,1 0,-1-1,0-1,0-1,32-16,-38 15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36.02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685 54,'1'0,"0"1,0-1,0 0,-1 0,1 0,0 0,0 0,0 0,0-1,0 1,-1 0,1 0,0-1,0 1,0 0,0-1,-1 1,1-1,0 1,-1-1,1 1,0-1,-1 1,1-1,0 0,-1 0,1 1,-1-1,1 0,-1 0,0 1,1-1,-1 0,0 0,0 0,1 0,-1 1,0-1,0 0,0 0,0-1,0 0,-1 1,1 0,-1-1,1 1,-1-1,0 1,1 0,-1-1,0 1,0 0,0 0,0-1,0 1,0 0,0 0,-1 0,1 0,0 0,0 1,-1-1,1 0,-1 1,-2-2,-3 1,-1-1,0 1,0 1,0-1,0 1,0 1,0-1,1 1,-1 1,0 0,0 0,1 0,0 1,-1 0,1 0,0 1,0 0,1 0,-8 6,-12 10,1 2,2 0,-26 31,47-51,2-2,-41 50,37-45,1 0,-1 1,1-1,1 1,-1 0,1 0,-3 12,4-17,1 0,0 1,0-1,0 0,0 1,0-1,0 0,0 0,1 1,-1-1,0 0,1 1,-1-1,1 0,0 0,-1 0,1 0,0 1,-1-1,1 0,0 0,0 0,0-1,0 1,0 0,0 0,0 0,0-1,1 1,-1 0,0-1,0 1,1-1,-1 0,0 1,0-1,1 0,1 0,7 2,0-2,0 1,0-1,10-1,-8 0,8 0,-1 1,1 0,30 6,-45-6,-1 1,0 0,0 0,0 0,0 1,0-1,0 1,-1 0,1 0,0 1,-1-1,1 1,-1-1,0 1,0 0,0 0,0 1,-1-1,1 0,-1 1,0 0,0-1,2 6,-4-5,1 0,-1-1,0 1,1 0,-2-1,1 1,0 0,-1-1,0 1,0 0,0-1,0 1,0-1,-1 1,1-1,-1 0,0 0,0 0,-1 0,1 0,0 0,-5 4,-5 4,1-1,-2 0,-25 16,12-10,-1-2,0 0,-1-2,-1-1,1-1,-49 9,63-17,0 0,0-1,0-1,0 0,0-1,0-1,-16-3,21 2,-1 1,1-2,0 1,0-2,1 1,-1-1,1 0,0-1,0 0,1 0,-9-9,-8-13,5 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37.32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210 353,'2'0,"-2"0,-22 0,1 2,-25 3,36-1,1-1,0 1,-1 0,1 1,1 0,-1 1,-12 10,17-13,1-1,0 1,0 0,1 0,-1 0,1 1,-1-1,1 0,0 1,0 0,1-1,-1 1,1 0,0 0,0 0,0 0,0 0,1 0,-1 0,1 0,1 8,-1-10,0-1,0 1,1 0,-1 0,1-1,0 1,-1 0,1-1,0 1,0-1,0 1,0-1,0 1,0-1,1 0,-1 1,0-1,1 0,-1 0,1 0,-1 0,1 0,-1 0,1-1,0 1,-1 0,1-1,0 1,0-1,-1 0,1 0,0 1,0-1,0 0,-1-1,1 1,0 0,3-1,1 0,0-1,-1 0,1 0,0 0,-1-1,1 1,-1-1,0-1,1 1,5-6,4-6,-1-1,0 0,-1-1,-1 0,-1-1,17-33,-15 20,-1-1,-1-1,9-46,-16 66,-1 0,-1-1,0 1,-1-1,0 0,-1 1,-1-1,0 0,-6-25,4 29,5 11,4 18,5 52,-3 1,-4 0,-5 83,-4-122,4-32,1 1,-1 0,1-1,-1 1,0-1,1 1,-1-1,0 0,0 1,0-1,0 0,-1 1,1-1,0 0,0 0,-3 2,-6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37.74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18,'1'0,"0"-2,1 0,0 0,-1 1,1-1,0 1,0-1,0 1,0 0,0-1,4 0,-5 2,0 0,0 0,0 1,0-1,0 0,0 1,0-1,1 1,-1-1,0 1,0-1,-1 1,1 0,0 0,0-1,0 1,0 0,-1 0,1 0,0 0,-1 0,1 0,0 0,-1 0,1 1,5 11,0 0,-2 0,1 1,-2-1,1 1,1 20,0-2,7 32,-3 0,-2 1,-4 89,-4-126,-1 0,-1-1,-2 0,-1 1,-1-2,-1 1,-1-1,-2 0,0-1,-23 36,18-39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45.0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0 227,'1'0,"-1"1,1 0,-1 0,0 0,1 0,0-1,-1 1,1 0,-1-1,1 1,0 0,0-1,-1 1,1-1,0 1,0-1,0 1,0-1,-1 0,1 1,0-1,0 0,0 0,0 1,0-1,0 0,1 0,27 2,-21-3,0 0,0 0,0-1,-1 0,1-1,-1 1,1-1,-1-1,0 1,0-1,0-1,-1 1,0-1,0 0,0-1,9-10,4-7,-1-1,30-52,-39 52,-8 20,0 1,0-1,1 1,-1 0,1-1,2-2,-3 5,-1 1,0 0,1 0,-1 0,0 0,0 0,1 0,-1-1,0 1,1 0,-1 0,0 0,1 0,-1 0,0 0,1 0,-1 0,0 0,1 1,-1-1,0 0,1 0,-1 0,0 0,1 0,-1 1,0-1,1 0,-1 0,0 0,0 1,1-1,-1 0,0 0,0 1,0-1,1 0,-1 1,0-1,0 0,0 1,10 14,-10-15,23 48,22 64,-22-51,-12-32,4 6,14 58,-26-82,-1-1,0 0,-1 0,0 1,-1-1,0 1,-1-1,0 0,-1 1,-4 16,3-20,0 0,0 0,-1 0,0 0,-1-1,1 0,-1 1,-1-2,-9 10,3-5,-1 0,0-1,-25 14,33-21,1 0,-1 0,1-1,-1 1,0-1,0 0,0 0,0-1,0 0,0 1,0-2,0 1,1 0,-1-1,0 0,0 0,0-1,0 1,1-1,-1 0,-7-5,11 7,1-1,-1 1,1-1,-1 1,1-1,-1 1,1-1,-1 0,1 1,0-1,-1 0,1 1,0-1,-1 0,1 0,0 1,0-1,0 0,0 0,0 1,0-1,0 0,0 0,0 1,0-1,0 0,0 0,1 1,-1-1,0 0,0 1,1-1,-1 0,1 1,-1-1,0 0,1 1,-1-1,1 1,0-1,-1 1,1-1,-1 1,2-1,5-5,-1 1,1 0,10-5,-6 3,31-23,-1-2,-1-2,57-61,-82 77,-1 1,-1-2,0 1,-2-2,0 0,-1 0,-1-1,-1 0,0 0,7-42,-14 53,0 1,-1-1,0 1,-2-13,2 19,-1-1,0 0,1 1,-1-1,0 1,-1-1,1 1,0 0,-1-1,0 1,0 0,0 0,-5-5,7 7,-1 1,1 0,-1-1,1 1,-1-1,1 1,-1 0,0-1,1 1,-1 0,0 0,1-1,-1 1,0 0,1 0,-1 0,0 0,1 0,-1 0,0 0,1 0,-1 0,0 0,1 1,-1-1,0 0,1 0,-1 1,0-1,-1 1,1 1,0-1,-1 0,1 1,0-1,0 1,0-1,0 1,0 0,-1 2,-2 5,1 1,-4 18,0 26,2 0,3 0,7 83,-4-116,1-1,1 0,1-1,0 1,11 25,-15-44,1 1,-1-1,1 0,-1 0,1 0,-1 0,1 0,0 0,0 0,-1 0,1 0,0 0,0 0,0 0,0 0,0-1,0 1,0 0,1-1,-1 1,0-1,0 1,0-1,1 0,-1 1,0-1,0 0,1 0,-1 0,0 0,1 0,-1 0,1-1,8-1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46.5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1 413,'0'13,"-1"-10,1 1,0 0,0-1,0 1,1 0,-1-1,3 7,-3-9,1 0,-1-1,1 1,-1 0,1 0,0-1,-1 1,1 0,0-1,0 1,0-1,-1 1,1-1,0 1,0-1,0 0,0 1,0-1,0 0,0 0,0 0,0 0,0 0,0 0,0 0,0 0,0 0,0 0,0 0,-1 0,1-1,0 1,0 0,0-1,2 0,11-6,0 1,0-2,-1 0,0-1,0 0,-1-1,15-15,-4 4,-1-2,0 0,-2-2,-1 0,-2-1,0-1,-1 0,13-36,-26 55,0-1,-1 0,0-1,0 1,0-16,-2 23,0-1,0 1,0 0,0 0,0 0,0 0,-1 0,1-1,-1 1,1 0,-1 0,0 0,0 0,0 0,0 1,0-1,0 0,-1 0,1 1,0-1,-1 1,0-1,1 1,-1-1,0 1,0 0,1 0,-1 0,0 0,-3-1,3 2,1-1,-1 1,0 0,1 0,-1 0,1 0,-1 0,0 0,1 0,-1 1,1-1,-1 1,1-1,-1 1,1-1,-1 1,1 0,0 0,-3 1,1 1,1-1,0 0,0 1,0 0,0 0,0-1,0 1,1 0,-2 4,-1 5,0 1,0 0,-2 22,-3 46,4 0,2 1,5 0,3-1,25 132,-18-160,6 45,-16-88,-1 1,-1 0,0 0,-1 0,0 0,-4 18,5-27,-1 0,1 0,-1 0,0 0,0 0,0 0,0 0,0 0,0-1,0 1,-1 0,1-1,-1 1,1-1,-1 1,0-1,1 0,-1 0,0 1,0-1,0 0,0-1,0 1,0 0,0-1,0 1,0-1,0 1,0-1,0 0,-1 0,1 0,0 0,0 0,0-1,0 1,0-1,0 1,0-1,-3-1,-2-1,0 0,1 0,-1 0,1 0,0-1,0 0,1-1,-1 1,1-1,0 0,-5-8,0 0,2 0,0-1,0 0,1 0,1-1,1 0,-7-28,10 37,1-1,1 1,-1-1,1 1,0-1,1 1,0-1,0 1,0-1,0 1,1 0,0 0,1 0,-1 0,1 0,0 0,1 1,-1-1,1 1,0 0,9-8,19-13,1 1,1 1,0 3,73-34,109-40,-203 86,-22 8,-25 7,25-3,0 0,0 0,1 1,-1 0,1 0,0 1,0 0,1 0,-9 8,14-11,0 0,-1 0,1 0,0 0,0 1,0-1,1 1,-1-1,1 1,-1 0,1 0,0 0,0-1,0 1,0 0,1 0,-1 1,1-1,-1 0,1 0,0 0,1 0,-1 0,0 0,1 0,0 0,0 0,0 0,0 0,2 3,-2-3,1-1,0 0,0 0,-1 0,2 0,-1 0,0 0,0 0,1-1,-1 1,0-1,1 1,0-1,-1 0,1 0,0 0,-1-1,1 1,0-1,0 1,0-1,0 0,-1 0,1 0,0-1,0 1,0-1,-1 1,5-2,1 0,-1-1,1 1,-1-1,1-1,-1 0,0 1,-1-2,1 1,8-8,-2-4,11-9,-23 24,0 0,-1 1,1-1,0 1,0 0,0-1,0 1,0 0,0-1,0 1,0 0,0 0,0 0,0 0,0 0,0 0,0 0,0 0,0 0,0 0,0 1,-1-1,1 0,0 1,0-1,0 0,0 1,0-1,1 2,16 12,-16-11,1-1,-1 1,1-1,0 0,0 0,0 0,0 0,0 0,0-1,1 0,-1 1,0-1,1-1,-1 1,1 0,-1-1,1 1,-1-1,1 0,6-1,-5 0,0 0,0-1,0 0,-1 0,1 0,0 0,-1 0,0-1,1 0,6-7,14-7,-23 16,0 1,0 0,0 0,0 0,0 0,0 0,0 0,0 0,0 1,0-1,0 1,0 0,0-1,2 3,23 3,-24-6,1-1,-1 0,1 0,-1 0,0 0,1 0,-1-1,0 1,0-1,0 0,0 0,0 0,0 0,-1-1,1 1,2-5,3 0,-7 6,-1 1,1-1,0 1,-1-1,1 1,0 0,-1-1,1 1,0 0,0 0,-1-1,1 1,0 0,0 0,-1 0,1 0,0 0,0 0,0 0,-1 0,1 0,0 1,0-1,1 1,19 11,-2-2,-15-9,0 1,0-1,-1 0,1-1,0 1,0-1,0 0,0 0,0 0,0 0,0-1,0 1,0-1,-1 0,1 0,0-1,-1 1,1-1,0 0,-1 0,0 0,1 0,-1 0,0-1,0 0,-1 1,1-1,0 0,1-4,1 0,0-1,-1 0,0 0,-1 0,0 0,0 0,-1-1,0 1,0-1,-1 0,0 1,-1-12,0-19,2 25,-2-1,0 0,-1 1,-1-1,0 1,-1-1,-4-14,5 28,2 10,1 11,7 28,17 89,-21-123,1 0,0-1,0 1,2-1,-1 0,2 0,12 16,-17-25,1-1,-1 1,1-1,-1 1,1-1,0 0,0-1,1 1,4 2,-7-5,0 1,0 0,0-1,0 1,0-1,0 1,0-1,0 0,0 0,0 0,0 0,-1 0,1 0,0-1,0 1,0-1,0 1,0-1,0 0,0 0,-1 0,1 0,0 0,2-2,6-7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46.97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 1,'-3'3,"1"0,0 0,0 0,0 0,0 1,0-1,0 1,1-1,0 1,-1 5,1-7,1 0,-1 0,1 0,0 0,0 0,0 0,0 1,0-1,0 0,1 0,-1 0,1 0,0 0,-1 0,1 0,0 0,0 0,0 0,2 2,1 0,1 0,-1 0,1-1,-1 0,1 0,0 0,0 0,0-1,1 0,-1 0,1 0,-1 0,1-1,-1 0,1-1,0 1,-1-1,12-1,3-1,0-1,0 0,37-13,-42 11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47.52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16 423,'42'-32,"-33"26,0 0,-1 0,0-1,9-9,-7 5,-1-1,0 0,-1 0,-1-1,0 0,0 0,-1-1,-1 0,-1 0,0 0,0 0,-1-1,-1 1,-1-1,0 0,-1 0,0 1,-1-1,-4-18,4 29,0 1,0 0,0 0,-1-1,1 1,-1 0,0 1,0-1,0 0,0 0,0 1,0-1,-1 1,1 0,-1 0,0 0,0 0,-5-3,6 5,0-1,0 0,0 1,0-1,0 1,0 0,0 0,0-1,0 1,0 1,0-1,0 0,-1 0,1 1,0-1,0 1,0 0,1 0,-1-1,0 1,0 0,0 1,0-1,1 0,-1 0,1 1,-1-1,1 1,-1 0,1-1,-2 4,-3 4,1 0,0 1,0 0,1 0,-4 17,-11 56,13-50,-1-3,0-1,2 0,-3 38,8-60,0 0,0 0,0 0,1 0,0 0,0-1,0 1,1 0,0-1,1 1,0-1,0 0,0 0,0 0,7 8,-7-11,1 0,-1 0,1 0,0-1,0 0,0 0,0 0,0 0,0 0,1-1,-1 0,1 0,-1 0,1 0,-1-1,1 1,-1-1,1-1,-1 1,1 0,-1-1,7-2,10-2,-1-1,0-1,27-13,-5-1,-2-1,0-2,63-51,-102 75,0-1,0 1,0-1,-1 0,1 1,0-1,0 0,-1 0,1 0,0 0,-1 0,1 0,-1 0,1 0,-1 0,1 0,-1 0,0 0,1-1,-2 1,1 1,0-1,0 1,-1-1,1 1,0 0,-1-1,1 1,0-1,-1 1,1 0,-1-1,1 1,-1 0,1-1,0 1,-1 0,0 0,1-1,-1 1,1 0,-1 0,1 0,-1 0,0 0,-3-1,0 1,0 0,1 0,-1 0,0 0,1 1,-1 0,0-1,1 1,-5 2,-3 4,0 0,0 0,1 1,0 1,1 0,-1 0,2 0,-1 2,1-1,1 1,0 0,1 0,0 1,0-1,1 2,-5 18,10-29,-1 0,1 1,-1-1,1 0,0 1,0-1,0 0,0 1,1-1,-1 0,0 0,1 1,0-1,-1 0,1 0,0 0,0 0,3 4,-3-5,0 0,1 0,-1 0,0 0,1 0,-1 0,1 0,0 0,-1-1,1 1,-1-1,1 1,0-1,0 0,-1 1,1-1,0 0,0 0,-1 0,1 0,0-1,-1 1,1 0,0-1,2 0,4-2,-1 0,1 0,-1-1,0 1,0-2,0 1,0-1,10-10,0-2,23-32,-1 2,-39 47,0-1,0 1,0 0,1-1,-1 1,0-1,0 1,1 0,-1-1,0 1,1-1,-1 1,0 0,1 0,-1-1,1 1,-1 0,1 0,-1-1,0 1,1 0,-1 0,1 0,-1 0,1 0,-1 0,1 0,-1 0,1 0,-1 0,1 0,-1 0,1 0,-1 0,1 0,-1 0,1 0,-1 1,0-1,1 0,-1 0,1 1,-1-1,0 0,1 0,-1 1,0-1,1 1,-1-1,0 0,1 1,-1-1,0 1,0-1,1 0,-1 1,0-1,0 1,0-1,0 1,0-1,0 1,0-1,0 1,5 43,-4-29,0-11,0 1,0 0,0-1,0 1,1 0,0-1,0 0,0 1,0-1,1 0,-1 0,1 0,0-1,1 1,5 5,-4-6,0 0,0 0,0-1,0 0,0 0,1 0,-1-1,0 1,1-1,0-1,-1 1,1-1,7 0,3-2,0 0,-1 0,1-2,-1 0,0 0,0-1,0-1,27-16,-1-3,61-48,-54 35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49.2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165 420,'29'-3,"-20"-4,-9 7,0-1,-1 1,1-1,0 1,0-1,0 1,0-1,0 1,-1-1,1 1,0-1,-1 1,1-1,0 1,0 0,-1-1,1 1,-1-1,1 1,0 0,-1-1,1 1,-1 0,0-1,-2 0,0-1,0 1,0 0,0 0,-1 0,1 1,0-1,-1 1,1-1,0 1,-1 0,1 0,0 1,0-1,-1 1,-3 1,-3 0,0 1,0 1,-19 8,23-8,1-1,-1 2,1-1,0 0,0 1,1 0,-1 0,1 0,0 1,0 0,1-1,0 1,0 0,0 1,1-1,0 0,0 1,0 0,1-1,0 1,0 0,1-1,0 1,0 0,1 0,-1-1,1 1,1 0,0-1,4 12,-6-17,1 1,0 0,0-1,0 1,0-1,0 1,0-1,1 1,-1-1,1 0,-1 0,0 1,1-1,0 0,-1-1,1 1,0 0,-1 0,4 0,-2 0,0-1,0 0,0 0,0 0,0 0,0-1,-1 1,1-1,0 0,0 0,4-1,2-3,-1 1,0-1,0 0,0-1,-1 0,12-12,-5 2,0-2,-1 0,-1 0,-1-1,-1-1,-1 0,12-34,33-154,-53 202,6-25,-2-1,-2 0,-1-54,3 169,3 0,4 0,29 105,-33-151,8 24,-14-56,-1 0,1-1,0 1,1-1,-1 0,1 1,0-1,0 0,5 5,-7-8,0-1,-1 1,1-1,0 1,0-1,-1 1,1-1,0 0,0 1,0-1,-1 0,1 0,0 1,0-1,0 0,0 0,0 0,-1 0,1 0,0 0,0 0,0-1,1 1,0-1,0 0,0 0,0-1,0 1,0 0,0-1,-1 1,1-1,1-2,3-4,0 0,0 0,4-11,-9 17,40-86,-41 88,0 0,0-1,0 1,0-1,1 1,-1 0,0-1,0 1,1 0,-1-1,0 1,0 0,1 0,-1-1,0 1,1 0,-1 0,0 0,1-1,-1 1,1 0,-1 0,0 0,1 0,-1 0,0 0,1 0,-1 0,1 0,7 9,2 26,-8-29,0 3,1-1,0 0,0 1,1-1,0-1,1 1,9 13,-12-19,-1-1,0 1,1-1,0 1,-1-1,1 0,0 1,0-1,-1 0,1 0,0 0,0 0,0-1,0 1,1-1,-1 1,0-1,0 1,0-1,0 0,0 0,1 0,-1-1,0 1,0 0,0-1,0 1,0-1,0 0,0 0,0 0,0 0,0 0,0 0,-1 0,1 0,0-1,1-1,1-1,0 0,-1 0,0-1,1 1,-2-1,1 0,0 0,-1 0,0 0,2-8,2-7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49.7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59 0,'0'3,"-3"1,-4 0,-4-1,-2-1,0 2,5 1,5-4,5-2,3-1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2:08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97 9,'0'0,"0"0,0-1,0 1,0 0,0 0,0-1,0 1,0 0,0 0,0-1,0 1,0 0,0-1,0 1,0 0,0 0,0-1,0 1,0 0,0 0,0-1,0 1,1 0,-1 0,0-1,0 1,0 0,0 0,1 0,-1 0,0-1,0 1,1 0,-1 0,0 0,0 0,1 0,-1-1,0 1,0 0,1 0,-1 0,0 0,0 0,1 0,-1 0,0 0,0 0,1 0,-1 0,0 0,1 0,-1 1,1-1,-1 1,1-1,-1 1,1-1,-1 1,1-1,-1 1,1 0,-1-1,0 1,0 0,1-1,-1 1,0 0,0-1,0 1,1 0,-1-1,0 1,0 0,0-1,-1 2,-2 15,-1 0,0 0,-1-1,-1 0,-14 26,-4 14,13-29,2-5,-11 39,19-56,-1 1,1-1,1 1,-1 0,1-1,0 1,1 0,-1-1,1 1,0 0,0-1,3 9,-2-12,0 1,-1 0,1-1,0 1,0-1,1 0,-1 0,0 0,1 0,-1 0,1 0,0-1,0 1,-1-1,1 0,0 0,0 0,0 0,0 0,0-1,0 1,1-1,-1 0,3 0,5 0,0 0,0-1,0-1,-1 0,19-5,14-1,-37 7,1 1,-1-1,0-1,1 1,-1-1,0 0,0 0,0-1,-1 0,8-4,-3-4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50.78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3 192,'0'2,"0"1,1-1,-1 1,1-1,-1 1,1-1,0 1,0-1,0 0,1 1,-1-1,0 0,1 0,-1 0,1 0,0 0,0 0,0 0,0-1,0 1,0-1,0 1,1-1,-1 0,0 0,1 0,-1 0,1 0,-1-1,1 1,-1-1,1 0,-1 1,1-1,0 0,-1 0,1-1,-1 1,1-1,-1 1,1-1,-1 0,4-1,0-1,0 0,0 0,-1-1,0 0,1 0,-1 0,-1 0,1-1,-1 0,0 0,0 0,0 0,-1-1,1 0,3-9,-4 9,-1-1,1 0,-1 0,0 0,-1-1,0 1,0 0,0 0,-1-1,0 1,-1 0,0-1,-2-11,2 16,0 0,0 1,0-1,0 0,-1 1,1-1,-1 1,0 0,1-1,-1 1,0 0,0 0,-1 0,1 0,0 0,-1 1,1-1,-1 1,1 0,-1-1,1 1,-1 0,-4 0,5 0,-1 1,1 0,0 0,-1 0,1 0,0 1,-1-1,1 1,0-1,0 1,-1 0,1 0,0 0,0 0,0 0,0 0,0 0,0 1,0-1,0 1,1 0,-1-1,1 1,-1 0,1 0,0 0,-1 0,1 0,-1 3,-7 17,1 1,0 0,-7 44,-4 74,19-141,-5 47,2 77,4-109,0-1,1 1,0 0,1-1,1 1,0-1,1 0,1-1,10 21,-14-32,0 0,0 0,0 1,0-1,0 0,1-1,-1 1,1 0,-1-1,1 1,-1-1,1 0,0 0,0 0,0 0,0 0,-1-1,1 1,0-1,0 0,0 0,0 0,0 0,0-1,0 1,5-2,-1 0,0 0,0 0,0 0,0-1,0 0,-1-1,0 1,1-1,8-8,-6 3,0 0,-1 0,0 0,-1-1,0 0,-1-1,0 1,-1-1,0 0,0-1,-1 1,4-21,-9 25,-2 10,-3 11,2 3,2 0,-1 19,2-31,1 0,0 0,1 0,-1 0,1 0,0 0,0-1,0 1,1 0,0 0,3 7,-4-10,1-1,-1 0,0 1,0-1,0 0,1 0,-1 0,1 0,-1 0,1 0,-1 0,1 0,0-1,-1 1,1 0,0-1,-1 0,1 1,0-1,2 0,0 0,0 0,0-1,0 0,0 1,0-1,-1-1,1 1,7-4,-1-1,0 0,0-1,-1 0,0 0,11-12,-4-5,-14 21,0 0,0 0,0-1,0 1,1 1,-1-1,1 0,-1 1,1-1,3-2,-5 5,-1 0,1 1,0-1,-1 0,1 0,-1 0,1 0,-1 0,1 1,-1-1,1 0,-1 0,1 1,-1-1,1 0,-1 1,1-1,-1 1,0-1,1 0,-1 1,0-1,1 1,-1-1,0 1,1 0,10 20,-7-13,-1-3,0 0,0-1,1 1,0-1,-1 0,1 0,1-1,-1 1,0-1,1 0,0 0,0 0,0 0,0-1,6 2,-3-2,-1-1,1 0,-1 0,1-1,-1 0,1 0,0-1,-1 0,0 0,13-4,-5 0,0 0,0-1,-1-1,1 0,-2-1,1 0,16-14,-21 14,0 0,-1 0,0-1,0 1,-1-2,0 1,0-1,-1 0,0-1,6-16,-12 26,1 0,-1-1,1 1,-1 0,1 0,-1 0,0 0,0-1,0 1,0 0,0 0,0 0,0-1,0 1,0 0,0 0,-1 0,1-1,0 1,-1 0,1 0,-1 0,1 0,-1 0,0 0,0 0,1 0,-1 0,0 0,0 0,0 0,0 1,0-1,-1 0,1 0,-1 1,0-1,1 1,-1 0,0 0,1 0,-1 0,1 0,-1 0,0 0,1 1,-1-1,1 0,-1 1,0 0,1-1,-1 1,1 0,0 0,-1-1,1 1,0 0,-1 1,1-1,-2 2,-2 3,0 1,0 0,1 0,0 1,0-1,0 1,1 0,0 0,1 0,0 0,0 1,1-1,0 0,0 1,1-1,0 1,2 10,-1-16,-1 0,1 0,0 0,1 0,-1 0,0 0,1 0,0 0,0-1,-1 1,2 0,-1-1,0 0,0 0,1 1,-1-1,1 0,0-1,3 3,-1-2,0-1,0 1,0-1,0 1,1-2,-1 1,0 0,1-1,-1 0,10-1,-2-1,-1-1,1 0,-1 0,0-1,0-1,0 0,0-1,-1 0,13-9,-20 11,1-1,0 1,-1-1,0 0,0 0,0 0,-1 0,0-1,5-10,0-3,7-34,-11 40,-4 12,0 0,0 0,0 0,0 0,0 1,0-1,1 0,-1 0,0 0,0 1,1-1,-1 0,1 1,-1-1,1 0,-1 1,1-1,-1 0,1 1,-1-1,1 1,0-1,-1 1,1-1,0 1,0-1,-1 1,1 0,0 0,0-1,0 1,-1 0,1 0,0 0,0 0,0 0,-1 0,1 0,0 0,0 0,0 0,0 0,-1 0,1 1,0-1,0 0,-1 1,1-1,0 1,0-1,-1 1,1-1,0 1,-1-1,1 1,-1-1,1 2,6 4,0 1,-1 0,10 14,-14-18,20 31,-16-25,0 1,0-1,0-1,1 1,1-1,0 0,14 11,-17-15,1 0,0-1,0 0,0 0,0 0,0-1,1 0,-1 0,1-1,-1 0,1 0,-1 0,1-1,0 0,0 0,-1-1,1 0,-1 0,1 0,0-1,-1 0,0 0,0-1,1 1,-2-1,1-1,0 1,10-9,36-38,-36 35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51.30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4 142,'-3'75,"3"-74,-1 0,1 0,0 0,0 0,0 0,0-1,1 1,-1 0,0 0,0 0,0 0,1-1,-1 1,0 0,1 0,-1 0,1-1,-1 1,1 0,-1-1,1 1,-1 0,1-1,0 1,-1-1,1 1,0-1,0 1,-1-1,1 0,0 1,0-1,0 0,0 0,-1 1,1-1,0 0,0 0,0 0,0 0,0 0,-1 0,1 0,0 0,0-1,0 1,0 0,-1 0,1-1,1 0,8-2,-1-1,1 0,13-8,-14 7,14-9,-1-1,-1-1,-1 0,0-2,27-31,28-25,-74 74,-1-1,1 0,-1 1,1-1,0 0,0 1,-1-1,1 1,0 0,0-1,-1 1,1-1,0 1,0 0,0 0,0-1,-1 1,1 0,0 0,0 0,0 0,0 0,0 0,0 0,0 1,-1-1,1 0,1 1,-1 0,0 0,0 0,0 0,0 0,0 0,0 1,0-1,-1 0,1 1,0-1,-1 0,1 1,-1-1,1 4,1 7,-1 0,0 0,-1 14,0-22,0 5,-1 36,2 0,8 47,-6-73,-2-6,1 0,6 17,-8-27,1 0,1 0,-1-1,0 1,1 0,-1-1,1 1,0-1,0 1,0-1,0 0,0 0,0 1,1-2,2 3,-3-3,-1-1,0 1,1-1,-1 1,0-1,1 0,-1 0,1 0,-1 0,1 0,-1 0,0 0,1 0,-1 0,1-1,-1 1,0-1,1 1,-1-1,0 1,1-1,-1 0,0 0,0 1,0-1,0 0,0 0,2-2,2-2,-1-1,1 1,-1-1,4-8,3-5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51.7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138 1,'0'6,"0"0,0 0,-1 0,0 0,0 0,-1 0,1-1,-5 9,-1-2,0 0,-14 17,8-9,0 1,1 0,2 0,0 1,1 1,-11 42,19-61,0-1,1 1,-1 0,1 0,0 0,0 0,0 0,0 0,1 0,-1 0,1 0,0 0,1-1,-1 1,1 0,-1-1,4 6,-3-7,0 1,0-1,0 0,0-1,1 1,-1 0,0-1,1 1,-1-1,1 1,0-1,-1 0,1 0,0-1,0 1,0 0,-1-1,1 0,0 0,0 1,0-2,0 1,0 0,5-2,5-1,1-1,0 0,-1-1,0 0,0-1,-1-1,0 0,21-16,-17 10,0-1,-1-1,0 0,-1-1,14-23,-24 33,0-1,-1 0,1 0,-2 0,1 0,-1 0,0-1,-1 1,0-1,1-13,-2 16,0 0,0 0,-1 0,1 0,-1 1,0-1,0 0,-1 0,0 1,0-1,0 1,0-1,0 1,-1 0,0 0,0 0,-6-6,6 8,-1-1,1 1,-1 0,0 0,1 1,-1-1,0 1,0 0,0 0,0 0,0 1,-1-1,1 1,0 0,0 0,0 0,0 1,0-1,0 1,-5 2,1-1,0 1,0-1,0 2,0-1,1 1,-1 1,1-1,-12 11,10-3,9-12,0 1,0-1,0 0,0 0,-1 0,1 1,0-1,0 0,0 0,0 1,0-1,0 0,0 0,1 1,-1-1,0 0,0 0,0 1,0-1,0 0,0 0,0 0,0 1,1-1,-1 0,0 0,0 0,0 1,0-1,1 0,0 0,0 1,1-1,-1 0,0 0,0 1,1-1,-1 0,0 0,1-1,-1 1,0 0,0 0,1-1,-1 1,0 0,0-1,2-1,14-6,-2-2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52.1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143 1,'2'4,"-1"1,1 0,-1 0,0 0,-1 0,1-1,-1 1,0 0,-1 0,1 0,-1 0,0 0,0 0,0 0,-1 0,1-1,-1 1,-1-1,1 1,0-1,-1 0,0 0,0 0,0 0,-1 0,1-1,-1 0,0 1,0-1,-5 3,1 0,0 0,1 1,0 0,0 1,1-1,0 1,0 0,1 1,0 0,0 0,-3 10,5-11,0 0,1 0,-1 0,2 0,-1 0,1 0,1 1,-1-1,2 0,-1 0,1 1,0-1,4 15,-4-21,0 1,0-1,0 1,0-1,1 0,-1 1,1-1,0 0,-1 0,1 0,0 0,0 0,0-1,1 1,-1-1,0 1,4 1,-2-2,1 1,-1-1,1 0,-1 0,1 0,0-1,-1 1,1-1,7-1,-2 0,0-1,-1 0,1 0,0-1,-1-1,1 1,-1-1,16-10,-17 8,-1 0,1-1,-1 1,-1-1,1-1,-1 1,-1-1,1 0,-1 0,-1-1,0 1,0-1,0 0,1-10,-3 14,-1-1,0 1,0 0,0-1,-1 1,0-1,0 1,0-1,-1 1,0-1,0 1,0 0,-1-1,0 1,0 0,0 0,0 0,-1 0,0 1,0-1,0 1,-1-1,1 1,-1 0,0 1,-5-5,7 7,0 0,0-1,0 1,0 0,0 0,0 1,0-1,0 0,0 1,0-1,-1 1,1 0,0 0,0-1,-1 1,1 1,0-1,0 0,-1 1,1-1,-2 1,-24 2,43-17,-3 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52.63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147 1,'2'2,"-1"-1,1 1,-1 0,1 0,-1 1,0-1,1 0,-1 0,-1 0,1 1,0-1,0 1,-1-1,1 0,-1 1,0-1,0 1,0-1,0 1,0-1,-1 1,1-1,-1 1,1-1,-1 0,0 1,0-1,0 0,-2 4,-1 1,-1 0,0-1,0 1,-1-1,0 0,0 0,-8 7,3-5,2 1,-1 0,1 1,0 1,1-1,0 1,-9 19,13-24,1 1,0-1,0 1,1-1,0 1,0 0,1 0,0 0,0 0,1 0,-1 0,1 0,1 0,0 0,3 14,-4-19,1 0,0 1,0-1,0 0,0 0,1 0,-1 0,0 0,1-1,0 1,-1 0,1-1,0 1,0-1,0 1,0-1,0 0,2 1,1 0,-1-1,0 1,1-1,-1-1,1 1,-1-1,1 0,-1 0,6 0,2-2,0 0,-1-1,1 0,0 0,-1-1,16-9,-14 6,0 0,-1-1,-1 0,1-1,-1-1,-1 0,0 0,15-20,-22 26,0 0,0 0,-1 0,0-1,0 1,0-1,0 1,-1-1,1 0,-1 0,0 1,-1-1,1 0,-1 0,0 0,0 0,-1 0,1 0,-1 0,0 0,-1 1,1-1,-1 0,0 1,0-1,0 1,-1 0,-4-7,4 6,-1 1,1 0,-1 0,0 0,0 0,0 1,0 0,-1-1,1 1,-1 1,0-1,0 1,0 0,0 0,0 0,0 1,-1 0,1 0,0 0,-1 1,1 0,-1 0,1 0,-1 0,1 1,0 0,-1 0,-7 3,36-18,-9 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53.68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11 441,'-5'26,"4"-22,0 0,0-1,0 1,0 0,1 7,0-10,0 1,0-1,1 0,-1 0,0 1,1-1,-1 0,1 0,-1 0,1 0,0 1,-1-1,1 0,0 0,0 0,0-1,0 1,0 0,0 0,0 0,0-1,2 2,6 2,1 1,0-1,1-1,-1 0,1 0,-1-1,1-1,0 0,-1 0,18-1,-3-2,1-1,-1-1,33-10,-30 6,0-2,0-1,-1-1,-1-2,0 0,-1-2,0 0,43-40,-53 42,-1-1,0 0,-1-1,0-1,-2 0,0-1,0 0,-2 0,-1-1,0-1,-1 1,-1-1,6-33,-12 48,1 0,-1 0,0 0,0 0,-1 0,0 0,0 0,0 0,0 0,-1 0,-3-7,4 10,1 1,-1-1,0 1,0-1,0 1,-1 0,1 0,0-1,0 1,-1 0,1 0,-1 0,1 1,-1-1,1 0,-1 0,1 1,-1-1,0 1,1-1,-1 1,0 0,1 0,-1 0,0 0,1 0,-1 0,0 0,0 0,1 1,-1-1,1 1,-1-1,0 1,1 0,-1-1,-1 2,-3 2,0 0,0 0,1 0,-1 1,1 0,0 0,1 1,-1-1,1 1,0 0,0 0,-4 9,-5 13,-13 43,24-68,-19 67,2 0,4 0,-7 75,13-35,6 143,2-101,-1-126,-1 1,-1-1,-13 44,17-68,-1 0,0 0,1 0,-1-1,0 1,0 0,0 0,0 0,0-1,0 1,-1-1,1 1,0-1,-1 1,1-1,-1 0,0 0,1 0,-1 0,0 0,0 0,0 0,0 0,1-1,-1 1,-3 0,2-1,0-1,0 1,0 0,0-1,0 0,0 0,0 0,0 0,1 0,-1 0,0-1,1 1,-1-1,1 0,0 1,-1-1,-2-4,-7-7,1-1,0-1,0 0,2 0,0-1,1 0,0-1,-5-20,4 9,1-1,1 0,2-1,-1-34,5 54,2 1,-1 0,1 0,1 0,0 0,0 0,1 0,0 1,0-1,1 1,0 0,1 0,-1 0,2 0,-1 1,1 0,0 0,0 0,1 1,0 0,9-6,3-1,0 1,0 1,2 1,-1 0,1 2,0 0,34-7,47-6,54-14,-134 28,0-2,-1-1,0 0,26-18,-47 28,20-12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54.6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300 43,'0'5,"0"0,0 0,-1-1,0 1,0 0,0 0,0 0,-1-1,1 1,-1-1,-3 6,2-6,1-1,-1 0,0 0,0 0,0-1,0 1,0-1,-1 0,1 0,-1 0,1 0,-1 0,0-1,-4 2,-6 0,1 0,-25 2,26-4,1 0,0 1,0 0,0 1,-13 5,15-4,1 1,0 0,1 0,-1 0,1 1,0 0,-8 9,13-12,0-1,0 0,1 1,-1 0,1-1,-1 1,1 0,0-1,0 1,0 0,-1 5,2-6,0-1,0 1,0 0,1-1,-1 1,0 0,1-1,-1 1,1-1,-1 1,1-1,0 1,0-1,0 1,-1-1,2 1,-1-1,0 0,0 0,0 0,0 0,3 2,0 0,0-1,1 0,-1 1,1-1,0-1,-1 1,1-1,0 0,0 0,0 0,0-1,0 1,0-1,0-1,0 1,0-1,0 0,7-2,6-2,-1 0,0-2,28-14,-35 15,0 1,-1-2,0 1,0-1,0-1,-1 0,0 0,0 0,-1-1,8-12,-12 15,1 0,-1-1,0 1,-1 0,1-1,-1 0,-1 1,1-1,-1 0,0 0,-1 0,0 0,0 0,0 0,-1 0,0 0,0 0,-3-7,3 12,1 0,-1 0,0 0,0 0,0-1,0 1,0 0,-1 1,1-1,-1 0,1 0,-1 1,0-1,1 0,-1 1,0 0,0-1,0 1,0 0,0 0,0 0,-1 1,1-1,0 0,0 1,-1-1,1 1,0 0,-1 0,1 0,0 0,-5 1,2 0,1 0,-1 0,1 0,0 1,-1 0,1 0,0 0,0 0,0 1,0 0,1 0,-1 0,1 0,0 0,-1 1,-2 4,0 2,0 1,0 0,1 1,1-1,0 1,1 0,0 0,0 0,2 1,-2 23,3-30,1 0,-1-1,1 1,0-1,0 1,1-1,-1 1,1-1,1 0,-1 1,5 6,-4-9,-1 0,1 0,0 0,0 0,0-1,0 1,0-1,1 0,-1 0,1 0,0 0,-1-1,1 1,0-1,0 0,0 0,7 0,1 1,1-2,0 0,0 0,0-1,0-1,-1 0,1-1,-1 0,1-1,-1 0,0-1,-1 0,1-1,-1 0,17-14,-10 6,-1-1,0-1,-1 0,0-2,-2 0,0 0,21-39,-21 29,-12 23,-8 19,-1 3,1 0,0 0,2 0,0 0,-2 20,5-29,0 1,1-1,0 1,1-1,-1 1,2-1,-1 1,1-1,0 0,1 0,0 0,7 13,-8-17,1 0,0-1,1 1,-1-1,0 0,1 0,0-1,-1 1,1-1,0 1,1-1,-1 0,0-1,0 1,1-1,-1 0,1 0,-1 0,1 0,0-1,-1 0,1 0,-1 0,9-2,-3 0,-1 1,1-1,-1-1,1 0,-1 0,0-1,-1 0,1-1,-1 0,15-11,-4-2,-1-1,0-1,15-24,-23 32,-7 7,1 0,0 1,0-1,0 1,1 0,0 0,0 1,0 0,0 0,10-5,-12 7,0 0,0 0,0 1,0-1,0 1,0-1,0 1,0 0,0 1,0-1,1 0,-1 1,0 0,0-1,0 1,-1 0,1 1,0-1,0 0,-1 1,1 0,4 2,-3 0,0-1,0 0,0 1,-1 0,1 0,-1 0,0 0,0 1,0-1,-1 1,0 0,0 0,3 8,-4-9,-1-1,0 1,0-1,0 1,0-1,0 1,-1-1,1 1,-1-1,0 1,0-1,0 1,-1-1,1 0,-1 0,0 0,0 0,0 0,0 0,-5 4,2-2,0 0,-1 0,1 0,-1-1,0 0,0-1,-1 1,1-1,-1 0,0-1,0 0,0 0,0 0,0-1,0 0,-9 1,10-2,1 0,-1-1,0 1,1-1,-1 0,0-1,1 1,-1-1,1 0,0 0,0-1,0 0,0 0,0 0,0 0,1-1,-1 0,1 0,0 0,-5-8,1 1,1-1,0 0,-10-26,8 13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55.03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61 1,'0'5,"-3"9,-4 5,0 1,-3 2,0-1,0-4,1-2,5-3,3-7,5-7,2-6,-1-5,0-4,-2 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19:55.45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30 1,'0'15,"0"14,-3 5,-1-1,0-2,-2-7,0-4,1-9,4-6,2-7,2-6,-1-5,0-6,0-5,-4-6,-2 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20:05.635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15,'0'-1,"0"0,0 0,1 1,-1-1,0 0,0 1,1-1,-1 0,1 1,-1-1,0 1,1-1,-1 1,1-1,-1 1,1-1,-1 1,1-1,0 1,-1-1,1 1,-1 0,1 0,0-1,-1 1,1 0,0 0,0 0,-1-1,1 1,0 0,-1 0,1 0,0 0,0 1,-1-1,2 0,31 5,-29-4,36 5,0-3,0-1,55-4,-14 0,-7 1,81 3,-96 6,-37-4,39 2,-15-7,-11 1,0 1,60 9,-65-6,0-1,44-1,-44-2,1 1,39 6,-46-3,37 0,-39-4,-2 2,36 6,-35-4,1-2,-1 0,0-1,26-2,-25 0,1 0,-1 2,37 6,-35-3,1-1,47-1,1 0,-18 7,-36-6,30 3,42 5,-41-4,-3 0,-29-3,0-1,22 0,-13-3,6 0,0 1,51 8,-45-5,0-1,48-3,-40 0,-60-3,-1-1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2:08.8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158 1,'-8'8,"1"1,0 0,0 0,1 1,1-1,-1 1,-6 19,-21 79,26-81,-16 90,19-82,-3-1,-16 52,21-79,2-7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2:09.5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0,'-1'1,"1"-1,0 0,-1 1,1-1,0 0,0 0,-1 1,1-1,0 1,0-1,0 0,-1 1,1-1,0 0,0 1,0-1,0 1,0-1,0 0,0 1,0-1,0 1,0-1,0 0,0 1,0-1,0 1,1-1,-1 0,0 1,0-1,0 1,0-1,1 0,-1 1,0-1,0 0,1 0,-1 1,0-1,1 0,-1 0,0 1,1-1,-1 0,0 0,1 0,-1 1,1-1,0 0,26 9,-17-6,13 3,-1-1,1-1,0 0,0-2,0-1,32-2,-47 1,-6 0,15-2,-17 2,0 0,1 0,-1 0,0 0,0 0,1 0,-1 0,0 0,1 0,-1 0,0 0,1 0,-1 0,0-1,0 1,1 0,-1 0,0 0,0 0,1-1,-1 1,0 0,0 0,0-1,0 1,1 0,-1 0,0-1,0 1,0 0,0-1,0 1,0 0,0 0,1-1,-1 1,0 0,0-1,0 1,0 0,0-1,-1 1,-2-6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2:11.3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0,'4'1,"0"0,0-1,1 1,-1 0,-1 1,1-1,0 1,0 0,0 0,-1 0,1 0,-1 0,0 1,1 0,-1 0,0 0,-1 0,1 0,-1 0,1 1,-1-1,0 1,0 0,0 0,-1-1,1 1,-1 0,0 0,0 0,-1 1,1-1,-1 0,0 0,0 0,-1 7,-2 6,-2 0,0 0,0 0,-2 0,0-1,-14 24,3-7,17-31,0 0,0 0,0-1,0 1,1 0,-1 0,0 0,1 0,0 0,-1 0,1 0,0 0,0 0,0 1,0-1,0 0,1 0,-1 0,1 0,-1 0,1 0,0 0,0-1,0 1,0 0,0 0,0 0,0-1,0 1,1-1,2 3,-1-1,1-1,-1-1,0 1,1 0,-1-1,1 0,-1 0,1 0,0 0,0 0,-1-1,1 0,0 0,0 0,-1 0,8-1,10-4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2:24.709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31 118,'-1'0,"-1"0,0-1,1 1,-1-1,1 0,-1 1,0-1,1 0,0 0,-1 0,1 0,-1 0,1 0,0-1,0 1,0 0,-2-3,3 4,-1-1,1 1,0-1,-1 1,1-1,0 1,-1-1,1 1,0-1,0 1,0-1,-1 0,1 1,0-1,0 1,0-1,0 0,0 1,0-1,0 1,0-1,0 0,1 1,-1-1,0 1,0-1,0 1,1-1,-1 1,0-1,1 1,-1-1,0 1,1-1,-1 1,0-1,1 1,-1 0,1-1,-1 1,1-1,-1 1,1 0,-1 0,1-1,0 1,-1 0,1 0,-1 0,1 0,0 0,0 0,7-1,1 1,-1 0,1 1,-1 0,0 0,1 1,-1 0,0 1,15 6,16 3,30 6,210 50,4-25,-198-36,1-5,-1-3,0-3,0-5,159-36,-148 13,120-56,-208 85,-2 1,-1-1,1 0,-1 0,0 0,8-7,-13 10,1-1,0 1,-1-1,1 0,-1 1,1-1,-1 0,0 1,1-1,-1 0,0 1,1-1,-1 0,0 0,0 0,1 1,-1-1,0 0,0 0,0-1,-1 1,1 0,-1 0,1 0,-1 0,0 0,1 0,-1 0,0 0,0 1,1-1,-1 0,0 0,0 1,0-1,0 0,0 1,0-1,0 1,-2-1,-12-5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2:28.089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29 1,'-2'0,"1"-1,0 1,0 0,0 0,-1 0,1 1,0-1,0 0,0 0,0 1,-1-1,1 0,0 1,0-1,0 1,0 0,0-1,0 1,0 0,0 0,1-1,-1 1,0 0,0 0,0 2,0-2,1 0,0 0,0 0,0 0,0 1,0-1,1 0,-1 0,0 0,0 1,1-1,-1 0,1 0,-1 0,1 0,-1 0,1 0,0 0,-1 0,1 0,0 0,0-1,0 1,0 0,1 1,11 8,1 0,0-1,0 0,1-1,22 8,83 26,-96-35,39 11,0-2,0-3,74 5,-89-15,-1-2,1-2,-1-2,0-2,47-12,-89 16,55-12,107-40,-163 52,0-1,1 0,-1-1,0 1,0-1,0 1,6-7,-9 8,0 0,-1 0,1 0,0-1,0 1,-1 0,1-1,0 1,-1 0,1-1,-1 1,0-1,0 1,1-1,-1 1,0-1,0 1,0-1,0 1,-1-1,1 1,0 0,-1-1,1 1,-1-1,1 1,-2-3,-6-10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2:30.270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98 22,'0'0,"0"-1,0 0,0 0,0 0,-1 0,1 0,0 0,0 1,0-1,-1 0,1 0,-1 0,1 1,0-1,-1 0,1 1,-1-1,0 0,1 1,-1-1,1 0,-1 1,0-1,1 1,-1-1,0 1,0 0,0-1,1 1,-1 0,0-1,0 1,0 0,0 0,1 0,-1 0,0 0,0 0,0 0,0 0,0 0,0 0,1 0,-1 1,0-1,0 0,0 1,1-1,-1 0,0 1,0-1,1 1,-1-1,0 1,1 0,-1-1,1 1,-2 1,-4 12,0 0,2 0,-1 0,2 1,0-1,-2 20,0 93,5-115,0 44,1 0,-3-1,-10 67,1-34,18-100,1-11,11-61,-12 56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6:58.41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 29,'-4'0,"2"0,6 0,7 0,5 0,4 0,3 0,2 0,0 0,0 0,1 0,-1 0,-1 0,-3-4,-2-2,-4-3,-5-1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2:30.687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96 0,'1'0,"0"1,-1-1,1 0,0 0,0 1,0-1,-1 0,1 1,0-1,-1 1,1-1,0 1,-1-1,1 1,-1 0,1-1,0 1,-1 0,0-1,1 1,-1 0,1-1,-1 1,0 0,0 0,1 0,-1-1,0 1,0 0,0 1,1 27,-19 140,8-82,-4 40,-6 47,16-147,4-23,-1 0,1 1,-1-1,0 0,-1 0,1 0,0-1,-1 1,0 0,0 0,0-1,-1 1,1-1,-1 0,0 0,-4 5,-7-2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2:31.107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86 40,'-9'1,"0"1,-1 0,1 0,-17 6,3 0,88-9,-27-6,189-41,-207 41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2:31.522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12 120,'1'-6,"0"1,0-1,0 1,0 0,1 0,0 0,1 0,-1 0,1 0,-1 0,2 1,-1-1,0 1,1 0,0 0,0 0,4-3,-4 4,-1 0,1 0,0 0,0 0,0 1,1 0,-1 0,1 0,-1 0,1 1,-1-1,1 1,0 0,0 1,-1-1,1 1,0 0,0 0,7 2,-10-2,0 1,0-1,0 1,0 0,0 0,0 0,0 0,0 0,0 1,-1-1,1 0,0 1,-1 0,1-1,-1 1,1 0,-1-1,0 1,2 4,-2-3,0 0,0 0,-1 1,1-1,-1 1,0-1,0 1,0-1,0 1,-1-1,0 5,-3 6,0 0,-1-1,-1 0,-14 24,6-14,-29 33,10-15,-26 30,58-70,0 0,1 0,-1 0,0 0,1 0,0 0,-1 1,1-1,0 0,-1 0,1 0,0 0,0 0,0 0,0 1,0-1,0 0,0 0,0 0,1 0,-1 0,1 2,0-1,0 0,1 0,-1 0,0-1,1 1,0 0,-1-1,1 0,0 1,-1-1,4 1,3 3,1-1,0-1,0 0,13 4,18 4,-26-7,0 0,-1 0,25 1,-34-4,1-1,-1-1,1 1,-1 0,0-1,1 0,-1 0,0-1,1 1,-1-1,0 1,0-2,0 1,-1 0,1-1,3-2,18-19,-14 14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2:31.972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270 42,'-7'-1,"0"1,0-1,0-1,-12-3,16 4,-1-1,0 1,1 0,-1 0,0 1,0-1,0 1,0-1,0 1,0 1,0-1,0 0,1 1,-1 0,0 0,0 0,0 0,1 1,-6 2,1 2,1-1,-1 1,1 1,1-1,-1 1,1 1,0-1,1 1,0 0,0 0,0 1,1-1,-3 10,-3 15,0-1,-5 44,13-67,-6 36,3 1,1-1,3 1,4 47,-2-84,0 0,1 0,0-1,1 1,-1-1,2 1,-1-1,1 0,1 0,-1-1,1 1,1-1,-1 0,9 8,-10-12,0 1,0-1,0 0,0 0,0 0,1-1,-1 0,1 0,0 0,0 0,0 0,-1-1,2 0,-1 0,0-1,0 1,0-1,0 0,0-1,0 1,0-1,0 0,0 0,0 0,10-5,-2-1,0 0,0-1,0-1,-1 0,0-1,-1 0,0-1,0 0,-2-1,1 0,-1 0,12-24,-7 8,0 0,-2-1,-1-1,-2 0,8-37,-15 52,0 0,-1 0,0 0,-1-1,-1 1,0 0,-1 0,-1 0,0 1,-1-1,-1 1,0 0,-1 0,0 0,-1 1,-1-1,0 2,-10-13,11 18,0 0,0 0,0 1,-1 0,0 0,0 0,0 1,-1 1,0 0,0 0,0 0,-19-4,24 8,-1-1,1 1,-1 0,0 1,1-1,-1 1,1 0,-1 0,1 0,-1 1,-5 2,7-3,0 1,0-1,0 1,0 0,0 0,0 0,0 1,0-1,1 1,-1-1,1 1,0 0,0 0,-3 5,5-7,-1-1,1 1,0 0,0-1,-1 1,1 0,0 0,0-1,0 1,0 0,0-1,0 1,0 0,0 0,0-1,0 1,0 0,0-1,0 1,1 0,-1-1,0 1,0 0,1-1,-1 1,1 0,-1-1,1 1,-1-1,1 1,8 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2:59.9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1162 196,'-4'-1,"0"0,1-1,-1 0,1 0,-1 0,1 0,0 0,0-1,0 0,0 1,1-1,-4-4,-2-1,1 2,1 1,-2 0,1 1,0-1,-1 2,0-1,0 1,-10-3,5 2,0 1,0 0,0 1,-22 0,12 3,1 2,-32 7,6-1,9-1,1 2,0 2,1 1,-68 35,75-31,0 1,1 1,-43 38,-66 80,120-115,1 1,0 0,2 2,-19 38,-37 112,50-118,12-34,-1 3,-14 50,22-67,1 0,0 0,0 0,0 0,2 0,-1 1,1-1,0 0,5 16,1-1,2 1,1-1,25 44,-29-58,1 0,0 0,1-1,0 0,0 0,1-1,0 0,1-1,0 0,17 10,256 115,-227-113,1-2,101 17,-91-21,79 11,-115-18,21 4,0-2,79 2,909-11,-1011-1,52-8,12-2,-60 11,1 3,-1 0,38 9,-41-7,0-1,0-1,0-2,0-1,1-1,41-9,7-1,-56 10,0-1,0-1,0-1,-1-2,0 0,36-17,-12 0,-2-2,49-40,-78 54,-1 0,0-2,-1 1,-1-2,0 1,-1-2,0 0,-2 0,12-26,-11 15,-2 0,-1-1,-1 0,-2-1,2-34,-3 5,-2 0,-2 0,-3 0,-3 0,-2 0,-28-94,29 131,0 0,-2 1,0 0,-1 1,-1 0,-1 1,-1 0,0 1,-1 1,-1 0,-1 1,0 1,-1 0,0 1,-27-13,17 9,-32-16,-109-47,106 58,-1 2,-1 3,-83-10,-239-2,231 29,-206 2,271 7,0 3,-129 35,199-42,-221 64,234-67,0 1,0 1,0 0,0 0,0 0,1 1,0 0,-11 10,17-15,1 0,-1 1,1-1,0 1,-1-1,1 0,0 1,-1-1,1 1,0-1,-1 0,1 1,0-1,0 1,0-1,-1 1,1-1,0 1,0-1,0 1,0-1,0 1,0-1,0 1,0-1,0 1,0-1,0 1,1 0,-1-1,0 0,0 1,0-1,1 1,-1-1,0 1,0-1,1 1,-1-1,0 0,1 1,-1-1,1 0,-1 1,0-1,1 0,-1 1,1-1,-1 0,1 0,-1 0,1 1,-1-1,1 0,-1 0,1 0,-1 0,1 0,-1 0,1 0,-1 0,2 0,12-2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02.68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1683 41,'-1'1,"1"-1,-1 1,0-1,1 1,-1-1,0 1,0-1,1 0,-1 1,0-1,0 0,0 0,0 0,1 1,-1-1,0 0,0 0,0 0,0 0,1 0,-1-1,0 1,-1 0,-26-4,4-1,-29-10,41 10,0 1,-1 1,1 0,0 0,-1 2,0-1,0 1,1 1,-18 2,-49 11,-109 23,-234 105,343-109,-117 52,158-67,2 3,1 1,0 1,-39 34,60-42,0 1,2 0,-1 0,2 1,-19 35,-36 96,53-115,-1 5,1 1,2 0,-9 62,19-87,0 1,1-1,0 1,1 0,1-1,0 1,5 16,-1-9,1 0,1-1,20 35,-8-24,3 0,0-2,2 0,38 34,-7-15,108 72,-101-77,-25-20,2-1,0-2,53 18,-82-33,48 14,1-2,1-2,67 6,-35-6,97 4,-53-8,-44-3,180-8,-217-5,-1-2,64-18,106-40,-164 43,0-2,-1-3,88-54,-128 67,0-1,-1-1,0 0,-2-2,0 0,-1 0,-1-2,0 0,17-32,-15 18,-1-1,-1-1,-2 0,-1-1,8-53,-14 60,-2 0,-2 0,0-1,-2 0,-2 1,0-1,-2 1,-2 0,0 0,-2 0,-1 1,-2 1,-18-37,-38-52,55 99,0 1,-1 1,-1 0,-23-19,-1 4,0 2,-2 2,-1 2,-1 1,-1 2,-1 2,0 2,-2 2,0 2,0 2,-2 2,1 3,-50-3,5 7,0 5,-127 17,158-9,1 3,0 2,1 3,-87 38,124-45,-1-2,-24 7,25-11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04.41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75 0,'-3'12,"0"-1,-7 19,-6 21,2 16,3 1,-2 81,9 139,4-257,0-24,0 1,0-1,1 1,0-1,0 0,0 1,1-1,0 0,6 12,-8-18,1-1,-1 0,0 1,0-1,1 0,-1 0,0 1,1-1,-1 0,0 0,1 1,-1-1,0 0,1 0,-1 0,1 0,-1 0,0 0,1 1,-1-1,1 0,-1 0,0 0,1 0,-1 0,1-1,-1 1,0 0,1 0,-1 0,0 0,1 0,-1 0,1-1,-1 1,0 0,1 0,-1-1,0 1,1 0,-1 0,0-1,0 1,1 0,-1-1,7-9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04.81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198 30,'3'-11,"2"-4,-5 11,-2 6,-5 14,1 0,1 0,0 0,1 1,0 0,-1 28,1-15,-21 210,1-17,18-175,1 0,-3-1,-22 77,25-112,0-1,0 1,-1-1,-1 0,0 0,-10 11,3-7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05.253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78,'4'0,"6"0,5 0,4 0,3 0,1 0,2-4,1-1,-1-1,4 2,1 1,0-3,3 0,0 0,-2-2,2-1,0-1,-6-1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05.7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486 21,'-1'-1,"1"0,-1 0,1-1,-1 1,1 0,-1 0,0 0,1 0,-1 0,0 1,0-1,1 0,-1 0,0 0,0 1,0-1,0 0,0 1,0-1,0 1,-1-1,1 1,0 0,0-1,0 1,0 0,0 0,-1 0,1 0,-2 0,-37 0,24 3,1 0,0 1,-1 1,2 0,-1 1,1 0,-16 10,9-2,1 1,0 0,-30 32,37-35,-16 17,-46 59,69-80,0 1,0 1,0-1,2 1,-1 0,1 0,0 0,1 1,0 0,1-1,-2 23,4-29,0 0,1 0,-1 0,1 0,0 1,0-1,0 0,0-1,1 1,0 0,-1 0,2-1,-1 1,0-1,1 1,-1-1,1 0,0 0,0 0,0 0,0-1,1 1,-1-1,7 3,7 3,0-1,1-1,0-1,27 5,-25-6,35 12,-50-15,-1 1,0 0,0 0,0 1,0-1,0 1,0 0,-1 0,1 0,-1 1,0-1,0 1,0 0,-1 0,1 0,-1 0,0 0,0 0,0 0,-1 1,2 6,-2-6,-1 1,1 0,-1-1,0 1,-1 0,1-1,-1 1,-1 0,1-1,-1 0,1 1,-2-1,1 0,0 0,-1 0,0 0,-5 6,-2 2,-79 109,69-99,13-19,12-17,3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5:56.22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265 1,'2'10,"-1"0,2 0,-1 0,1 0,1 0,0-1,7 14,2 5,5 17,-3 1,-2 1,-1 0,-3 1,-2-1,1 52,-6-38,-3 0,-3 0,-3-1,-19 85,12-94,-3 0,-2-1,-2-1,-2-1,-3 0,-1-2,-55 70,76-108,0-1,0 1,0-1,-1 0,0-1,0 0,-1 0,0 0,0-1,0 0,0-1,-11 5,-1-5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6:58.76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45 0,'0'4,"0"6,0 5,0 4,0 3,0 1,0 2,0 0,-4 1,-2-1,1 0,1-1,-3 1,-1-1,2 0,2-4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06.13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343 42,'1'-1,"1"0,0 0,-1 0,1-1,-1 1,1 0,-1-1,0 1,1-1,-1 0,0 1,0-1,0 0,0 0,1-3,-2 5,0-1,0 1,0 0,0-1,0 1,0-1,0 1,0-1,0 1,0-1,0 1,0-1,0 1,0-1,0 1,0 0,-1-1,1 1,0-1,0 1,-1-1,1 1,0 0,-1-1,1 1,-2-1,1 1,0-1,0 1,0-1,0 1,0 0,0 0,-1-1,1 1,0 0,0 0,0 0,-1 0,1 1,-2-1,-5 2,-1 1,0 0,0 0,1 1,0 0,0 0,0 1,0 0,1 1,-12 10,0 2,0 1,-23 32,20-22,2 1,1 1,2 1,1 1,-12 36,19-43,1-1,2 1,1 0,0 0,2 1,1-1,3 45,-1-65,1 0,0 0,0 0,1 0,-1 0,1 0,0 0,1-1,-1 1,1 0,1-1,-1 0,7 8,-6-9,0 0,1-1,-1 0,1 0,0 0,0 0,0-1,0 1,0-1,1-1,-1 1,1-1,-1 0,1 0,6 0,-1-1,0-1,0 1,0-2,0 0,0 0,0-1,-1 0,1-1,-1 0,0-1,0 0,0-1,-1 0,0 0,0-1,0 0,-1 0,0-1,-1 0,8-10,4-11,-1 0,-1-2,-2 0,18-50,-27 61,0 0,-1-1,-1 0,-1 1,-1-1,-1 0,0 0,-5-37,2 46,-1 0,0 0,0 1,-1-1,-1 1,0 0,0 0,-1 1,-1-1,0 1,0 1,-1-1,0 1,-1 1,1 0,-12-8,15 13,1 0,-2 1,1 0,0 0,0 0,-1 0,1 1,0 0,-1 0,0 0,1 1,-1 0,1 0,-1 0,0 1,-7 2,12-3,0 0,0 0,0 1,1-1,-1 0,0 1,0-1,0 1,0-1,1 1,-1-1,0 1,1 0,-1-1,0 1,1 0,-1 0,0 0,1 0,0-1,0 1,0-1,0 1,0 0,0-1,0 1,0-1,0 1,0-1,0 1,0 0,1-1,-1 1,0-1,0 1,1-1,-1 1,0-1,1 1,-1 0,2 1,0-1,0 1,0 0,0 0,0-1,1 0,-1 1,0-1,1 0,3 1,39 5,-24-5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06.56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44 0,'3'3,"-1"0,1 1,-1-1,0 0,-1 1,1-1,0 1,-1 0,0 0,0-1,0 1,0 0,-1 0,1 0,-1 0,-1 7,0 4,0-1,-1 0,-6 18,-13 34,13-44,2 0,0 0,-6 41,12-59,0 0,0 0,0-1,0 1,1 0,0-1,-1 1,1-1,1 1,-1-1,0 1,1-1,0 0,0 1,0-1,3 4,-1-3,0 0,1 0,-1 0,1-1,0 0,0 1,0-2,1 1,7 2,4 1,1-2,0 0,0 0,0-2,30 0,-42-2,0 0,0 0,0-1,0 0,0 0,0 0,0-1,0 0,-1 0,1 0,-1-1,1 0,-1 0,0 0,0-1,-1 0,1 0,7-8,3-7</inkml:trace>
  <inkml:trace contextRef="#ctx0" brushRef="#br0" timeOffset="1">335 266,'0'12,"-1"1,-1-1,0 0,-1 0,0 0,-5 11,-33 69,30-71,1 0,0 1,2 0,-11 44,5 21,14-70,1-17,-1 0,1-1,-1 1,1 0,-1 0,1 0,-1-1,1 1,-1 0,1-1,-1 1,1 0,-1-1,0 1,1-1,-1 1,0 0,1-1,-1 1,0-1,0 1,1-1,-1 1,0-1,0 1,0-1,8-13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0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21 0,'0'4,"-4"2,-5-1,2-1,7-1,8 3,6 1,5-2,4 0,1-2,1-2,-3 4,-2 1,0-1,-3-6,-1-1,-3-2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32.81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15 388,'0'0,"-1"0,1 0,-1 0,1 0,-1 0,1 0,-1-1,0 1,1 0,-1 0,1 0,-1-1,1 1,-1 0,1-1,0 1,-1 0,1-1,-1 1,1 0,0-1,-1 1,1-1,0 1,-1-1,1 1,-1-2,0-17,11-18,6 7,1 0,2 1,1 1,1 1,1 1,1 1,38-31,-52 47,1 1,0 1,0 0,1 0,0 1,0 0,1 1,20-7,-27 11,-1 0,0 0,1 0,-1 1,1 0,-1-1,1 2,-1-1,1 0,-1 1,1 0,-1 0,0 0,1 1,-1-1,0 1,0 0,0 0,0 1,0-1,-1 1,1-1,-1 1,0 1,0-1,0 0,5 7,-1 2,0 0,-1 1,0 0,-1 0,0 0,-1 1,0 0,2 27,-1 11,-2 56,-3-73,-15 408,9-327,6 74,2-161,2 0,1 0,1-1,14 41,-18-63,1 0,-1-1,1 1,0 0,1-1,0 0,0 1,0-2,0 1,1 0,-1-1,11 7,-12-9,0 0,0-1,0 0,0 1,1-1,-1 0,1 0,-1-1,0 1,1-1,-1 0,1 0,-1 0,1 0,-1 0,1-1,-1 0,1 0,-1 0,0 0,1 0,-1 0,0-1,0 0,3-2,3-2,-1 0,0-1,0 0,-1-1,0 0,0 0,-1 0,8-13,36-78,-38 72,5 2,-17 25,0 0,0-1,0 1,1 0,-1-1,0 1,0 0,0-1,1 1,-1 0,0-1,0 1,1 0,-1 0,0-1,1 1,-1 0,0 0,1 0,-1-1,0 1,1 0,-1 0,0 0,1 0,-1 0,1 0,-1 0,0 0,1 0,-1 0,0 0,1 0,-1 0,1 0,-1 0,0 0,1 0,-1 1,0-1,1 0,-1 0,0 0,1 0,-1 1,0-1,1 0,-1 1,0-1,0 0,1 0,-1 1,0-1,0 0,0 1,1-1,-1 0,0 1,0-1,0 1,0-1,0 0,0 1,0-1,0 0,0 1,0-1,0 1,0 0,1 9,-1 0,0 0,-1 0,0-1,-4 17,-2 16,-4 188,4-60,3-38,6 0,6-1,29 159,125 379,-81-374,-67-227,-2 0,4 99,-15-102,-2 0,-14 91,10-122,-3 0,0-1,-3 0,0-1,-2 0,-23 39,23-48,-2-1,0-1,-2 0,0-1,-1 0,-1-2,-1 0,0-1,-25 14,29-21,0-1,-1 0,0-1,0-1,0-1,-1-1,0 0,0-1,-1-1,1-1,-1 0,1-2,-33-2,27-2,0-1,1-2,0 0,0-1,1-1,0-2,1 0,0-1,1-1,0-1,-26-24,4 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41.2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289 575,'0'-2,"-1"0,0-1,0 1,1 0,-1 0,-1 0,1 0,0 0,0 0,-1 0,1 0,-3-1,-21-21,22 22,-1 0,1 0,-1 0,0 0,0 0,1 1,-1-1,0 1,0 0,0 0,0 1,-1-1,1 1,0 0,-7 1,5 0,-1 0,0 1,1 0,0 0,-1 1,1 0,0 0,0 0,-5 5,1-1,0 1,0 0,1 1,0 0,1 1,0 0,1 0,0 1,-11 21,15-25,1 0,-1 0,1 0,1 0,-1 0,1 0,1 0,-1 0,1 1,1-1,0 10,0-14,0-1,-1 1,1 0,0-1,0 1,0-1,1 1,-1-1,1 0,-1 1,1-1,0 0,0 0,0 0,0 0,0-1,0 1,0 0,1-1,-1 0,0 1,1-1,0 0,-1 0,1-1,-1 1,1 0,0-1,0 0,-1 1,1-1,3 0,4-1,0 0,0 0,0-1,0-1,-1 1,1-1,17-9,63-38,-75 41,21-14,0-1,-2-2,-1-1,44-47,-55 50,-1-2,-2 0,0-1,-2-1,-1-1,18-46,-28 61,34-96,-35 93,-1 0,0 0,-1-1,0-25,-2 40,-1 0,-1 0,1 0,0 0,-1 0,1 0,-1 0,0 0,0 0,0 0,0 1,-1-1,1 0,-1 1,0-1,1 1,-1-1,0 1,-1 0,-1-2,2 3,0 0,1 0,-1 0,0 1,0-1,0 1,0-1,1 1,-1 0,0 0,0 0,0 0,0 0,0 0,0 0,0 1,0-1,0 1,1 0,-1-1,0 1,0 0,1 0,-1 0,0 0,1 0,-1 0,1 1,0-1,-1 0,-1 4,-5 4,0 0,1 1,1 0,0 0,0 1,1 0,0 0,-4 14,-22 98,29-114,-14 81,4 1,-2 172,14-256,0-1,1 1,0-1,2 8,-3-14,0 1,0-1,0 1,0 0,1-1,-1 1,0-1,1 1,-1-1,0 1,1-1,-1 1,1-1,-1 1,0-1,1 1,-1-1,1 0,0 1,-1-1,2 1,-2-1,1-1,0 1,0 0,0 0,0 0,0-1,-1 1,1 0,0-1,0 1,-1-1,1 1,0-1,-1 1,1-1,0 0,-1 1,1-1,-1 0,1 1,0-2,13-19,-1-1,0 0,-2-1,12-34,-14 36,-8 18,0 0,1 0,0 0,-1 0,1 0,0 0,1 0,-1 1,0-1,1 1,-1 0,1-1,0 1,5-2,-7 3,1 0,-1 1,1 0,-1-1,1 1,0 0,-1 0,1 0,0 0,-1 0,1 0,-1 0,1 0,0 1,-1-1,1 1,-1-1,1 1,-1 0,1-1,-1 1,1 0,-1 0,0 0,0 0,1 0,-1 0,0 1,0-1,0 0,0 1,1 1,6 11,0 0,-1 1,7 19,-8-19,0 1,1-1,1-1,10 15,-15-25,0 0,0-1,0 0,0 0,1 0,-1 0,1 0,0-1,0 1,0-1,0 0,0 0,0 0,0-1,1 0,-1 0,1 0,-1 0,7 0,-4-2,1 1,0-1,0-1,0 1,-1-2,1 1,11-6,2-1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41.67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221 48,'0'0,"0"0,0 0,0 0,0 0,1 0,-1 0,0 0,0 0,0 0,0 0,0 0,0 0,0 0,1 0,-1 0,0 0,0 0,0 0,0 0,0 0,0 0,0 0,0 0,1 0,-1 0,0-1,0 1,0 0,0 0,0 0,0 0,0 0,0 0,0 0,0 0,0 0,0-1,0 1,1 0,-1 0,0 0,0 0,0 0,0 0,0 0,0 0,0-1,0 1,0 0,0 0,0 0,0 0,0 0,-1 0,1 0,0-1,0 1,0 0,0 0,0 0,0 0,-8-9,-14-6,18 12,0 2,-1-1,1 0,-1 1,1 0,-1 0,1 0,-1 1,0-1,1 1,-1 0,1 1,-1-1,0 1,-8 2,7-1,0 1,0-1,0 1,1 0,-1 1,1-1,0 1,0 0,0 1,-7 8,7-7,0 0,0 0,1 1,0-1,1 1,-1 0,1 0,1 0,-1 0,1 1,0-1,1 0,0 1,0 0,1-1,0 1,0 0,0-1,1 1,2 9,-2-15,-1-1,1 1,-1 0,1 0,0 0,0-1,0 1,0 0,0-1,0 1,0-1,0 1,1-1,-1 0,0 1,1-1,-1 0,1 0,0 0,-1 0,1 0,0-1,-1 1,1 0,0-1,0 1,0-1,0 0,0 1,0-1,-1 0,1 0,0 0,0-1,0 1,0 0,0-1,0 1,-1-1,1 1,0-1,2-2,4 0,0-2,-1 1,1-1,-1 0,0-1,-1 1,0-1,7-8,1-4,0 0,-2-1,0 0,-1-1,-1 0,-1-1,8-23,-15 30,-6 15,-10 21,9-10,0 0,1 1,0-1,1 1,1 0,0 0,0 18,2-24,0 1,0-1,1 0,-1 1,2-1,-1 0,1 0,1 0,-1 0,1 0,0 0,0-1,1 0,7 11,-8-14,0-1,0 1,0-1,0 0,0 0,0 0,0 0,0-1,1 1,-1-1,1 0,-1 1,1-2,0 1,-1 0,1-1,0 0,0 0,-1 0,1 0,0 0,-1-1,1 0,0 0,3-1,10-3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42.74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197 20,'-2'-1,"-1"1,0-1,1 0,-1 0,1 0,-1 0,-4-3,-18-5,20 9,0 0,0 0,0 1,0 0,0-1,1 2,-1-1,0 1,0-1,1 1,-1 1,1-1,-1 1,1-1,0 1,0 0,0 1,1-1,-1 1,1 0,0-1,0 1,0 1,-3 4,1 1,-1 1,1-1,1 1,0 0,1 0,0 0,0 0,1 1,-1 15,3-15,-1 0,2-1,0 1,0-1,1 1,0-1,5 14,-6-22,1 0,-1 0,1 0,-1 0,1 0,0-1,0 1,0-1,1 1,-1-1,1 0,-1 0,1 0,0 0,-1 0,1-1,0 1,0-1,0 0,0 0,1 0,-1 0,0-1,0 1,0-1,1 0,-1 0,0 0,1 0,3-1,5-1,1 0,-1-1,0-1,0 0,-1-1,1 0,-1 0,0-1,0-1,12-9,-4 1,0-1,-1-1,-1 0,19-26,-17 11,-16 25,-11 22,1 1,0 0,1 0,1 0,1 1,0 0,-1 18,4-32,1 1,0-1,0 0,0 0,0 1,1-1,-1 0,1 0,0 1,0-1,0 0,0 0,1 0,-1 0,1 0,0-1,0 1,0 0,0-1,0 1,0-1,1 0,4 3,-4-3,0-1,0 1,0-1,1 0,-1-1,0 1,0 0,1-1,-1 0,1 1,-1-2,0 1,1 0,-1-1,1 1,-1-1,0 0,0 0,1 0,-1 0,0-1,5-3,9-6,-1-1,-1-1,0-1,-1 0,0 0,-1-2,12-18,-12 16,1 0,1 1,1 1,0 0,23-17,-38 32,0 1,1-1,-1 0,0 0,1 0,-1 1,1-1,-1 1,1-1,-1 1,1 0,0-1,-1 1,1 0,-1 0,1 0,0 0,-1 0,1 1,-1-1,1 0,2 2,-2-1,1 1,-1-1,0 1,1 0,-1-1,0 1,0 1,0-1,-1 0,1 0,2 5,2 4,-1 1,0-1,-1 1,5 22,-6-21,0 0,1 0,1 0,12 23,-16-33,1-1,-1 1,1-1,0 0,0 1,0-1,0 0,0 0,1-1,-1 1,0 0,1-1,2 2,-3-2,0-1,0 0,0 1,0-1,0 0,0 0,0 0,0 0,0 0,0-1,0 1,0-1,0 1,0-1,0 0,0 1,0-1,-1 0,1 0,0 0,1-2,7-6,-1-1,-1 0,0 0,0 0,-1-1,0 0,9-22,-3 10,-11 17,3-3,0 0,1 0,0 1,13-16,-18 23,0 0,0 0,0 0,1 0,-1 1,0-1,0 0,1 0,-1 1,1-1,-1 1,0-1,1 1,-1 0,1 0,-1-1,3 1,-3 1,1-1,-1 1,1-1,0 1,-1 0,1 0,-1-1,0 1,1 0,-1 0,0 1,1-1,-1 0,0 0,0 0,0 1,0-1,0 1,0 1,20 35,-17-29,1 0,0-1,0 0,0 0,10 11,-13-17,1 0,0 1,0-1,0 0,0-1,0 1,0 0,0-1,1 0,-1 0,1 0,-1 0,1 0,-1-1,1 1,-1-1,1 0,-1 0,5-1,7-1,-1 0,1-2,0 1,-1-2,0 0,0-1,18-10,-23 11,-1 0,0 0,0-1,0 0,-1 0,0-1,0 0,0 0,-1-1,0 0,-1 0,6-11,-10 18,-1-1,1 1,0-1,-1 0,1 1,-1-1,0 0,1 0,-1 1,0-1,0 0,0 1,0-1,-1-3,0 4,1 0,0 0,-1 0,1 0,-1 0,0 1,1-1,-1 0,0 0,1 1,-1-1,0 0,0 1,0-1,1 1,-1-1,0 1,0-1,-1 0,-1 1,0-1,1 1,-1-1,0 1,1 0,-1 0,0 0,0 1,1-1,-1 0,0 1,1 0,-1 0,1 0,-1 0,1 0,-4 2,-2 3,1 0,-1 1,1 0,0 1,1 0,0 0,0 0,1 0,0 1,0 0,1 0,0 0,1 1,0-1,0 1,-1 12,3-19,1 1,0-1,0 0,0 0,1 0,-1 1,1-1,-1 0,1 0,0 0,0 0,1 0,-1 0,0 0,1 0,4 5,-3-5,0 0,1 0,-1 0,1 0,0-1,0 1,0-1,0 0,0 0,8 2,4 0,0 0,0-2,1 0,-1-1,27-1,-16-2,1-1,-1-1,0-2,44-14,98-50,-112 43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43.81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267 382,'-10'0,"0"0,0 0,0 1,0 0,0 1,0 0,0 1,1 0,-1 1,1-1,0 2,0-1,0 1,0 1,1 0,0 0,0 0,1 1,0 1,0-1,-7 11,3-4,2 0,0 0,-13 31,19-40,1 0,1 1,-1-1,1 0,0 1,0-1,0 1,1-1,0 1,0-1,0 1,1-1,0 1,0-1,3 11,-3-13,1-1,-1 0,0 0,1 1,-1-1,1 0,-1 0,1 0,0-1,0 1,0 0,0-1,0 1,0-1,1 0,-1 1,0-1,1 0,-1-1,1 1,-1 0,1-1,-1 1,1-1,0 0,-1 0,1 0,-1 0,1 0,-1-1,1 1,0-1,-1 1,3-2,5-1,-1-1,0 1,0-2,0 1,-1-1,1-1,11-9,-4-1,0 1,-2-2,0 0,-1-1,-1 0,-1-1,0 0,-1-1,12-37,1-15,19-108,-42 179,7-35,-2-1,0-71,-22 234,5-31,3-28,0 70,8-116,2-1,1 0,0 1,2-1,0 0,1 0,15 35,-17-48,0 0,1-1,0 1,0-1,0 0,1 0,0-1,0 1,1-1,-1 0,1-1,0 1,0-1,11 5,-12-7,1 0,0 0,-1 0,1-1,0 0,-1 0,1-1,0 0,0 0,0 0,0 0,-1-1,1 0,0-1,-1 1,1-1,0 0,-1 0,6-4,3-2,-1 0,0-1,-1-1,0 0,0-1,17-21,-5 2,31-52,-50 74,-1 0,0 0,0 0,-1-1,4-11,-7 18,1 0,-1 0,1 1,-1-1,0 0,1 0,-1 0,0 0,0 1,-1-1,1 0,0 0,0 0,-1 1,1-1,-1 0,0 1,0-1,1 0,-1 1,0-1,0 1,0-1,-1 1,1 0,0-1,0 1,-1 0,1 0,-1 0,1 0,-1 0,-2-1,1 1,0 1,0-1,0 1,-1 0,1 0,0 0,0 1,0-1,0 1,0-1,1 1,-1 0,0 0,0 1,0-1,1 1,-1-1,1 1,-1 0,1 0,0 0,-1 0,-1 2,-8 8,1 1,-17 23,17-20,0 1,1 0,-14 35,21-46,1 1,0-1,0 0,1 1,-1-1,2 1,-1 0,0-1,1 1,1 0,-1-1,1 1,0 0,0-1,4 9,-5-14,1 1,0 0,0-1,1 1,-1-1,0 0,0 1,1-1,-1 0,1 0,-1 0,1 0,-1 0,1 0,0 0,-1 0,1-1,0 1,0-1,-1 1,1-1,0 0,0 0,0 0,0 0,0 0,-1 0,4-1,6 0,0-2,-1 1,18-8,-20 7,36-15,78-44,-4 1,-92 50,-1 1,1 1,1 2,27-5,-39 10,0 0,0 1,0 1,0 0,0 1,0 0,0 2,29 7,-40-9,-1 1,1-1,-1 1,1 0,-1-1,0 1,1 1,-1-1,0 0,0 1,-1 0,1-1,-1 1,1 0,-1 1,0-1,0 0,0 1,1 3,-2-4,0 1,0-1,-1 1,0-1,1 1,-1-1,0 1,-1-1,1 1,-1-1,1 0,-1 1,0-1,0 1,-1-1,1 0,-1 0,0 0,1 0,-1 0,-4 4,-3 3,0 0,0-1,-1 0,0-1,-1 0,-16 9,19-12,0 0,-1-1,0-1,0 1,-1-1,1-1,0 1,-1-2,-13 2,21-3,1 0,-1 0,0 0,1 0,-1 0,0 0,1-1,-1 1,0-1,1 1,-1-1,1 1,-1-1,1 0,-1 0,1 0,-1 0,1 0,0 0,0 0,-1 0,1 0,0-1,0 1,0 0,0-1,0 1,1-1,-1 1,0-3,0 1,1 0,-1 0,1 0,0 0,0 0,0 0,1 0,-1-1,1 1,-1 0,1 0,0 0,0 0,1 0,1-3,7-11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45.85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1,'4'0,"6"0,5 0,4 0,3 0,2 0,0 0,2 0,-1 0,0 0,0 0,-1 0,1 0,-1 0,0 0,-3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45.37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0 265,'43'4,"-34"-2,0-1,0 0,15 0,-9-3,1-1,-1 0,0-1,0 0,0-2,25-11,-17 5,-1-1,-1-1,28-23,-41 30,0-1,0 0,-1 0,0 0,10-18,-16 24,1 0,-1-1,1 1,-1-1,0 1,0-1,0 0,0 0,-1 1,1-1,-1 0,0 0,1 0,-1 1,0-1,-1 0,1 0,0 0,-1 1,0-1,0 0,0 0,0 1,0-1,0 1,-3-5,2 5,0 0,0 1,0 0,0-1,0 1,0 0,0 0,0 0,0 0,-1 1,1-1,0 1,-1-1,1 1,0 0,-1-1,1 1,0 1,-1-1,1 0,-1 1,1-1,0 1,0-1,-1 1,1 0,-3 2,-2 0,-1 0,1 1,0 0,0 1,1 0,-12 10,-2 6,0 1,-23 33,37-47,1 1,0-1,0 1,1 0,0 0,1 1,0-1,0 1,1 0,-1 18,2-25,1-1,0 1,0 0,1 0,-1 0,1 0,-1 0,1-1,0 1,0 0,0-1,1 1,-1-1,0 1,1-1,0 1,0-1,3 4,-1-4,-1 1,0-1,1 0,-1-1,1 1,0-1,-1 1,1-1,0 0,0-1,0 1,5 0,5-1,1-1,0 0,0-1,0 0,-1-1,17-6,10-5,0-2,58-33,71-54,-32 17,-130 82,0-1,0 1,1 1,-1 0,1 0,12-2,-19 4,1 1,0-1,-1 1,1 0,-1 0,1 1,0-1,-1 0,1 1,-1-1,1 1,-1 0,1 0,-1 0,1 0,-1 0,0 1,0-1,0 1,1-1,-2 1,1 0,0 0,0 0,0 0,1 3,1 2,-1-1,0 1,0 0,-1-1,0 1,0 0,0 1,-1-1,0 0,-1 0,0 1,0-1,0 0,-1 1,0-1,0 0,-1 0,0 0,0 0,-5 10,1-5,0 0,0-1,-2 1,1-1,-1-1,-1 1,0-2,0 1,-1-1,-17 12,23-19,1 0,-1 0,0 0,0 0,0-1,-8 2,12-3,-1 0,1 0,-1 0,0 1,1-1,-1 0,1 0,-1-1,0 1,1 0,-1 0,1 0,-1 0,0 0,1-1,-1 1,1 0,-1 0,1-1,-1 1,0-1,1 0,-1 0,1 1,0-1,0 0,0 0,0 0,0 1,0-1,0 0,0 0,0 0,0 1,0-1,0 0,1 0,-1 0,0 1,0-1,1 0,-1 0,2-1,3-8,1 1,1-1,0 1,0 0,1 1,0-1,0 1,13-9,82-49,-84 55,63-33,-54 30,0-1,-1-1,37-30,-57 40,13-11,-19 17,0-1,0 0,0 1,0-1,0 1,0-1,0 1,0-1,0 1,0 0,1-1,-1 1,0 0,0 0,0 0,0 0,2 0,-3 1,1-1,-1 0,1 1,-1-1,1 1,-1-1,0 1,1-1,-1 1,0-1,1 1,-1-1,0 1,0 0,1-1,-1 1,0-1,0 1,0 0,0-1,0 1,0-1,0 1,0 0,0-1,0 1,0-1,-1 1,1 0,0 0,-7 22,6-19,-13 38,-43 166,21 103,24-211,7-64,1-1,2 60,5-79,-2-16,-1 0,0 0,0 0,0 0,0 1,0-1,0 0,0 0,0 0,0 0,0 0,1 0,-1 1,0-1,0 0,0 0,0 0,0 0,1 0,-1 0,0 0,0 0,0 0,0 0,1 0,-1 0,0 0,0 0,0 0,0 0,1 0,-1 0,0 0,0 0,0 0,0 0,0 0,1 0,0-1,0 0,0 0,0-1,-1 1,1 0,0 0,0-1,-1 1,1 0,-1-1,1 1,-1-1,0 1,1-3,61-276,-44 219,3 1,43-86,-56 129,1 1,1 0,0 1,1-1,0 2,2 0,18-17,-28 28,1 1,0-1,1 1,-1 0,0 0,0 1,1-1,-1 1,1 0,-1 0,1 1,0-1,6 1,5 1,-1 1,27 6,-31-5,-1-1,1 0,-1-1,1 0,0 0,0-1,11-1,-13-2,0 1,0-1,0 0,0-1,-1 0,0 0,1-1,11-10,-17 13,0 0,0 0,0-1,-1 0,1 1,-1-1,1 0,-1 0,0 0,-1 0,1-1,0 1,-1 0,0-1,1 1,-2-1,1 1,0-1,-1 0,1 1,-1-1,0 0,0 1,-2-8,2 10,0 0,0-1,-1 1,1-1,-1 1,1 0,-1 0,0-1,0 1,1 0,-1 0,0 0,0 0,0 0,0 0,0 0,0 0,0 0,-1 0,1 0,0 1,0-1,-3 0,2 0,-1 1,1 0,0 0,-1 0,1 0,-1 0,1 0,0 1,-1-1,1 1,0 0,-5 1,1 2,-1-1,1 1,-1 0,1 0,1 1,-1-1,1 1,-7 8,5-4,1 1,0-1,1 1,0 0,1 0,0 0,1 1,0-1,0 1,1 0,-1 20,3-25,0 0,0-1,0 1,1-1,0 1,1-1,-1 1,1-1,0 0,0 1,0-1,1 0,0 0,0-1,0 1,1-1,-1 1,1-1,0 0,1-1,-1 1,0-1,1 1,9 4,-2-3,-1-1,0 0,1-1,0 0,0-1,0 0,16 0,-10-2,1 0,-1-1,1-1,20-4,-33 4,1 0,-1 1,0-2,1 1,-1-1,0 0,-1 0,1-1,0 0,-1 0,0 0,0 0,0-1,-1 0,0 0,1 0,4-9,0-4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6:59.41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685 0,'0'0,"0"0,0 0,0 0,1 0,-1 0,0 0,0 1,0-1,0 0,0 0,1 0,-1 0,0 0,0 0,0 0,0 1,0-1,1 0,-1 0,0 0,0 0,0 1,0-1,0 0,0 0,0 0,0 0,0 1,0-1,0 0,0 0,0 0,0 1,0-1,0 0,0 0,0 0,0 0,0 1,0-1,0 0,0 0,-5 15,-10 12,-92 123,12-19,-227 328,276-394,-49 87,93-148,4-11,7-11,-2 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46.53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130 141,'0'0,"0"1,-1-1,1 1,0-1,0 1,0-1,0 1,-1-1,1 1,0-1,0 1,-1-1,1 1,0-1,-1 0,1 1,0-1,-1 0,1 1,-1-1,1 0,-1 0,1 1,-1-1,1 0,0 0,-1 0,1 0,-1 1,0-1,1 0,-1 0,1 0,-1 0,1 0,-1 0,0-1,-26-2,18 1,5 2,1-1,0 1,-1 0,1 0,0 0,-1 1,1-1,0 1,-1 0,1 0,0 0,0 0,0 0,0 1,0 0,0-1,0 1,0 0,-3 4,4-4,1 0,0 0,0 0,0 0,0 0,0 0,0 0,0 0,1 0,-1 1,1-1,0 0,-1 1,1-1,0 0,0 0,0 1,1-1,-1 0,1 1,-1-1,1 0,0 0,0 0,0 0,0 0,0 0,0 0,2 3,1 0,0-1,-1 1,2-1,-1 0,0 0,1 0,0-1,0 1,0-1,0 0,1-1,-1 1,1-1,-1 0,1 0,0-1,0 0,0 0,0 0,-1-1,1 0,11-1,1 0,0-2,0 0,0 0,-1-2,0 0,22-11,-7 2,-1-1,56-38,-75 44,0 0,-1 0,-1-1,0 0,0-1,-1 0,0 0,-1-1,12-24,-19 35,0 0,-1 0,1 0,0-1,-1 1,1 0,-1 0,0 0,1 0,-1-1,0 1,0 0,0 0,0-1,0 1,0 0,0 0,0-1,-1 1,1 0,0 0,-1-1,1 1,-1 0,1 0,-1 0,0 0,1 0,-1 0,0 0,0 0,0 0,-1-1,0 1,0 0,0 1,0-1,0 1,0-1,0 1,0 0,0 0,0 0,0 0,0 0,0 0,0 0,0 1,0-1,0 1,0 0,0-1,-3 3,-6 2,1 2,0-1,0 1,1 1,-1 0,2 0,-1 1,1 0,1 0,-8 11,8-8,0-1,0 1,1 0,1 1,0 0,1-1,0 2,-3 23,6-35,1 1,-1 0,1-1,0 1,0 0,0 0,1-1,-1 1,1 0,-1-1,1 1,0 0,0-1,0 1,1-1,-1 0,0 1,1-1,-1 0,1 0,0 0,3 3,-1-2,0-1,0 0,0 0,0-1,0 1,0-1,0 0,1 0,-1 0,0-1,1 1,-1-1,8-1,6-1,-1 0,1-1,0-1,-1-1,1 0,-1-1,16-9,113-67,-106 58,96-53,-106 62,1 1,52-14,-75 26,0 1,0 0,0 0,0 1,0 0,0 0,0 1,0 0,0 0,0 1,0 0,0 1,-1 0,1 0,8 5,-12-6,0 0,0 1,0-1,0 1,-1 0,1 0,-1 0,0 1,0-1,0 1,0 0,-1 0,0 0,1 0,-1 0,-1 0,1 0,0 1,-1-1,0 1,0-1,-1 1,1 0,-1-1,0 1,0-1,-1 8,-2-2,1 0,-1-1,-1 1,0-1,0 0,-1 0,0 0,-1-1,0 1,0-1,0-1,-1 1,-1-1,1 0,-1-1,-16 11,13-11,0 1,0-2,-1 1,0-2,0 0,0 0,0-1,0 0,-1-1,1-1,-1 0,0 0,-14-2,23 0,-1 0,1 0,0-1,-1 1,1-1,0 0,0 0,0 0,0 0,1-1,-1 0,0 1,1-1,0-1,0 1,0 0,-4-7,-2-4,1 0,1 0,-9-22,2-1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47.63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3 180,'-2'8,"2"0,12-7,-3-3,1-1,-1 1,0-2,0 1,0-1,0-1,-1 1,1-1,-1-1,0 0,7-7,2-4,0-1,-1-1,16-25,-29 40,1-1,-1 0,1 1,0-1,0 1,6-5,-8 9,-1-1,0 0,1 0,-1 1,0-1,1 1,-1-1,1 1,-1 0,1 0,-1 0,1-1,-1 1,1 0,-1 1,1-1,-1 0,1 0,-1 1,0-1,1 1,-1-1,1 1,-1-1,0 1,0 0,1 0,-1 0,0 0,1 1,6 6,-1 1,0 0,-1 0,0 0,-1 1,0 0,0 0,5 16,0-1,23 55,-3 2,32 144,-58-206,-1 1,0-1,-1 35,-2-49,-1 0,1 0,-1 0,0 0,-1 0,1 0,-1-1,0 1,-1 0,1-1,-1 1,0-1,-1 0,1 0,-1 0,-8 8,7-10,0 0,0 0,0-1,0 1,0-1,-1 0,1-1,-1 1,0-1,1 0,-1-1,0 1,1-1,-1 0,0-1,-7 0,5 0,-1-1,1 1,0-2,0 1,0-1,0 0,0-1,0 1,1-2,-10-6,10 5,0-1,0 0,1-1,0 1,0-1,1-1,0 1,0-1,1 1,0-1,1-1,0 1,0 0,1-1,0 1,0-16,1 18,1-1,0 1,0 0,1-1,0 1,1 0,-1 0,1 0,1 0,-1 0,1 0,0 0,1 1,0 0,0 0,0 0,1 0,-1 0,1 1,1 0,-1 0,9-6,14-4,0 1,1 1,1 1,0 1,48-9,-34 9,76-31,-115 39,0 1,-1-1,1 0,0 0,-1 0,0-1,0 1,0-1,0 0,0-1,-1 1,4-7,2-5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48.06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31 1,'-4'0,"-6"4,-1-3,6-1,7-1,4-1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48.89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216 0,'2'1,"-1"0,0-1,1 1,-1 0,1 0,-1 0,0 0,0 0,0 0,1 0,-1 1,0-1,-1 0,1 1,0-1,0 1,0-1,-1 0,1 3,-1-3,0 0,0 0,0 0,0 0,-1 0,1 0,0 0,-1 0,1-1,-1 1,1 0,-1 0,1 0,-1-1,0 1,1 0,-1-1,0 1,1 0,-1-1,0 1,0-1,0 1,0-1,0 0,1 1,-1-1,0 0,0 0,0 1,0-1,0 0,-1 0,-55 8,43-7,0 0,0 1,-26 9,35-10,1 1,-1 0,1 1,0-1,0 1,0 0,0 0,0 0,1 0,-1 1,1 0,0-1,0 1,0 0,-3 8,4-9,0 1,0-1,1 1,-1 0,1 0,0 0,0 0,1 0,-1 0,1 0,0 0,0 0,0 0,0 0,1 0,0 0,-1 0,2 0,-1 0,0 0,1 0,0-1,-1 1,2 0,-1-1,0 0,1 0,-1 1,5 3,-2-3,0 0,0 0,1-1,-1 0,1 1,0-2,0 1,0-1,0 0,0 0,0-1,1 1,-1-1,0-1,1 1,-1-1,1-1,7 0,-3-1,0-1,0 0,-1 0,0-1,1 0,-2-1,1 0,0-1,-1 0,0 0,0-1,15-16,-20 18,1 0,-1 0,0 0,-1-1,1 1,-1-1,0 0,0 0,-1-1,1 1,-2 0,1-1,-1 1,0-1,0 1,0-1,-1 0,0 1,-1-1,1 0,-1 1,-3-11,3 15,1 0,-1 0,1 0,-1 0,1 0,-1 0,0 1,0-1,0 0,0 1,0-1,-1 1,1-1,0 1,-1-1,1 1,-1 0,1 0,-1 0,1 0,-1 0,0 0,0 0,0 0,1 1,-1-1,0 1,0-1,0 1,0 0,0 0,0 0,0 0,0 0,0 0,0 0,-3 2,2-1,-1 0,1 1,-1 0,1-1,0 2,0-1,0 0,0 0,0 1,0 0,1-1,-1 1,1 0,0 1,0-1,0 0,0 0,-2 7,1-2,1 1,-1-1,2 1,0-1,0 1,0 0,1-1,0 1,1 0,0-1,0 1,4 12,-4-16,1-1,0 0,-1 0,2 0,-1 0,0 0,1 0,-1-1,1 1,0-1,0 0,1 0,-1 0,1 0,-1-1,1 1,0-1,0 0,0 0,0 0,0 0,1-1,-1 0,0 0,8 1,-4-2,-1 0,1 0,0 0,-1-1,0 0,1-1,-1 0,0 0,0 0,0-1,9-5,7-5,39-29,-35 22,-20 35,-6-13,0 0,0-1,0 1,0 0,0-1,0 1,0-1,0 1,1-1,-1 0,1 1,-1-1,1 0,-1 0,1 0,0 0,-1 0,1 0,3 0,-2 0,0-1,1 1,-1-1,0 0,1 0,-1 0,0-1,1 1,-1-1,5-1,1-1,-1 0,0-1,1 0,-2 0,1-1,0 0,9-9,-11 8,-1 0,0 0,0 0,3-7,9-11,-17 24,0 0,0 0,0 0,0 0,0-1,1 1,-1 0,0 0,0 0,0 0,0 0,0 0,0-1,1 1,-1 0,0 0,0 0,0 0,0 0,0 0,1 0,-1 0,0 0,0 0,0 0,0 0,1 0,-1 0,0 0,0 0,0 0,0 0,1 0,-1 0,0 0,0 0,0 0,0 0,1 0,-1 0,0 0,0 0,0 0,0 1,4 8,-3 16,-1-24,0 9,0 1,1-1,0 0,1 0,0 0,1 0,6 17,-7-23,-1-1,1 1,0-1,1 0,-1 1,1-1,-1 0,1-1,0 1,0 0,0-1,0 1,1-1,-1 0,0 0,1 0,0-1,-1 1,1-1,0 0,0 0,7 1,5-1,0-1,0 0,0-1,0-1,0 0,0-2,18-5,-5-1,0-1,48-26,-61 28,-1-1,-1 0,26-23,-33 26,-1 0,1 0,-1-1,0 1,-1-1,0 0,0-1,6-14,-11 21,1 0,0 0,-1 0,1 0,-1 0,1-1,-1 1,0 0,0 0,0 0,0-1,-1 1,1 0,0 0,-1 0,0 0,1 0,-1-1,0 1,0 0,0 1,0-1,-2-2,1 2,0 1,1 0,-1 0,0-1,0 2,1-1,-1 0,0 0,0 0,0 1,0-1,0 1,0 0,0 0,0-1,0 1,-1 0,1 1,0-1,0 0,0 1,0-1,0 1,-2 0,-6 3,1 1,0-1,0 1,1 1,0 0,0 0,0 0,0 1,1 0,0 1,1 0,0 0,0 0,-6 13,9-16,1-1,0 1,0 1,0-1,1 0,0 0,0 1,0-1,0 0,1 1,0-1,1 8,0-8,0-1,0 0,1 0,-1 0,1 0,0 0,0 0,0 0,1-1,0 1,-1-1,1 0,0 0,0 0,1 0,-1 0,5 3,3 0,0 0,0-1,1 0,0-1,0 0,0 0,0-2,0 1,1-2,-1 1,21-2,6-2,0-1,55-13,-15-2,0-4,-2-4,84-39,-93 33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49.61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98 4,'0'0,"0"0,0 0,0-1,0 1,0 0,0 0,0 0,-1 0,1 0,0-1,0 1,0 0,0 0,0 0,0 0,0 0,0-1,0 1,0 0,0 0,0 0,0 0,-1 0,1 0,0 0,0 0,0 0,0-1,0 1,0 0,-1 0,1 0,0 0,0 0,0 0,0 0,0 0,-1 0,1 0,0 0,0 0,0 0,0 0,0 0,-1 0,1 0,0 0,0 0,0 0,0 0,0 0,-1 1,-11 6,-8 11,13-10,0 0,1 1,0 0,0 0,1 1,0-1,1 1,-4 12,6-17,1-1,0 1,0 0,1-1,-1 1,1 0,0 0,1-1,0 8,0-10,-1 0,1 1,0-1,0 1,0-1,0 0,1 0,-1 0,1 1,-1-1,1-1,0 1,-1 0,1 0,0-1,0 1,0-1,4 2,-4-1,0-1,1 0,-1-1,0 1,1 0,-1-1,1 1,-1-1,1 0,-1 1,1-1,0 0,-1-1,1 1,-1 0,1-1,3-1,-1 0,-1 0,1 0,0-1,-1 0,1 0,-1 0,0 0,4-5,2-2,-1-1,0-1,-1 1,0-1,9-19,26-58,-43 89,0 0,0-1,0 1,0 0,0-1,0 1,1 0,-1 0,0-1,0 1,0 0,0 0,1-1,-1 1,0 0,0 0,1 0,-1 0,0-1,0 1,1 0,-1 0,0 0,0 0,1 0,-1 0,0 0,1 0,-1 0,0 0,1 0,-1 0,7 9,1 28,-4-20,-2-10,1 1,1-1,-1 0,1 0,0 0,1 0,0-1,0 1,0-1,1 0,-1-1,1 0,1 0,11 8,-14-11,-1 0,1-1,0 1,-1-1,1 0,0 0,0 0,0-1,0 1,0-1,0 0,0 0,0 0,0-1,0 1,-1-1,1 0,0 0,0 0,0-1,-1 0,1 1,-1-1,1 0,-1 0,0-1,0 1,0-1,0 0,0 0,2-3,-1 1,-1 1,1-1,-1 0,-1 1,1-2,3-9,0-6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50.01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30 92,'-9'7,"-10"11,19-17,0-1,0 1,0-1,-1 1,1-1,0 1,0-1,0 1,0-1,0 1,0 0,0-1,0 1,0-1,0 1,0-1,1 1,-1-1,0 1,0-1,0 1,1-1,-1 0,0 1,1-1,-1 1,0-1,1 0,-1 1,0-1,1 1,-1-1,1 0,-1 0,1 1,-1-1,0 0,1 0,-1 0,1 1,-1-1,1 0,0 0,0 0,7 2,0 0,0 0,0 0,0-1,0-1,0 1,0-1,11-2,68-12,-58 8,41-8,-1-3,0-3,68-31,-91 31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50.74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0 604,'0'1,"1"0,-1 0,0-1,1 1,-1 0,0 0,1 0,-1-1,1 1,-1 0,1-1,-1 1,1 0,0-1,-1 1,1 0,0-1,-1 1,1-1,0 0,0 1,0-1,-1 1,1-1,0 0,2 1,25 4,-25-5,9 1,0-1,0 0,0-1,0-1,0 0,-1 0,1-1,17-7,-6 1,-1-1,0-1,25-17,-28 13,-1 1,0-2,-2 0,0-1,0-1,-2-1,0 0,-1 0,-1-2,-1 1,-1-1,-1-1,0 0,-2 0,-1-1,0 0,-2 0,-1 0,0 0,-2-1,-2-36,0 56,0 0,0 0,0 0,0 1,0-1,-1 0,1 1,-1-1,0 1,0-1,0 1,-1 0,1 0,-4-3,4 5,1 0,-1-1,1 1,-1 0,1 0,-1 0,0 0,0 1,1-1,-1 0,0 1,0-1,0 1,0 0,0 0,1 0,-1-1,0 2,0-1,0 0,0 0,0 1,0-1,0 1,1-1,-1 1,0 0,0 0,1 0,-1 0,-1 1,-6 5,1 0,1 0,0 1,0-1,0 2,1-1,0 1,0 0,-6 16,-4 11,-12 45,28-80,-12 35,2 0,2 0,1 1,2 0,2 1,1 62,3-94,-1-1,1 1,0 0,0-1,1 1,-1 0,1-1,0 0,1 1,0-1,-1 0,2 0,-1-1,0 1,1-1,0 1,0-1,0 0,1-1,-1 1,1-1,0 0,0 0,0 0,0-1,1 1,-1-1,1-1,-1 1,1-1,-1 0,1 0,0-1,0 1,6-2,-2 1,1-2,-1 1,1-1,-1-1,0 0,0 0,15-8,2-4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51.17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263 45,'1'-2,"-1"0,0 1,0-1,-1 0,1 0,0 1,-1-1,1 0,-1 0,1 1,-1-1,0 1,0-1,1 0,-1 1,0 0,-1-1,1 1,0 0,0-1,0 1,-1 0,1 0,-1 0,1 0,-1 0,1 0,-1 1,0-1,1 0,-1 1,0-1,1 1,-1 0,0 0,0-1,1 1,-1 0,-3 1,-1-1,0 1,0 0,0 0,-1 0,1 1,0 0,1 0,-1 1,0 0,-5 3,-3 5,1 0,0 1,1 1,0-1,1 2,0 0,1 0,1 1,0 0,2 0,-12 31,18-43,0 0,0 1,0-1,1 0,-1 1,1-1,0 0,0 1,0-1,1 1,-1-1,1 0,-1 0,1 1,0-1,1 0,-1 0,1 0,-1 0,4 5,-3-7,-1 1,1-1,0 1,0-1,0 1,0-1,0 0,0 0,0 0,0 0,1-1,-1 1,0 0,0-1,1 0,-1 1,0-1,1 0,-1 0,0-1,1 1,-1 0,0-1,1 1,-1-1,0 0,0 0,0 0,0 0,4-2,7-5,0-2,-1 0,0 0,0-1,-1 0,16-22,3-1,26-38,-24 29,-32 43,0 0,0 0,0 0,0 0,0 0,0 1,0-1,0 0,0 0,0 0,0 0,0 0,0 0,0 0,0 0,0 0,0 0,1 0,-1 0,0 0,0 0,0 0,0 0,0 0,0 0,0 0,0 0,0 0,0 0,0 0,0 0,0 0,0 0,0 0,0 0,1 0,-1 0,0 0,0 0,0 0,0 0,0 0,0 0,0 0,0 0,0 0,0 0,0 0,0 0,0 0,0 0,0 0,0 0,0 0,0 0,0 0,0 0,1 0,-1 0,0-1,0 1,0 0,-1 10,-5 21,3-16,0-4,2 0,-1 0,2 1,-1-1,2 0,1 16,-1-24,-1 0,1 0,0 0,0 0,0-1,0 1,1 0,-1-1,1 1,0-1,0 1,-1-1,1 0,1 0,-1 0,0 0,0 0,1 0,-1-1,1 1,0-1,-1 0,1 1,0-1,0-1,0 1,0 0,0-1,4 1,2-1,1 0,-1 0,1-1,9-2,8-2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52.54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169 392,'-1'1,"0"0,0 0,1 0,-1 1,0-1,0 0,1 0,-1 1,1-1,-1 0,1 1,0-1,-1 0,1 3,0-4,0 1,0-1,0 1,0-1,0 0,1 1,-1-1,0 0,0 1,0-1,1 1,-1-1,0 0,0 1,1-1,-1 0,0 0,0 1,1-1,-1 0,0 0,1 1,-1-1,1 0,-1 0,0 0,1 0,-1 0,0 0,1 1,-1-1,1 0,-1 0,0 0,1 0,-1 0,1 0,-1-1,0 1,1 0,-1 0,1 0,-1 0,0 0,1 0,-1-1,0 1,1 0,-1 0,0-1,1 1,-1-1,19-8,0-1,-1-1,0 0,-1-2,19-18,73-79,-96 95,-1-1,20-30,-28 39,0-1,0 0,-1 1,0-2,0 1,-1 0,0 0,-1-1,1-8,-1 14,-1 1,0 0,0-1,-1 1,1-1,-1 1,1 0,-1 0,1-1,-1 1,0 0,0 0,0 0,-1 0,1 0,0 0,-1 0,1 0,-1 0,0 1,0-1,1 1,-4-3,3 4,0-1,0 0,0 0,0 1,0-1,-1 1,1 0,0-1,0 1,0 0,0 0,-1 1,1-1,0 0,0 1,0-1,0 1,0 0,0 0,0 0,0 0,0 0,0 0,0 0,-2 2,-5 5,1 0,0 0,1 1,0 0,0 1,0-1,2 1,-1 0,1 1,-4 10,-5 20,-12 54,26-93,-18 79,4 0,3 1,4 0,3 1,4 0,19 144,41 80,-59-303,3 7,-2 0,1-1,-2 1,2 19,-3-28,0-1,0 0,0 1,0-1,0 1,0-1,-1 0,1 1,-1-1,1 0,-1 1,1-1,-1 0,1 0,-1 1,0-1,0 0,0 0,0 0,0 0,0 0,0 0,0 0,0 0,0 0,0-1,-1 1,1 0,0-1,0 1,-1-1,1 0,-1 1,1-1,0 0,-1 0,1 0,-1 0,1 0,0 0,-1 0,1 0,-1 0,1-1,0 1,-2-1,-2-1,0 1,-1-1,2 0,-1-1,0 1,0-1,1 0,-1 0,1 0,-5-6,-38-43,25 27,12 13,-81-98,81 97,1-1,1 0,1 0,0 0,0-1,-7-27,13 39,1-1,-1 1,1-1,0 0,0 0,0 1,0-1,0 0,1 1,0-1,0 0,0 1,0-1,3-4,-1 3,0 0,1-1,-1 2,1-1,0 0,1 1,9-8,5-1,0 1,0 1,37-15,-52 25,112-49,251-116,-335 151,7-5,0 0,52-39,-88 57,1-1,-1 0,0 0,0 0,0-1,0 1,0-1,-1 1,0-1,0 0,0 0,0 0,0 0,-1-1,2-5,-3 8,0-1,0 1,0 0,0 0,-1-1,1 1,-1 0,1 0,-1 0,0-1,0 1,0 0,0 0,0 0,0 0,0 0,-1 1,1-1,-1 0,0 1,1-1,-1 1,0-1,0 1,0 0,0 0,0 0,0 0,0 0,0 0,-4 0,-1-2,-1 2,0-1,0 1,0 0,0 1,0 0,-1 0,1 0,0 1,0 1,0-1,1 1,-1 1,0-1,1 1,-11 6,3-1,1 0,-1 2,2-1,-1 2,1 0,-21 23,30-28,0-1,0 1,0 0,1 0,0 0,0 0,0 1,1-1,0 1,0 0,1 0,0-1,0 1,0 10,1-14,0 0,1 1,-1-1,1 0,-1 1,1-1,0 0,0 0,1 0,-1 0,1 0,-1 0,1 0,0-1,0 1,0 0,0-1,1 0,-1 1,1-1,-1 0,1 0,0-1,0 1,0 0,0-1,0 0,0 0,0 0,0 0,0 0,4 0,4 0,0 0,0-1,0 0,0 0,0-1,0-1,0 0,0-1,0 0,-1 0,14-7,-9 3,0-1,-1 0,0-1,-1 0,0-1,0-1,11-12,-12 9,0 0,0 0,15-27,-25 37,1-1,-1 1,0-1,0 0,0 0,0 0,-1 0,0 0,0 0,-1 0,1 0,-1 0,0 0,0 0,-1-1,1 1,-4-9,4 12,0 1,-1 0,1-1,-1 1,1 0,-1-1,0 1,1 0,-1 0,0-1,0 1,0 0,0 0,0 0,0 0,0 0,0 1,0-1,0 0,-1 0,1 1,0-1,-1 1,1-1,0 1,-1-1,1 1,-1 0,1 0,0 0,-1 0,1 0,-1 0,1 0,-1 0,1 0,0 1,-1-1,1 0,0 1,-1 0,1-1,0 1,0 0,-3 1,-1 1,1 1,-1-1,1 1,0 0,0 1,0-1,1 0,-1 1,1 0,-3 7,3-4,0 0,1 1,0-1,0 0,1 1,0-1,1 1,-1 0,2-1,-1 1,1-1,4 13,-5-17,1-1,0 1,0-1,0 0,1 0,-1 0,1 0,-1 0,1 0,0 0,0 0,1-1,-1 1,0-1,1 1,0-1,-1 0,1 0,0 0,0-1,0 1,0-1,0 1,1-1,-1 0,0 0,1 0,-1-1,0 1,1-1,-1 0,1 0,4-1,0 0,0-1,0 0,0-1,0 0,0 0,-1-1,0 0,1 0,-1-1,-1 1,1-2,-1 1,0-1,0 0,0 0,-1 0,6-10,6-10,-2 1,-1-2,16-39,-20 49,-10 17,0 0,0 0,0 0,0-1,1 1,-1 0,0 0,0 0,0 0,0 0,1 0,-1 0,0 0,0 0,0 1,0-1,0 0,1 0,-1 0,0 0,0 0,0 0,0 0,0 0,1 0,-1 0,0 1,0-1,0 0,0 0,0 0,0 0,0 0,0 0,1 1,-1-1,0 0,0 0,0 0,0 0,0 1,0-1,0 0,0 0,0 0,0 0,0 0,0 1,0-1,2 38,-2-24,0-8,1-1,0 0,0 1,0-1,0 0,1 0,0 0,0 0,0 0,1 0,0-1,0 1,0-1,0 0,1 1,-1-2,1 1,0 0,0-1,1 0,-1 0,1 0,0 0,-1-1,1 0,0 0,0 0,1 0,-1-1,0 0,0 0,1 0,-1-1,0 0,1 0,-1 0,1-1,-1 0,0 0,0 0,1 0,5-4,24-8,0-2,-1-1,-2-2,37-26,-33 18,59-39,-91 64,-1-1,1 0,-1 1,1 0,0 0,-1 0,1 0,0 1,0-1,-1 1,1 0,0 0,0 0,0 1,-1 0,1-1,0 1,-1 0,1 1,5 2,-7-3,1 0,-1 1,0 0,1-1,-1 1,0 0,0 0,-1 0,1 0,0 0,-1 1,1-1,-1 1,0-1,1 1,-1-1,0 1,-1-1,1 1,0 0,-1 0,0-1,0 1,1 0,-1 0,-1-1,1 1,0 0,-2 3,1-1,-1 1,0 0,0-1,0 0,-1 1,0-1,0 0,0-1,0 1,-1 0,0-1,0 0,0 0,-1 0,1 0,-1-1,0 0,0 0,0 0,0 0,-7 1,8-2,-1 0,0-1,0 0,0 0,0 0,0-1,0 1,-1-1,1-1,0 1,0-1,0 1,0-1,0-1,0 1,1-1,-1 0,0 0,1 0,-1-1,1 1,0-1,0 0,-5-5,-9-12,2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52.97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25 1,'-4'4,"-6"5,4 6,2-4,6-4,7-3,6-2,4-6,4-2,-3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01.55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51 1,'-1'5,"1"1,-1-1,-1 0,1 1,-4 6,-3 18,-2 31,1-14,-4 92,13-119,-1-10,1-1,0 0,1 1,0-1,4 15,-5-23,0 0,0 0,1-1,-1 1,0 0,1 0,-1-1,0 1,1 0,-1-1,1 1,0 0,-1-1,1 1,-1-1,1 1,0-1,-1 1,1-1,0 1,0-1,-1 0,1 1,0-1,1 0,7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53.41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60 510,'-5'7,"-1"0,1 0,-1 1,-6 15,-6 7,11-17,7-13,0 0,0 0,0 0,0 1,0-1,0 0,0 0,0 0,0 0,0 0,0 0,0 0,0 0,0 0,0 0,0 0,0 0,0 0,0 1,0-1,0 0,0 0,0 0,0 0,0 0,0 0,0 0,0 0,0 0,0 0,0 0,0 0,0 0,0 0,0 0,0 0,0 1,0-1,0 0,0 0,1 0,-1 0,0 0,0 0,0 0,0 0,0 0,0 0,0 0,0 0,0 0,0 0,0 0,0 0,0 0,1 0,-1 0,0 0,0 0,0 0,0 0,0 0,0 0,0 0,0 0,0 0,0-1,20-12,-9 6,51-37,-2-4,-2-1,-2-4,-3-1,-2-3,50-72,-92 117,-1-1,11-22,-17 32,0-1,-1 0,0 1,1-1,-1 0,0 0,-1 0,1 0,-1 0,0 0,0 0,0 0,0 0,-2-8,1 11,0-1,0 0,0 1,0-1,0 1,0-1,0 1,0 0,0-1,-1 1,1 0,-1 0,1 0,-1 0,1 0,-1 0,0 0,1 1,-1-1,0 0,0 1,1 0,-1-1,0 1,0 0,0 0,1 0,-1 0,0 0,0 0,0 1,1-1,-1 1,-2 0,-4 1,0 1,-1-1,1 2,0-1,-14 10,10-4,1 0,0 1,0 0,1 1,0 0,1 1,0 0,1 0,0 1,1 0,1 0,0 1,-6 20,5-10,1 1,1-1,1 1,1 0,1 0,2 0,2 30,-1-46,1 0,-1 0,2 0,-1-1,1 1,1-1,-1 0,2 0,-1 0,1 0,0-1,0 1,1-1,0-1,0 1,1-1,0 0,0-1,0 1,1-1,0-1,0 0,0 0,0 0,1-1,-1 0,1-1,0 0,0 0,0-1,0 0,0-1,0 1,0-2,0 1,13-4,-2-1,-1-1,0-1,0-1,-1 0,0-2,28-19,-17 9,-1-2,49-50,-66 60,-1 0,18-27,-26 36,0 0,0 0,0-1,-1 1,1-1,-1 1,0-1,0 1,0-1,-1 0,1 0,-1 1,0-1,0 0,0 0,0 1,-1-1,-1-5,2 8,-1 0,1 0,-1 0,0 0,1 0,-1 0,0 0,0 0,0 0,1 1,-1-1,0 0,0 0,0 1,0-1,-1 1,1-1,0 1,0-1,0 1,0 0,-1-1,1 1,0 0,0 0,0 0,-1 0,1 0,0 0,0 0,0 1,-1-1,1 0,0 1,0-1,0 1,0-1,-2 2,-5 1,1 1,0 0,0 0,-8 7,1 1,1 0,0 1,1 0,1 1,0 0,1 1,1 0,0 1,1 0,0 0,2 1,0 0,1 0,0 0,-2 22,7-35,-1-1,1 1,0 0,0 0,1-1,-1 1,1 0,0 0,0-1,0 1,0-1,0 1,1-1,0 1,0-1,0 0,3 5,-1-5,-1 0,1 0,0 0,0 0,0-1,0 0,0 0,1 0,-1 0,0 0,1-1,6 1,5 0,0 0,1-1,-1-1,1-1,-1 0,31-7,3-4,65-25,-76 22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53.87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1 315,'0'6,"0"0,1-1,0 1,0 0,0-1,1 1,0-1,3 8,-5-12,1 0,-1 0,1 0,-1 0,1 0,0 0,0 0,-1 0,1 0,0 0,0-1,0 1,0 0,0-1,0 1,0 0,0-1,0 1,0-1,1 0,-1 1,0-1,0 0,0 0,0 1,1-1,-1 0,0 0,0 0,1-1,-1 1,0 0,0 0,0-1,0 1,1-1,-1 1,0-1,0 1,0-1,0 0,0 1,0-1,0 0,0-1,4-1,-1-1,0 0,-1-1,1 1,-1-1,0 1,5-10,16-42,-13 29,2-4,-1-1,-1 0,-2-1,-1 0,3-35,-11 67,0 0,0 0,0 0,0 0,0 0,0 0,0 0,1 0,-1 0,0 0,0 0,1 1,-1-1,0 0,1 0,-1 0,1 0,-1 1,1-1,0 0,-1 1,1-1,0 0,-1 1,1-1,0 1,0-1,0 1,-1-1,1 1,2-1,-1 1,1 1,-1-1,0 1,0-1,1 1,-1 0,0 0,0 0,0 0,0 0,0 1,2 1,15 10,-1 1,-1 1,0 0,0 1,-2 1,0 1,-1 0,-1 1,-1 1,0 0,9 24,-19-38,1 0,0 0,0 0,0-1,0 1,9 9,-11-14,1 0,-1 0,1 0,-1 0,1 0,0 0,-1 0,1 0,0-1,0 1,0-1,0 1,-1-1,1 0,0 0,0 0,0 0,0 0,0 0,0 0,0 0,-1-1,1 1,0-1,0 0,0 1,2-3,16-7,-1 0,-1-2,0 0,26-24,-23 17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54.84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304 532,'-15'2,"1"0,0 1,0 0,0 1,1 0,-1 1,1 1,0 0,1 1,0 1,0-1,0 2,1 0,-14 13,6-2,4-5,-22 29,34-40,0 0,0 0,1 0,0 0,0 1,0-1,0 1,1-1,0 1,0 0,0-1,0 1,0 5,1-7,1-1,-1 0,0 1,0-1,1 1,0-1,-1 0,1 1,0-1,0 0,0 0,0 0,1 1,-1-1,1-1,-1 1,1 0,-1 0,4 2,-2-2,0 0,1-1,-1 1,0-1,0 0,1 0,-1 0,1 0,-1-1,1 1,-1-1,5 0,3-1,1 0,-1-1,1 0,-1-1,0 0,0-1,12-5,-4 0,-1-1,0-1,-1 0,24-21,-32 23,1 0,-1-1,0 0,-1 0,0-1,-1 0,0-1,5-13,-10 20,0 1,-1-1,0 0,0 0,0 0,-1 0,0 0,0 0,0 0,-1 0,1 0,-1 0,0 1,0-1,-4-7,4 10,1 0,-1 0,-1 0,1 0,0 0,0 0,-1 0,1 0,-1 1,1-1,-1 1,0-1,1 1,-1 0,0 0,0 0,0 0,0 0,0 0,0 0,-1 0,1 1,0-1,0 1,0 0,-1 0,1 0,0 0,0 0,-1 0,1 0,0 1,0-1,0 1,-1 0,-1 0,0 1,0 1,0-1,0 0,1 1,-1 0,1 0,-1 0,1 1,0-1,0 1,1-1,-1 1,1 0,0 0,0 0,0 0,0 1,1-1,-1 0,0 8,0-3,0 1,1 0,0 0,0 0,2 0,-1 0,1-1,3 17,-3-23,0 0,0 1,0-1,1 0,-1 0,1 0,0 0,0 0,0 0,0 0,0-1,1 1,-1-1,1 1,0-1,4 2,-3-1,1-1,0 0,1 0,-1 0,0-1,0 1,1-1,-1-1,10 1,0-1,0-1,0-1,0-1,0 0,-1 0,25-11,-13 3,0-2,-1-1,-1-1,0-1,-2-1,1-1,-2-1,-1-1,0-1,-2-1,0 0,-1-1,-2-1,0-1,-2 0,0 0,-2-2,-1 1,-1-1,-1-1,-2 0,4-32,-9 44,0-1,-1 1,-5-31,4 38,-1-1,0 1,-1 0,0 0,-1 0,0 0,-9-15,12 22,0 0,0 0,0 0,0 1,0-1,-1 1,1-1,-1 1,1-1,-1 1,0 0,1 0,-1 0,0 0,0 0,0 0,0 0,0 0,0 1,0-1,0 1,0 0,0 0,0-1,0 1,0 0,0 1,0-1,-1 0,1 1,0-1,0 1,0-1,0 1,1 0,-1 0,0 0,0 0,-2 2,-2 2,0 0,0 1,1-1,0 1,0 0,0 1,1-1,0 1,-5 10,-8 24,0 1,-17 75,28-90,2 0,1 0,0 0,2 0,5 49,-2-63,1 0,0 0,1 0,0-1,1 1,1-1,0 0,0 0,1-1,1 0,0 0,12 12,-12-14,1 0,0-1,1-1,0 1,0-2,0 1,1-1,0-1,0 0,0-1,1 0,-1 0,21 3,-9-5,0-1,0-1,0-1,-1-1,1-1,0-1,-1-1,0 0,32-14,-36 12,0-1,-1-1,1-1,-2-1,0 0,0-1,-1 0,0-1,-1-1,-1-1,16-20,-26 31,0 0,-1 0,0 0,0 0,0-1,0 1,-1 0,1-1,-1 0,0 1,0-9,-1 11,0 0,0 1,-1-1,1 0,-1 0,1 1,-1-1,0 1,0-1,1 0,-1 1,0-1,0 1,-1 0,1-1,0 1,0 0,-1 0,1-1,-1 1,1 0,-1 0,1 1,-1-1,1 0,-1 1,0-1,1 0,-1 1,0 0,0-1,-3 1,-4-1,1 1,-1 0,0 1,0-1,0 2,0-1,1 1,-1 1,1-1,-1 1,1 1,0 0,0 0,-8 6,-1 1,0 1,1 1,1 0,0 1,-15 18,10-8,-32 51,47-68,1 1,0 0,0 0,1 0,0 1,0-1,1 1,0 0,0 0,1-1,0 15,1-20,0-1,0 1,1-1,-1 1,1-1,0 1,-1-1,1 1,0-1,1 0,-1 1,0-1,1 0,-1 0,1 0,-1 0,1 0,0 0,0-1,0 1,0-1,0 1,0-1,1 0,-1 1,0-1,1 0,-1-1,1 1,-1 0,1-1,-1 1,1-1,-1 0,1 0,-1 0,1 0,2-1,9 0,0-1,-1-1,0 0,0-1,23-9,-16 3,0 0,-1-1,0-1,0-1,-2-1,22-21,-17 14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55.27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82,'5'0,"0"-1,1 0,-1 0,0 0,0 0,0-1,0 0,7-4,40-26,-14 8,-34 22,-1 1,1-1,-1 1,1 0,0 0,0 0,-1 0,1 1,0-1,0 1,0 0,0 0,0 1,0-1,-1 1,8 2,-9-3,0 1,-1 0,1 0,-1 0,0-1,1 1,-1 1,0-1,1 0,-1 0,0 0,0 1,0-1,0 1,0-1,1 3,-2-2,1 1,0-1,-1 1,0-1,1 1,-1-1,0 1,0-1,-1 1,1-1,0 0,-1 1,0-1,-1 4,-6 10,-2-3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56.60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198 354,'0'-1,"0"0,0 0,0 1,-1-1,1 0,0 0,-1 1,1-1,0 0,-1 1,1-1,-1 1,1-1,-1 0,1 1,-1-1,1 1,-1 0,0-1,1 1,-1-1,-1 1,-19-9,10 5,8 2,-1 0,1 1,-1-1,0 1,1 0,-1 0,0 0,1 1,-1-1,0 1,0 0,0 0,1 0,-1 1,0-1,0 1,0 0,1 0,-1 0,1 0,-1 1,1-1,-1 1,1 0,0 0,0 1,0-1,0 0,0 1,0 0,1 0,-5 5,2 0,1 0,-1-1,2 2,-1-1,1 0,0 1,1-1,0 1,0 0,-1 14,2-11,1 0,0 0,1 0,0 0,1 0,1 0,4 16,-7-27,1 1,-1 0,1-1,0 1,-1 0,1-1,0 1,0-1,0 1,0-1,0 1,0-1,1 0,-1 0,0 0,1 1,-1-1,1 0,-1-1,1 1,1 1,-1-2,-1 0,1 0,0 0,-1 0,1 0,0-1,-1 1,1 0,0-1,-1 1,1-1,-1 0,1 1,-1-1,1 0,-1 0,3-2,3-4,0 1,-1-1,0 0,0-1,0 0,5-11,14-33,-3-1,-2-1,16-70,-29 99,7-25,-3-1,7-70,-17 151,8 59,2 11,-8-16,11 111,-11-160,-2-26,-1-1,1 1,0 0,1-1,0 1,0-1,6 12,-3-15,-1-6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57.04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73 0,'1'0,"0"1,-1-1,1 0,0 0,0 1,0-1,-1 0,1 1,0-1,-1 1,1-1,0 1,-1-1,1 1,0 0,-1-1,1 1,-1 0,1-1,-1 1,0 0,1-1,-1 1,0 0,1 0,-1 0,0-1,0 1,0 0,0 1,1 27,-6 1,-1 0,-1 0,-21 51,16-50,2 2,-9 48,16-60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57.47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174 0,'1'1,"0"0,0-1,0 1,-1 0,1 0,0 0,0 0,-1 0,1 0,-1 0,1 0,-1 0,1 0,-1 0,0 0,1 0,-1 0,0 0,0 0,0 0,0 0,0 2,-1-2,1 0,-1 0,1 0,-1 0,0 0,1 0,-1 0,0 0,0-1,0 1,0 0,0-1,0 1,0 0,0-1,0 1,-2 0,-6 2,0-1,-1 0,1 0,-10 0,13-1,-2 0,0 0,0 0,0 1,1 0,-1 1,-10 4,15-5,1-1,-1 1,0 0,1 0,0 0,-1 0,1 0,0 1,0-1,1 1,-1-1,0 1,1 0,-1 0,1-1,0 1,0 0,0 0,0 5,0-4,0 1,0-1,1 0,0 1,-1-1,2 1,-1-1,1 1,-1-1,1 1,0-1,1 0,-1 1,3 4,-2-7,0 0,-1 1,1-1,0 0,0 0,0-1,1 1,-1 0,0-1,1 1,-1-1,1 1,-1-1,1 0,0 0,-1-1,1 1,0 0,0-1,0 0,-1 0,1 0,4 0,1-1,-1 0,1 0,-1-1,0 0,0 0,0-1,0 0,0 0,0-1,-1 0,1 0,-1 0,0-1,6-7,9-9,-1 0,21-30,-41 51,11-17,-5 10,-8 25,1-11,0 1,1 0,-1 0,2 0,-1-1,1 1,0 0,1 0,-1-1,5 10,-5-15,0 1,0 0,1-1,-1 1,1-1,0 0,0 1,0-1,0 0,0 0,0 0,1 0,-1-1,1 1,-1-1,1 1,-1-1,1 0,0 0,0 0,0 0,0 0,-1-1,1 0,0 1,0-1,0 0,0 0,0-1,4 0,3-1,-1 0,1-1,-1 0,1 0,15-10,-3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57.92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167 1,'-2'0,"0"1,0-1,0 1,0 0,0 0,0 0,0 0,0 0,0 0,0 1,1-1,-4 3,-18 21,22-24,-19 22,-31 47,45-60,0 0,0 1,1 0,1 0,0 0,0 0,-3 21,6-29,1 0,0-1,0 1,0 0,0-1,0 1,0-1,1 1,-1 0,1-1,0 1,0-1,0 1,0-1,0 1,0-1,1 0,-1 0,1 1,-1-1,1 0,2 2,-1-3,0 1,-1-1,1 0,0 1,0-1,-1 0,1-1,0 1,0 0,0-1,0 0,0 1,0-1,0 0,0-1,0 1,0-1,0 1,3-2,22-6,0-2,-1-1,-1 0,0-2,31-22,-46 27,0 0,-1-1,0-1,12-15,-26 32,1-1,0 0,1 1,-1 0,1-1,1 1,-1 0,1 0,0 0,1 10,-1-12,1 1,0-1,0 1,1-1,-1 1,1-1,0 0,1 0,-1 1,1-1,0 0,0 0,1 0,0-1,-1 1,8 7,-7-9,-1 0,1-1,1 0,-1 1,0-1,0-1,1 1,-1 0,1-1,0 0,-1 1,1-2,0 1,0 0,0-1,-1 1,1-1,0 0,0-1,0 1,0-1,-1 1,1-1,0 0,0 0,-1-1,1 1,-1-1,1 0,-1 0,5-4,0 0,0 0,-1-1,0 0,0-1,0 1,-1-1,0-1,-1 1,0-1,8-17,-5 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58.36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 0,'0'4,"-4"2,-6-1,3-1,8-1,6 3,3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3:58.79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244 264,'1'1,"0"0,0 0,0 0,0 0,0 0,0 1,-1-1,1 0,0 0,-1 1,1-1,-1 1,1-1,-1 1,0-1,0 0,1 1,-1-1,0 1,0-1,0 1,-1-1,1 1,0-1,-1 1,1-1,0 1,-1-1,0 0,1 1,-1-1,0 0,0 0,0 1,1-1,-1 0,0 0,-1 0,1 0,0 0,-3 1,-5 5,0-1,0 0,-1 0,-13 5,19-9,-17 7,1 2,1 0,-32 24,46-31,0 0,0 0,0 1,1-1,-1 1,1 1,0-1,1 0,-1 1,1 0,0 0,1 0,-1 0,1 0,1 0,-1 1,0 8,1-13,1-1,0 1,0 0,0-1,0 1,0-1,1 1,-1-1,0 1,1-1,-1 1,1-1,0 1,-1-1,1 1,0-1,0 0,0 1,0-1,0 0,0 0,1 1,0-1,0 0,0 0,0 0,0-1,0 1,0-1,0 1,0-1,0 0,0 0,0 0,0 0,0 0,4-1,3-1,1-1,0 0,-1 0,0-1,16-9,-1-3,0-1,40-38,-16 12,-15 14,-2-2,-1-2,-1 0,-2-2,-2-1,33-60,-53 87,20-43,-23 48,-1 0,1 0,-1-1,0 1,0-1,0 0,0 1,-1-1,0-5,0 10,0 0,0 0,0 0,0 0,0-1,0 1,0 0,0 0,0 0,0 0,0 0,0-1,0 1,0 0,0 0,0 0,0 0,0 0,0 0,0-1,-1 1,1 0,0 0,0 0,0 0,0 0,0 0,0 0,0 0,0-1,-1 1,1 0,0 0,0 0,0 0,0 0,0 0,0 0,-1 0,1 0,0 0,0 0,0 0,0 0,-1 0,-5 6,-4 11,2 3,0 0,2 1,0 0,2 0,0 1,1-1,2 1,0 0,4 42,-2-52,2 1,-1-1,2 0,0 0,0-1,1 1,0-1,1 0,0 0,1-1,0 1,1-1,0-1,0 0,1 0,1-1,-1 0,20 12,-19-14,1 0,0-1,0-1,0 0,1 0,-1-1,1 0,0-1,0-1,0 0,0 0,0-2,0 1,0-1,23-6,-11 1,-1-1,1-2,-2 0,0-1,0-1,39-28,-50 31,1-1,-2 0,1 0,-1-2,0 1,-1-1,-1-1,0 1,0-1,8-18,-15 28,-1 0,1 0,0 0,-1 0,1 1,-1-1,0 0,0 0,1 0,-1 0,-1 0,1 0,0 0,0 0,-1 0,1 0,-1 0,1 1,-1-1,0 0,0 0,0 1,0-1,0 0,0 1,0-1,-1 1,1-1,0 1,-1 0,-3-2,2 0,-1 1,0 0,0 1,1-1,-1 1,-1 0,1 0,0 0,0 0,0 1,0 0,-1 0,-7 0,3 2,-1 1,1-1,0 2,0-1,0 1,1 0,-1 1,1 0,0 1,0-1,1 1,-1 1,1 0,-7 8,10-10,1-1,-1 1,1 0,-1-1,1 2,1-1,-1 0,1 1,0-1,0 1,0-1,1 1,0 0,0 0,0 0,1-1,0 1,0 0,1 0,-1 0,1 0,1 0,-1-1,3 8,-2-9,1-1,-1 1,0-1,1 1,0-1,0 0,0 0,0 0,1-1,-1 1,0-1,1 0,0 0,0 0,0 0,-1-1,2 1,-1-1,5 1,6 1,0-1,1-1,-1 0,18-1,20-4,0-3,0-1,54-17,148-58,-144 41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01.90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105 0,'0'380,"-2"-348,-1-1,-8 36,2-18,8-45,0 1,0 0,0 0,-1-1,1 1,-1-1,0 1,-1-1,-3 5,5-7,0-1,-1 1,1-1,0 1,-1-1,0 0,1 0,-1 1,0-1,0-1,1 1,-1 0,0 0,0-1,0 1,0-1,0 1,0-1,0 0,0 0,0 0,0 0,0 0,-2-1,-10-2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4:00.4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245 381,'-11'-1,"-1"0,1-1,-21-6,-20-2,42 9,0 0,0 0,0 2,0-1,-13 3,20-2,0-1,1 1,-1 0,1 0,-1 0,1 0,-1 1,1-1,0 1,0-1,-1 1,1 0,1-1,-1 1,0 0,0 1,1-1,-1 0,1 0,-1 1,1-1,0 1,0-1,-1 5,1 0,0 1,0-1,1 0,0 0,0 1,1-1,0 0,0 0,1 0,0 1,4 8,-5-12,0 0,1 0,0 0,0 0,1 0,-1 0,1-1,-1 1,1-1,0 0,0 1,1-1,-1-1,1 1,-1 0,1-1,0 0,0 0,8 3,-9-5,-1 1,1-1,0 1,-1-1,1 0,0 0,-1 0,1-1,0 1,-1 0,1-1,0 0,-1 0,1 0,-1 0,1 0,-1 0,3-3,-1 1,0 0,-1 0,1-1,-1 0,0 1,0-1,0-1,-1 1,3-6,2-5,-2 0,0 0,-1-1,-1 1,3-20,-1-41,2-19,1 36,-1-117,-6 198,7 147,-2-115,18 129,-20-146,-3-26,0 0,1-1,4 18,-6-28,0 1,0-1,0 0,0 1,0-1,0 1,0-1,0 0,0 1,1-1,-1 0,0 1,0-1,0 0,0 1,1-1,-1 0,0 1,0-1,1 0,-1 0,0 1,0-1,1 0,-1 0,0 0,1 1,-1-1,0 0,1 0,-1 0,1 0,-1 0,0 0,1 0,-1 1,0-1,1 0,-1 0,1-1,-1 1,4-5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4:02.34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370 40,'-78'-1,"-88"3,161-1,-1 0,0 0,0 0,1 1,-1 0,1 0,0 1,-1-1,1 1,0 0,0 0,1 1,-1-1,1 1,0 0,0 1,0-1,0 1,1-1,-4 7,4-6,0 1,0 0,1 1,-1-1,2 0,-1 1,0-1,1 1,0-1,1 1,0 0,0-1,0 1,1-1,-1 1,2 0,2 9,-3-14,-1 1,1 0,0-1,0 1,1-1,-1 1,1-1,-1 1,1-1,0 0,0 0,0 0,0 0,0 0,0 0,0-1,1 1,-1-1,1 1,-1-1,1 0,-1 0,1 0,0 0,-1-1,1 1,0-1,0 1,0-1,-1 0,1 0,0-1,0 1,4-1,1-1,1-1,-1 0,0 0,0 0,0-1,0 0,-1-1,0 0,0 0,7-6,-3 0,0 0,0-1,-1 0,0 0,-1-1,-1 0,0-1,-1 0,0 0,-1-1,-1 1,0-1,-1-1,0 1,0-17,-3 41,-1 1,1-1,0 0,1 1,0-1,1 0,0 0,0 0,1 0,0-1,0 1,8 10,-9-15,-1 0,1 0,1 0,-1-1,0 1,1-1,0 0,-1 0,1 0,1 0,-1-1,0 1,1-1,-1 0,1-1,-1 1,1-1,0 0,0 0,-1 0,1-1,0 0,0 0,0 0,0 0,0-1,8-2,-2 0,-1-2,1 0,-1 0,0-1,-1 0,11-9,12-7,-30 21,-1 0,1 0,-1 0,1 1,-1-1,1 0,-1 1,1-1,0 1,-1 0,1-1,0 1,0 0,-1 0,1 0,0 0,-1 0,1 0,2 1,-2 0,1 1,0-1,0 1,-1 0,1 0,-1 0,4 4,-3-4,-1 1,1-1,0 0,0 0,0 0,0 0,0 0,5 1,-7-2,0-1,0 0,0 1,0-1,0 0,1 0,-1 0,0 0,0 0,0 0,0 0,1-1,-1 1,0 0,0-1,0 1,0 0,0-1,0 0,0 1,0-1,1 0,18-23,-19 22,0 0,0 0,0 0,1 0,-1 0,1 0,-1 0,1 0,0 1,0-1,-1 1,1-1,1 1,-1 0,0 0,0 0,0 0,0 0,3 0,-4 1,0 0,1 0,-1 0,0 0,0 1,0-1,0 0,0 1,0-1,0 1,0 0,0-1,0 1,0 0,0-1,0 1,0 0,1 1,14 22,-2-5,-11-17,0 0,-1 0,1 0,0 0,0-1,0 1,1-1,-1 0,0 1,0-2,1 1,-1 0,1-1,-1 1,1-1,-1 0,0 0,1 0,-1-1,1 1,-1-1,0 0,1 0,-1 0,6-3,8-4,0-1,-1 0,24-19,-23 16,-9 6,0 0,1 0,0 1,1 0,-1 1,1 0,0 0,0 1,0 0,0 1,0 0,1 1,-1 0,0 1,1 0,-1 0,20 4,-21-2,1 0,0 1,0 0,-1 1,0 0,14 8,-21-11,0 1,0-1,0 0,0 1,0-1,-1 1,1 0,0 0,-1-1,1 1,-1 0,0 0,1 1,-1-1,0 0,0 0,-1 1,1-1,0 0,-1 1,1-1,-1 0,0 1,0-1,0 1,0-1,0 1,-1-1,1 0,-1 1,1-1,-2 3,-1 1,-1 1,1-1,-1 0,-1 0,1 0,-1-1,0 1,0-1,-1 0,0-1,1 1,-13 5,13-6,0-1,-1-1,0 1,1-1,-1 0,0 0,0-1,0 1,0-1,0-1,-1 1,1-1,0 0,0-1,-8 0,13 0,0 1,1 0,-1 0,0-1,0 1,0 0,1-1,-1 1,0-1,0 1,1-1,-1 0,0 1,1-1,-1 1,1-1,-1 0,1 0,-1 1,1-1,-1 0,1 0,0 0,-1 1,1-1,0 0,0 0,0-1,0 0,0 0,0 0,0 0,0 0,1 0,-1 0,1 0,-1 0,1 0,1-3,6-7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4:02.99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1 108,'19'19,"22"21,-38-38,0 0,0 0,0 0,0 0,1 0,-1-1,1 1,-1-1,1 0,0 0,-1 0,5 0,-5-2,0 1,-1-1,1 1,0-1,0 0,-1 0,1 0,-1 0,1 0,-1-1,1 1,-1-1,0 1,0-1,0 0,0 0,3-4,5-6,-1 1,8-16,-8 13,8-15,-12 20,0 0,0 0,2 1,-1-1,10-9,-16 18,1-1,-1 1,1-1,-1 1,1 0,-1-1,1 1,-1 0,1-1,-1 1,1 0,0-1,-1 1,1 0,-1 0,1 0,0 0,-1 0,1 0,-1 0,1 0,0 0,-1 0,1 0,0 0,-1 0,1 0,0 1,0-1,0 1,0 0,-1 0,1 0,0 0,0 0,-1 0,1 0,-1 0,1 0,-1 0,1 0,-1 0,0 2,2 7,0 0,0 19,-2-20,1-4,-1 0,1 0,0-1,0 1,0 0,1-1,-1 1,1-1,5 7,-7-9,2-1,-1 0,0 0,0 0,0 0,0 0,1 0,-1 0,1 0,-1 0,0-1,1 1,-1-1,1 1,0-1,-1 1,1-1,-1 0,1 0,0 0,-1 0,1 0,-1 0,1 0,0 0,-1-1,1 1,-1-1,1 1,-1-1,3-1,6-2,-1-2,1 1,15-14,-17 13,1 0,-1 1,1 0,13-7,-18 11,-1 1,0-1,0 1,0-1,0 1,0 0,0 0,0 0,1 1,-1-1,0 1,0-1,0 1,0 0,0 0,0 1,5 2,4 4,0 0,19 17,1 1,-27-23,-1 1,1-2,0 1,0 0,1-1,-1 0,0 0,10 2,-12-4,0 0,1 0,-1 0,0-1,0 1,0-1,0 0,-1 0,1 0,0 0,0 0,0-1,-1 1,1-1,-1 1,1-1,4-4,21-25,-23 25,0 0,1 0,0 1,0-1,0 1,9-6,-13 10,0 0,0 1,1-1,-1 0,0 1,0 0,0-1,1 1,-1 0,0 0,0 0,0 0,1 0,-1 1,0-1,0 1,0-1,0 1,1 0,-1 0,0 0,-1 0,1 0,0 1,0-1,0 0,2 3,27 26,-22-22,0 1,0-1,1 0,15 9,-21-15,0 0,1-1,-1 1,0-1,1 0,-1 0,1 0,-1-1,1 1,-1-1,1 0,-1 0,1-1,-1 0,1 1,5-3,5-3,1-1,-1 0,-1-1,1-1,25-20,-16 11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4:03.61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217 23,'0'0,"0"0,1 0,-1 0,0-1,0 1,1 0,-1 0,0-1,0 1,1 0,-1 0,0-1,0 1,0 0,0-1,0 1,1 0,-1-1,0 1,0 0,0-1,0 1,0 0,0-1,0 1,0 0,0-1,0 1,0 0,0-1,0 1,-1 0,1-1,0 1,0 0,-1-1,-13-6,-20 3,21 5,1 0,0 1,0 0,0 1,0 0,-19 9,27-11,0 1,0 0,0 0,0 0,1 0,-1 1,1 0,-1 0,1 0,0 0,0 0,0 0,0 1,1 0,0-1,-1 1,1 0,0 0,1 0,-1 0,-1 7,3-9,0 0,0 1,0-1,0 0,0 0,0 0,1 0,-1 0,1 0,-1 0,1 0,0 0,0 0,0 0,0 0,0-1,0 1,3 2,-2-1,1 0,0-1,1 0,-1 1,0-1,1-1,-1 1,1 0,5 1,1 0,1-1,0 0,-1 0,1-1,0-1,15-1,0-2,1-1,-2-2,1 0,35-15,-19 3,67-38,-86 42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4:05.19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230 315,'1'0,"-1"0,0 0,1-1,-1 1,0 0,0 0,1-1,-1 1,0 0,0-1,0 1,1 0,-1 0,0-1,0 1,0 0,0-1,0 1,0 0,0-1,0 1,1-1,-1 1,0 0,-1-1,1 1,0 0,0-1,0 1,0 0,0-1,0 1,0 0,0-1,-1 1,-13-7,-20 2,33 5,-8 0,1 0,-1 1,1 0,-1 0,1 1,-1 0,1 0,0 1,0 0,0 1,0 0,0 0,1 1,-10 7,12-9,1 1,0-1,0 1,1 0,-1 0,1 0,0 1,0-1,0 1,1 0,-1-1,1 1,0 0,1 1,-1-1,1 0,0 0,0 1,1-1,-1 0,1 1,0-1,1 0,0 6,0-7,0-1,0 1,0 0,0-1,0 1,1-1,0 0,0 1,0-1,0 0,0 0,0 0,1 0,-1-1,1 1,0-1,0 1,0-1,0 0,4 2,1-1,0-1,0 0,0 0,0 0,0-1,0-1,0 1,11-2,-8 2,0-2,1 1,-1-2,0 1,0-2,0 1,0-2,0 1,-1-1,0-1,1 0,-2-1,1 0,-1 0,1-1,-2 0,1 0,-1-1,0 0,-1-1,9-11,-13 13,0 1,0-1,0 0,-1 0,1 0,-2 0,1 0,-1 0,0 0,-1-1,0-13,0 16,0 1,-1-1,0 0,0 0,0 0,0 1,-1-1,1 0,-1 1,-1-1,1 1,0 0,-1 0,0 0,0 0,0 0,-1 1,-4-5,6 7,0-1,1 1,-1 0,0 0,0 0,0 1,0-1,0 0,0 1,0-1,0 1,0 0,0-1,0 1,0 0,0 1,0-1,-1 0,-2 1,2 0,0 1,0-1,1 0,-1 1,0 0,0 0,1 0,-1 0,1 0,0 1,-3 3,-2 3,1 1,0 0,0 0,1 0,-7 22,10-24,0 1,0 0,1 0,0 0,1 0,0 0,0-1,1 1,0 0,0 0,1 0,0-1,1 1,6 14,-7-18,0 0,1-1,0 0,0 1,0-1,0 0,0 0,1-1,0 1,0-1,0 1,0-1,0-1,1 1,-1 0,1-1,-1 0,1 0,0-1,0 1,0-1,0 0,0 0,0-1,1 1,8-2,0 0,0-2,-1 1,1-2,-1 0,0 0,0-1,0-1,-1 0,20-14,-15 8,0-1,0-1,-2 0,0-2,20-25,-34 39,1 0,-1 0,1 0,0 1,0-1,0 0,0 1,2-2,3 4,-4 13,-4 40,-1-45,2 1,-1 0,1 0,1-1,0 1,4 18,-5-26,1 0,0 1,0-1,0 0,0 0,1 0,-1 0,0 0,1 0,-1-1,1 1,0 0,0-1,-1 1,1-1,0 0,0 1,0-1,3 1,-1-1,0 0,-1 0,1-1,0 1,0-1,0 0,-1 0,1-1,0 1,0-1,3 0,3-2,0 0,0-1,0 0,-1-1,1 0,-1 0,15-13,-6 2,-1-2,-1-1,0 0,-2-1,24-41,-37 59,0 0,0 0,0 0,1 0,-1 0,1 0,-1 0,1 1,-1-1,1 1,0-1,0 1,3-2,-5 3,1 0,-1 0,1 0,-1-1,1 1,-1 1,1-1,-1 0,1 0,-1 0,1 0,-1 0,0 0,1 0,-1 1,1-1,-1 0,1 0,-1 1,0-1,1 0,0 1,10 18,-3 6,-5-16,0 0,0 0,1 0,0-1,7 11,-10-17,1 0,0 0,0 0,0 0,0 0,0-1,0 1,0 0,1-1,-1 0,1 1,-1-1,1 0,0 0,-1-1,1 1,0 0,-1-1,1 0,0 1,0-1,4-1,3 0,-1-1,0 0,0 0,1-1,-2 0,1-1,0 0,-1 0,1-1,-1 0,12-10,7-9,43-47,-38 38,-32 32,1 0,-1 0,1 0,-1 1,1-1,0 0,-1 0,1 1,0-1,0 1,0-1,-1 1,1-1,0 1,0-1,0 1,0 0,0-1,0 1,0 0,0 0,0 0,0 0,0 0,0 0,0 0,0 0,0 0,0 0,0 1,1-1,-1 2,0-1,0 0,0 0,-1 1,1-1,0 1,-1-1,1 0,-1 1,1 0,-1-1,0 1,1-1,-1 1,0-1,0 1,0-1,0 1,-1 2,-17 158,-9 135,13-141,9-116,4-35,1 0,-1 0,1 1,0-1,0 0,0 0,1 0,0 0,0 1,2 7,-3-13,0 0,0 0,0 0,0 0,1 0,-1 0,0 1,0-1,0 0,0 0,0 0,0 0,0 0,0 0,0 0,0 1,0-1,0 0,0 0,0 0,0 0,1 0,-1 0,0 0,0 0,0 0,0 0,0 0,0 0,0 0,1 0,-1 1,0-1,0 0,0 0,0 0,0 0,0 0,0 0,1 0,-1 0,0 0,0-1,0 1,0 0,0 0,0 0,0 0,1 0,-1 0,0 0,0 0,0 0,0 0,0 0,0 0,0 0,0-1,5-9,0-17,-5 26,19-94,60-176,-61 219,2 1,48-85,-61 123,1 0,1 1,0 0,1 1,1 0,-1 1,2 0,-1 0,1 1,1 1,-1 0,27-11,-18 10,0 0,0-2,-1 0,20-15,-32 20,-1 1,0-1,0-1,0 1,-1-1,0 0,-1-1,1 1,-1-1,-1 0,1-1,5-15,-9 22,-1 0,1 0,0-1,-1 1,0 0,1 0,-1 0,0-1,0 1,0 0,0 0,-1-1,1 1,-1 0,1 0,-1 0,0 0,0 0,0 0,0 0,0 0,0 0,0 0,-1 0,1 0,-1 1,1-1,-1 1,0-1,1 1,-1 0,0 0,0-1,-3 0,0 1,1-1,0 1,-1 0,1 1,0-1,-1 1,1 0,-1 0,1 0,0 0,-1 1,1 0,0 0,-1 0,1 1,-8 2,4 2,0-1,0 1,0 0,1 1,0-1,0 1,0 1,1-1,0 1,1 1,0-1,-6 14,-5 12,-19 67,35-101,-7 22,1 1,1-1,-4 44,9-56,0 0,0 0,1 0,0 0,1 0,0 0,1-1,0 1,0-1,1 0,7 13,-7-15,0-1,0 0,1 0,-1 0,1-1,1 0,-1 0,1 0,0-1,0 1,0-1,1-1,-1 1,1-1,0 0,0-1,0 0,0 0,1 0,-1-1,0 0,1 0,-1-1,1 0,-1-1,14-1,3-2,0-1,-1-1,1-1,-1-1,0-1,-1-1,0-1,-1-1,0-1,-1-1,29-26,-37 29,-1-2,18-24,-25 32,-1 0,0 0,0 0,-1 0,0 0,0-1,0 1,0-1,-1 1,0-1,1-9,-2 13,0 1,0 0,0 0,0 0,0-1,-1 1,1 0,0 0,-1-1,1 1,-1 0,1 0,-1 0,1 0,-1 0,0 0,1 0,-1 0,0 0,0 0,0 0,0 0,0 1,0-1,0 0,0 1,0-1,0 1,0-1,-1 1,1-1,0 1,0 0,0 0,-1-1,1 1,0 0,0 0,-1 0,1 0,-2 1,-1 0,0-1,0 1,0 1,0-1,0 1,0-1,0 1,1 0,-1 0,1 1,-5 3,2 0,-1 1,2 1,-1-1,1 1,0 0,0 0,1 0,0 1,1-1,0 1,0 0,1 0,0 0,0 1,1-1,0 10,1-15,0 1,1 0,-1-1,1 1,0-1,0 1,0-1,1 1,0-1,0 0,0 1,0-1,0 0,1-1,0 1,0 0,0-1,0 1,0-1,1 0,-1 0,1-1,0 1,0-1,0 1,0-1,0-1,1 1,-1 0,1-1,-1 0,1 0,7 0,2 0,1 0,-1-2,1 0,-1 0,0-1,0-1,0 0,24-10,6-4,54-31,65-47,-86 46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4:06.41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0 565,'1'1,"-1"1,0 0,1 0,0-1,-1 1,1 0,0-1,0 1,-1-1,1 1,0-1,1 1,-1-1,0 0,0 0,1 1,-1-1,0 0,1 0,-1 0,1 0,0-1,2 2,1 0,0 0,0 0,0 0,0-1,0 0,9 1,-4-3,1 1,-1-2,1 1,-1-1,0-1,0 0,0 0,0-1,17-10,7-6,37-28,-70 48,6-6,9-4,-1-1,-1-1,0 0,15-18,-26 26,-1 1,1-1,-1 0,1 0,-1 0,0 0,-1 0,1-1,1-7,-3 9,1 0,-1 0,0 0,-1 0,1 0,0 0,-1 0,0 0,1 0,-1 0,0 0,-1 0,1 1,0-1,-1 1,-2-5,3 6,-1-1,1 1,0-1,0 1,-1-1,1 1,-1 0,1 0,-1-1,1 1,-1 0,0 1,0-1,1 0,-1 0,0 1,0-1,0 1,0-1,0 1,0 0,1 0,-1 0,0 0,0 0,0 1,0-1,0 0,0 1,0-1,0 1,1 0,-5 2,3-1,-1 0,1 0,0 1,-1 0,1 0,1 0,-1 0,0 0,1 1,-1-1,1 1,0-1,0 1,-3 8,4-7,-1 0,1 1,0-1,0 1,0-1,1 1,0-1,0 1,1-1,-1 1,1-1,0 1,1-1,-1 1,1-1,0 0,0 0,1 0,-1 0,1 0,1-1,-1 1,0-1,1 0,0 0,0 0,0 0,0-1,1 0,8 5,0-1,1 0,0-1,0 0,0-1,1-1,-1-1,1 0,0 0,0-2,20 0,-22-1,0-1,1 0,-1-1,0-1,0 0,0-1,0 0,-1-1,0-1,1 1,-2-2,1 0,-1 0,0-1,12-12,-10 6,1 0,-2-1,0 0,-1-1,-1 0,0-1,-1 0,-1 0,-1-1,6-20,-2 1,-3-1,7-63,-8 62,-5 30,0 0,-1 0,0 0,0-17,-4 16,-1 16,-1 18,1 36,2-1,3 1,3-1,19 105,-18-145,0 0,14 34,-17-47,1 0,0 0,1 0,-1 0,1-1,0 0,1 1,-1-2,1 1,0 0,10 7,-13-11,0 0,0 0,0-1,0 1,0 0,1-1,-1 1,0-1,0 0,0 1,1-1,-1 0,0 0,0-1,1 1,-1 0,0-1,0 1,0-1,3-1,-1 0,0 0,-1 0,1-1,-1 1,0-1,0 0,0 1,0-1,5-7,3-7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4:06.85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53 0,'-5'2,"-1"0,1 0,0 0,0 0,1 1,-1 0,-5 5,9-8,1 0,0 0,-1 0,1 1,-1-1,1 0,0 1,-1-1,1 0,0 1,-1-1,1 0,0 1,-1-1,1 1,0-1,0 1,0-1,-1 0,1 1,0-1,0 1,0-1,0 1,0-1,0 1,0-1,0 1,0-1,0 2,1-2,0 1,-1 0,1-1,0 1,-1 0,1-1,0 1,0-1,0 0,0 1,-1-1,1 1,0-1,2 0,34 5,-37-5,78 0,0-4,102-18,-80 8,-58 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4:07.37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264 356,'33'24,"-41"-28,0 0,0 1,0 0,-1 0,1 1,-1 0,0 1,1 0,-1 0,-14 1,13 0,1 0,0 1,-1 1,1-1,0 1,0 1,0 0,1 0,-1 1,1 0,-9 5,11-4,0 0,-1 1,2 0,-1 0,1 0,0 1,0 0,1 0,0 0,-4 9,6-11,0 1,0-1,0 0,1 1,-1-1,1 1,1-1,-1 1,1 0,0-1,0 1,1 0,0-1,0 1,3 9,-3-13,1 1,-1 0,1-1,0 0,0 1,0-1,0 0,0 0,1 0,-1 0,0 0,1 0,0-1,-1 0,1 1,0-1,0 0,0 0,0 0,0-1,0 1,0-1,0 1,0-1,0 0,5-1,2 1,-1-1,1-1,-1 1,0-2,1 1,-1-1,13-6,-10 2,-1 0,0-1,0 0,0-1,-1 0,0 0,-1-1,0-1,-1 1,0-2,0 1,-1-1,10-23,-6 7,-1-1,-1-1,-1 0,-2 0,3-32,1-11,-3 31,1-57,-8 116,-1 48,13 108,-9-153,1-1,0 0,1 0,1 0,1-1,1 1,0-2,1 1,1-1,18 24,-22-35,-1 0,1 0,0-1,1 1,-1-1,1-1,0 1,0-1,1 0,-1-1,1 0,0 0,0-1,0 0,0 0,0-1,0 0,10 0,-5-1,-1-1,0-1,0 0,0 0,0-1,0-1,0 0,-1 0,0-1,0-1,17-11,-5 1,0 0,-1-2,22-23,-38 35,0-1,0 1,-1-1,0-1,0 1,0 0,-1-1,-1 0,1 0,-1 0,0-1,-1 1,0-1,1-11,-3 17,0 0,0 0,0 0,0 1,-1-1,1 0,-1 0,1 0,-1 1,0-1,0 0,-1 1,1-1,0 1,-1-1,0 1,1 0,-4-3,3 3,0 1,0 0,0-1,0 1,-1 0,1 0,0 1,0-1,-1 0,1 1,0 0,-1-1,1 1,-1 0,1 0,0 0,-1 1,1-1,0 0,-1 1,1 0,-3 0,-8 5,-1-1,1 2,0 0,0 0,1 1,0 1,1 0,0 1,0 0,1 0,-10 13,10-9,0-1,0 1,2 1,0 0,0 0,1 1,1-1,1 1,-5 24,9-35,0 1,0-1,1 0,0 0,0 0,0 1,0-1,1 0,0 0,0 0,0 0,1 0,0 0,0 0,4 8,-2-9,-1 0,0-1,1 1,0-1,0 1,0-1,0 0,0-1,1 1,-1-1,1 0,0 0,0 0,-1-1,1 0,6 1,4 1,-1-2,1 0,0-1,0 0,-1-1,1 0,0-2,17-4,15-7,49-21,-83 30,40-17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4:08.24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13 677,'-7'14,"2"-4,6-9,3-3,87-49,-5 2,-11 7,-50 29,-1-1,0-1,24-20,-29 16,0-1,-1 0,-1-1,-1-1,-1-1,-1 0,-1 0,-1-2,-2 0,0 0,10-38,-16 43,4-34,-7 47,0 0,-1 1,0-1,-1 0,0 0,0 0,0 1,-4-12,4 17,1-1,-1 1,0-1,1 1,-1-1,0 1,0 0,0-1,0 1,0 0,0 0,-1 0,1 0,0 0,-1 0,1 0,0 0,-1 1,1-1,-1 1,1-1,-1 1,1-1,-1 1,0 0,1-1,-1 1,1 0,-1 0,0 0,1 1,-1-1,1 0,-1 1,0-1,1 1,-1-1,1 1,-2 0,-3 2,1 0,0 0,0 1,0-1,0 1,0 0,1 1,-8 9,-3 7,1 1,1 1,1 1,-14 36,-24 102,45-144,2-7,0 1,1 0,1-1,0 1,1 0,0 0,0 0,1 0,1 0,4 15,-5-21,1-1,0 1,0-1,1 0,-1 0,1 0,0 0,1 0,-1 0,1-1,0 0,0 1,0-1,1-1,-1 1,1-1,0 0,0 0,0 0,0-1,1 1,10 2,-9-4,1 0,-1 0,1-1,0 0,-1 0,1-1,-1 0,1 0,11-5,9-3,29-14,-41 16,1-1,0-1,-1 0,-1-1,1-1,-1 0,-1-1,-1-1,1 0,-2-1,0 0,11-18,-21 29,0-1,0 0,-1 0,1 0,-1 0,0 0,0 0,0 0,-1 0,1-9,-1 12,0 0,0 0,0 0,-1 0,1 0,0 1,0-1,-1 0,1 0,0 0,-1 0,1 0,-1 0,0 0,1 1,-1-1,1 0,-1 0,-1 0,0 0,1 1,0-1,-1 1,1 0,0-1,-1 1,1 0,0 0,-1 0,1 0,0 0,-1 0,1 1,0-1,-1 0,1 1,0-1,0 1,-2 0,-2 2,1 0,-1 0,1 0,0 0,0 1,0-1,0 1,0 0,1 0,0 1,0-1,0 1,0 0,1-1,0 1,0 0,0 1,0-1,1 0,0 0,0 1,1-1,-1 7,1-9,0 1,0-1,0 1,0-1,0 0,1 1,-1-1,1 0,0 0,0 1,1-1,-1 0,0 0,1 0,0 0,0 0,0-1,0 1,0-1,1 1,-1-1,1 0,-1 1,1-1,0-1,0 1,0 0,0-1,0 1,0-1,0 0,0 0,1 0,-1-1,0 1,1-1,6 0,3-1,1 0,-1-1,1-1,-1 0,0 0,0-2,0 0,-1 0,0-1,0-1,18-12,-8 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4:09.15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232 119,'15'0,"-21"0,-25 0,22-1,0 1,1 1,-1-1,0 1,0 1,1 0,-1 0,1 0,-1 1,1 1,0-1,0 1,1 1,-1-1,1 1,0 1,0-1,1 1,-9 10,9-10,1 1,0 0,0 1,1-1,-1 1,-2 10,6-17,0 1,1-1,-1 0,1 1,-1-1,1 0,0 1,-1-1,1 1,0-1,0 0,0 1,0-1,0 1,1-1,-1 0,0 1,1-1,-1 0,1 1,-1-1,1 0,-1 0,1 1,0-1,0 0,0 0,0 0,0 0,0 0,0 0,0 0,0 0,0 0,0-1,0 1,1 0,-1-1,0 1,1-1,-1 1,0-1,1 0,-1 0,1 1,-1-1,2 0,3 0,1 0,-1 0,1-1,-1 0,1 0,-1-1,0 1,0-1,0-1,0 1,0-1,0 0,-1 0,1-1,-1 0,7-5,4-6,0-1,0 0,17-25,15-37,-49 81,-1 0,1 0,0 1,0-1,0 0,0 0,0 1,1-1,0 1,-1-1,2 5,4 40,-4-42,1 1,0-1,1 0,-1 1,1-1,1-1,-1 1,1 0,0-1,5 6,-6-8,-1 0,1-1,0 1,0-1,0 0,0 0,0 0,1 0,-1-1,1 1,-1-1,1 0,-1 0,1 0,0 0,-1-1,1 1,0-1,5-1,6-1,-1 0,0-2,1 0,-1 0,-1-2,1 1,-1-2,25-15,-1-5,52-48,-47 37,-39 35,1 1,0-1,-1 0,1 1,0 0,0 0,0 0,0 0,9-1,-11 2,-1 1,1 0,-1 0,1 0,-1 0,1 0,-1 0,1 1,-1-1,1 0,-1 1,1-1,-1 1,1 0,-1-1,0 1,1 0,-1 0,0 0,0 0,0 0,1 0,-1 0,0 0,0 1,-1-1,1 0,0 0,0 1,-1-1,1 1,0 1,2 6,-1 0,0 1,0-1,-1 0,0 0,0 1,-1-1,-1 1,0-1,0 0,0 0,-5 15,1-10,1-1,-2 1,0-1,0 0,-1-1,-1 1,-14 16,19-24,-1-1,-1 0,1 0,-1 0,0-1,1 0,-1 0,-9 4,13-6,-1-1,1 1,0-1,-1 1,1-1,0 1,-1-1,1 0,-1 0,1 0,0 0,-1 0,1 0,-1 0,1 0,0-1,-1 1,1 0,0-1,-1 1,1-1,0 0,0 1,0-1,-1 0,1 0,0 0,0 0,0 0,0 0,0 0,0 0,1 0,-1 0,0 0,1-1,-1 1,0 0,1 0,-1-3,0 2,1-1,-1 0,1 0,0 1,0-1,0 0,0 0,0 0,0 1,1-1,0 0,-1 1,1-1,0 0,0 1,0-1,1 1,-1 0,1-1,-1 1,1 0,0 0,0 0,0 0,0 0,0 0,4-2,6-5,1 0,1 1,22-10,-27 14,20-8,2 2,0 0,0 2,0 2,42-4,53-11,-90 13,-12 4,-1-2,0 0,0-1,-1-1,37-20,-57 27,1-1,-1 0,1 1,-1-1,1 0,-1 0,0-1,0 1,0 0,0-1,-1 1,1-1,-1 0,0 1,1-1,-1 0,0 0,0-3,-1 4,0 0,0 0,0 0,0 0,-1 0,1 1,-1-1,1 0,-1 0,0 0,0 1,0-1,0 0,0 1,0-1,0 1,0-1,0 1,-1 0,1-1,-1 1,1 0,-1 0,0 0,1 0,-1 0,0 0,0 1,-2-2,0 1,-1-1,0 1,1 0,-1 0,0 0,1 0,-1 1,0 0,0 0,0 1,-9 1,6 0,-1 0,1 1,-1 1,1-1,0 1,-7 5,0 1,1 1,0 0,1 1,0 0,1 1,-11 14,16-18,1 1,0-1,0 1,1 0,0 0,1 1,0 0,1-1,-4 21,6-26,1 0,0 0,0 0,0 0,0 0,1 0,0 0,0 0,1 0,-1 0,1-1,0 1,0 0,0-1,1 1,0-1,0 0,0 0,0 0,0 0,1-1,0 1,0-1,4 3,2 0,1 0,0-1,0 0,0 0,0-1,1-1,0 0,0-1,0 0,0-1,22 0,2-2,0-2,60-12,-31-1,-1-3,93-40,-72 22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02.23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 26,'-4'0,"2"0,7 0,6 0,5 0,4 0,3 0,1 0,1 0,1-5,-1 0,0-1,0 2,0 1,-1 1,-4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4:10.31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320 297,'0'-1,"-1"0,1 0,0 0,-1 1,1-1,0 0,-1 0,1 1,-1-1,1 0,-1 1,1-1,-1 0,0 1,1-1,-1 1,0-1,1 1,-1-1,0 1,0-1,1 1,-1 0,0-1,0 1,0 0,0 0,-27-5,25 4,-11 0,0 0,0 1,0 0,0 1,0 0,-25 7,31-6,0 1,0 0,0 1,0-1,0 2,1-1,0 1,0 0,0 0,0 1,1 0,-7 8,7-6,0 0,1 0,0 1,0-1,1 1,-6 16,9-21,0-1,0 1,0-1,0 1,1-1,0 1,-1 0,1-1,1 1,-1 0,0-1,1 1,0-1,0 1,0-1,0 1,0-1,1 0,0 0,-1 1,4 3,-3-5,0 0,0-1,0 1,0-1,1 1,-1-1,0 0,0 0,1 0,-1 0,1 0,-1 0,1-1,-1 1,1-1,0 0,-1 1,1-1,-1-1,1 1,0 0,-1-1,1 1,-1-1,1 1,-1-1,1 0,3-2,6-4,0 1,0-1,21-17,-17 10,0-1,0-1,-2 0,0 0,-1-2,0 0,-1 0,-2-1,0 0,0-1,-2 0,11-41,-7 24,10-41,-20 71,-1 0,0 0,0 0,-1 0,0 1,0-1,-1 0,-3-13,5 19,-1 1,0 0,0-1,0 1,0-1,0 1,-1 0,1-1,0 1,0-1,0 1,0 0,0-1,-1 1,1 0,0-1,0 1,0 0,-1-1,1 1,0 0,-1-1,1 1,0 0,0 0,-1-1,1 1,-1 0,1 0,0 0,-1 0,1-1,-1 1,-5 13,-1 22,4 7,2 0,2 0,1 0,3-1,16 75,-19-109,0-1,1 1,-1-1,1 0,5 8,-8-13,1 0,0 0,-1 0,1 0,0 0,0 0,0 0,0 0,0 0,0-1,0 1,0 0,0-1,0 1,0 0,0-1,1 0,-1 1,0-1,0 0,1 1,-1-1,0 0,0 0,1 0,-1 0,0 0,0 0,1-1,-1 1,0 0,0-1,1 1,-1-1,0 1,1-1,15-11,-1-3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4:11.30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267 0,'-1'2,"1"-1,0 1,-1-1,1 1,-1 0,1-1,-1 0,0 1,1-1,-1 1,0-1,0 0,0 1,0-1,0 0,-1 0,1 0,0 0,0 0,-1 0,-2 1,-35 15,30-14,-8 3,-3 1,0 1,1 0,-25 16,38-20,0 1,1-1,-1 1,1 0,0 0,0 1,1 0,-1 0,1 0,1 0,-1 0,1 1,-4 11,5-10,0 0,0 0,1 1,0-1,0 0,1 1,0-1,1 0,0 0,0 1,5 15,-5-20,0 0,1 0,-1 0,1-1,0 1,0 0,0-1,1 1,0-1,-1 1,1-1,0 0,0-1,1 1,-1 0,1-1,-1 0,1 1,0-2,0 1,-1 0,1-1,1 0,-1 1,4-1,-4-1,0 0,0 0,0 0,-1 0,1-1,0 0,0 0,-1 0,1 0,-1-1,1 1,-1-1,1 0,-1 0,0 0,0 0,0-1,0 1,0-1,2-4,7-6,-2-1,0-1,10-17,-10 14,2-2,-1 0,15-39,-23 50,0 1,-1-1,0 0,0 0,-1-1,0 1,-1 0,0 0,-2-16,-3 8,4 17,1 0,0 0,0 0,0 0,0 0,-1 0,1 0,0 0,0 0,0 0,0 0,-1 0,1 0,0 0,0 0,0 0,0 0,-1 0,1 0,0 0,0 0,0 0,0 0,-1 0,1 0,0 0,0 0,0 1,0-1,0 0,0 0,-1 0,1 0,0 0,0 0,0 1,0-1,0 0,0 0,0 0,0 0,0 1,0-1,-2 3,1 1,-1-1,1 1,1 0,-1-1,0 7,-1 5,0 12,1 41,1-63,1 1,-1 0,1 0,0-1,0 1,1 0,0-1,0 1,0-1,1 0,-1 0,1 0,5 7,-7-11,0 0,1 0,-1 0,0 0,0 0,1-1,-1 1,0 0,1 0,-1-1,1 1,-1-1,1 0,-1 1,1-1,-1 0,1 0,-1 0,3 0,-1 0,0-1,1 0,-1 1,0-2,0 1,0 0,0 0,5-4,2-2,0-1,0 0,13-15,-9 7,-4 6,-1 0,1 0,0 1,1 0,13-8,-21 15,-1 1,0 0,1 0,0 0,-1 0,1 0,0 0,-1 0,1 1,0 0,0-1,-1 1,1 0,0 0,0 1,0-1,-1 1,1-1,0 1,-1 0,1 0,0 0,-1 0,1 0,-1 1,0-1,1 1,-1 0,0-1,0 1,3 3,-2 0,0 0,0 0,0 0,-1 1,1-1,-1 1,1 6,0-3,0-1,0 1,8 12,-10-20,-1 1,1-1,0 0,0 1,0-1,1 0,-1 0,0 0,0 0,0 0,1 0,-1 0,1 0,-1-1,1 1,-1 0,1-1,-1 1,1-1,-1 0,1 0,0 1,-1-1,3 0,0-1,-1-1,1 1,-1 0,0-1,0 0,1 0,-1 0,-1 0,1 0,0 0,0-1,-1 1,1-1,-1 0,0 0,3-4,-2 2,1 1,0-1,0 1,0 0,8-6,-11 9,0 1,1-1,-1 0,1 1,0-1,-1 1,1-1,0 1,-1 0,1-1,0 1,-1 0,1 0,0 0,-1 1,1-1,0 0,-1 0,1 1,-1-1,1 1,-1 0,3 1,4 2,0 0,-1-1,1 0,1 0,-1-1,0 0,16 1,-18-3,-1 0,1 0,-1-1,0 0,1 0,-1 0,0-1,0 0,1 0,-1 0,-1 0,1-1,6-4,36-29,-32 23,1 1,33-19,-43 28,0 0,0 1,0 0,0 0,0 0,1 1,-1 0,0 0,1 1,-1 0,1 0,-1 0,9 2,8 2,-1 2,25 8,-40-11,1 0,-1 0,0 1,0 0,0 0,-1 1,1-1,-1 1,10 12,-14-15,0 0,-1 0,0 0,1 0,-1 0,0 0,0 1,0-1,-1 1,1-1,0 0,-1 1,0-1,1 1,-1-1,0 1,0-1,-1 4,0-2,0 0,-1 0,1 0,-1 0,0-1,0 1,0-1,0 1,0-1,-5 5,-1 0,0-1,0 0,-1 0,0-1,0 0,0 0,-18 7,19-11,1 1,0-1,-1 0,0-1,1 0,-1 0,-15 0,21-1,1-1,-1 1,0 0,1 0,-1 0,1-1,-1 1,0-1,1 1,-1-1,1 0,-1 0,1 0,0 0,-1 0,1 0,0 0,0 0,-1 0,1 0,0-1,0 1,0 0,0-1,1 1,-1-1,0 1,1-1,-1 0,1 1,-1-1,1 1,0-1,0 0,0 1,0-1,0 0,0 1,0-1,0 0,0 1,2-3,-1-2,1 0,0 0,0 1,6-10,1-2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4:12.27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0 178,'0'2,"0"-1,0 1,0 0,0 0,1 0,-1 0,1-1,-1 1,1 0,-1 0,1-1,0 1,0-1,0 1,0 0,0-1,0 1,0-1,1 0,-1 0,0 1,2 0,0-1,0 1,0-1,0 0,0 0,0 0,0 0,0-1,0 1,0-1,0 0,7 0,-1-1,1 0,-1-1,0 0,0-1,0 0,0 0,15-8,3-8,-2 0,0-2,-1-1,40-47,-58 63,-5 4,0 1,0 0,0-1,0 1,0 0,0 0,0 0,1 0,-1 0,0 0,1 1,-1-1,1 0,-1 1,1-1,-1 1,1-1,2 1,-3 0,1 1,-1-1,0 1,0 0,1 0,-1-1,0 1,0 0,0 0,0 0,0 1,0-1,0 0,0 0,0 0,0 1,-1-1,1 0,-1 1,1 1,11 25,-9-21,0 1,0-1,1 0,0 1,5 5,-7-10,0-1,1 0,-1 0,0 0,1 0,-1 0,1-1,0 1,0-1,0 1,0-1,0 0,0 0,0 0,0-1,0 1,3-1,1 1,0-1,0-1,-1 1,1-1,0 0,0 0,-1-1,1 0,-1 0,1-1,-1 0,0 0,8-5,6-6,-1-1,25-25,6-4,-48 42,-1 1,1 0,0-1,-1 1,1 0,0 0,0 0,0 1,0-1,0 0,0 1,0-1,0 1,0 0,0-1,0 1,0 0,3 1,-3-1,-1 1,1 0,0 0,0 0,-1 0,1 0,0 0,-1 0,1 0,-1 1,1-1,-1 1,0-1,0 1,0-1,0 1,0 0,0 0,1 3,12 30,-10-23,1-1,-1 0,2 0,-1-1,12 15,-15-22,0-1,0 0,0 0,1 1,0-1,-1-1,1 1,0 0,0-1,0 1,-1-1,2 0,-1 0,0 0,0 0,0-1,0 1,1-1,-1 0,0 0,0 0,1 0,-1-1,0 1,4-2,4-2,1 0,-1-1,0-1,-1 0,1 0,-1-1,0 0,15-15,-11 9,1 1,27-16,-37 25,0 1,0 0,0 0,0 0,0 1,1-1,-1 1,0 0,1 1,-1-1,0 1,1 0,8 2,-9-1,0 1,0 0,-1 0,1 0,0 1,-1-1,0 1,0 0,0 0,6 7,23 15,-31-24,1 0,-1 0,0 0,1 0,-1-1,1 1,-1 0,1-1,-1 0,1 0,-1 0,1 0,4 0,0-2,1-1,-2 1,1-1,0 0,0 0,-1-1,9-6,26-13,-39 22,-1 1,1-1,0 1,0 0,0-1,0 1,0 0,0 0,0 0,0 1,0-1,0 0,0 1,0-1,0 1,-1-1,1 1,0 0,0 0,0 0,-1 0,1 0,-1 0,3 3,3 3,0 0,-1 1,10 15,-2-3,-11-15,1-1,-1 0,1-1,-1 1,1 0,0-1,0 0,1 0,-1 0,1-1,-1 1,1-1,0 0,0-1,0 1,0-1,0 0,0 0,0 0,1-1,-1 0,0 0,0 0,0 0,1-1,-1 0,0 0,0-1,0 1,0-1,0 0,-1-1,1 1,6-5,10-7,35-30,-34 26,11-9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4:14.25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198 471,'-13'0,"0"1,0 0,-1 1,1 0,0 1,1 1,-15 5,22-7,0 0,0 1,1-1,-1 1,1 0,0 0,0 1,0-1,0 1,0 0,1 0,0 0,0 0,0 0,0 1,1 0,-1-1,1 1,0 0,1 0,-1 0,1 0,-1 7,1-3,1-1,0 0,0 1,1-1,0 0,0 1,1-1,0 0,0 0,1 0,5 10,-7-16,1 1,0-1,-1 1,1-1,0 1,0-1,0 0,0 0,1 0,-1 0,1-1,-1 1,1-1,-1 1,1-1,0 0,0 0,-1 0,1 0,0 0,0-1,0 0,0 1,0-1,0 0,0 0,0-1,0 1,0 0,0-1,0 0,0 0,-1 0,5-2,4-2,-1 0,1-1,-1 0,-1 0,1-1,-1-1,-1 0,11-10,-8 4,1 1,-2-2,0 1,14-30,-18 33,-1 0,0-1,-1 1,0-1,-1 0,-1-1,0 1,1-14,-7 11,-1 22,0 24,5-22,1 0,0 0,0 0,1 0,1-1,-1 1,1 0,1-1,0 0,0 0,0 0,7 8,-9-13,0 0,0-1,1 1,-1-1,1 0,-1 0,1 0,0 0,0 0,0-1,0 1,0-1,0 1,0-1,0 0,1-1,-1 1,0 0,1-1,-1 0,0 0,1 0,-1 0,0 0,1-1,-1 0,0 1,1-1,-1 0,0-1,0 1,0-1,0 1,0-1,3-2,3-2,0-1,-1 0,0 0,0-1,0 1,-1-2,-1 1,1-1,-1 0,-1 0,9-19,-14 32,0 0,0 0,0 0,1-1,0 1,0 0,3 6,-4-8,1 0,-1-1,1 1,0 0,0 0,0-1,0 1,0-1,0 1,0-1,0 1,1-1,-1 0,0 0,1 1,-1-1,1 0,0 0,-1-1,1 1,0 0,0 0,-1-1,1 1,0-1,2 1,1-2,0 0,0 0,0 0,-1 0,1-1,0 0,-1 1,1-2,-1 1,0-1,0 1,0-1,0 0,0-1,-1 1,1-1,3-4,25-21,-31 28,0 1,-1 0,1-1,-1 1,1 0,0-1,-1 1,1 0,0 0,-1-1,1 1,0 0,-1 0,1 0,0 0,-1 0,1 0,0 0,0 0,-1 0,1 1,0-1,-1 0,1 0,0 1,-1-1,1 0,-1 1,1-1,-1 0,1 1,0-1,-1 1,1-1,-1 1,0-1,1 1,-1-1,1 1,-1 0,0-1,1 1,-1 0,0 1,3 5,0 0,-1 1,2 11,1 0,-3-14,0 0,0 0,1 0,0 0,0 0,0-1,0 1,1-1,-1 0,1 0,0 0,1-1,-1 1,1-1,-1 0,1 0,0 0,5 1,-5-3,-1 1,0-1,1-1,-1 1,0-1,1 1,-1-1,1 0,-1-1,0 1,1-1,-1 0,0 0,1 0,-1-1,0 0,0 1,0-1,0-1,-1 1,1 0,0-1,4-4,16-17,30-38,-33 37,-3 0,0 0,-2-1,21-49,-3 8,90-191,-114 237,-10 21,0 1,0-1,0 0,0 0,0 1,0-1,0 0,0 0,0 0,0 1,0-1,0 0,0 0,0 0,0 1,1-1,-1 0,0 0,0 0,0 0,0 0,0 1,1-1,-1 0,0 0,0 0,0 0,1 0,-1 0,0 0,0 0,0 1,1-1,-1 0,0 0,0 0,0 0,1 0,-1 0,0 0,0 0,1 0,-1 0,0-1,0 1,0 0,1 0,-1 0,0 0,0 0,0 0,0 0,1 0,-1-1,0 1,0 0,0 0,0 0,1 0,-1-1,0 1,0 0,2 20,-12 201,9-206,-2 17,2 0,2 1,1-1,10 55,-10-80,0 0,0 0,0 0,1 0,0-1,1 1,0-1,0 1,0-1,1-1,-1 1,1 0,1-1,7 6,-10-9,1 1,0-1,-1 0,1 0,0-1,0 1,0-1,0 0,0 0,1 0,-1-1,0 0,0 1,0-1,1-1,-1 1,0-1,0 1,0-1,1 0,-1-1,0 1,-1-1,1 0,0 0,5-3,0-2,1 0,-1 0,0-1,0 0,-1-1,0 0,-1 0,0-1,-1 0,1 0,5-16,-5 10,0 0,-2-1,0 1,-1-1,-1-1,0 1,0-21,-3 34,0 0,0 0,0 1,1-1,0 0,0 0,0 1,2-7,-2 10,-1-1,0 0,1 1,-1-1,1 1,-1-1,1 1,-1-1,1 1,-1 0,1-1,0 1,-1-1,1 1,0 0,-1 0,1-1,0 1,-1 0,2 0,0 0,-1 0,1 0,-1 0,1 1,-1-1,1 1,-1-1,1 1,-1-1,1 1,-1 0,3 2,4 2,-1 0,0 1,0 1,0-1,-1 1,0 0,0 1,8 12,-3 2,17 44,0 1,-25-62,-1-1,0 0,1 0,0 0,0 0,0 0,0-1,1 1,0-1,-1 0,1 0,0 0,0-1,1 1,-1-1,1 0,-1 0,1-1,-1 1,1-1,0 0,0 0,0-1,-1 1,1-1,0 0,5-1,1 0,0-1,-1 0,1-1,-1 0,0-1,1 0,-2 0,1-1,-1-1,1 1,10-10,-1-1,0-1,31-37,-42 44,-1 1,0-1,-1-1,0 1,-1-1,0 0,0-1,3-12,-8 22,1 0,-1 0,0 1,1-1,-1 0,0 0,0 1,0-1,0 0,-1 0,1 0,0 1,-1-1,1 0,-1 1,0-1,0-1,0 2,0 0,0 0,1 0,-1 0,0 1,0-1,0 0,0 1,0-1,0 1,0-1,-1 1,1-1,0 1,0 0,0-1,0 1,-1 0,0 0,-3 0,1 1,0-1,-1 1,1 0,0 0,0 0,0 1,0-1,0 1,0 0,0 0,-4 3,-1 4,-1 0,2 0,-1 0,1 1,1 1,0-1,0 1,1 0,1 1,0-1,0 1,1 0,0 0,1 1,1-1,0 1,0 17,2-27,-1 0,2 0,-1 0,0 0,1 0,-1 0,1 0,0 0,0 0,0 0,0-1,0 1,1 0,-1-1,1 1,0-1,0 1,0-1,0 0,0 0,0 0,1 0,-1 0,1 0,-1-1,5 3,-1-2,1 0,-1-1,0 0,0 0,1 0,-1-1,0 0,1 0,-1 0,0-1,1 0,5-2,3-1,0-1,-1 0,0-1,0-1,-1 0,18-12,70-61,-91 72,16-14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4:14.6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8 184,'-7'1,"7"1,14-1,115-42,0 1,-27 18,-19 5,96-32,-129 30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4:17.35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288 336,'-3'0,"0"-1,0 0,0 0,0 0,0 0,0 0,-3-2,-18-7,15 9,0-1,0 1,-1 1,1 0,0 0,0 1,0 0,0 1,0 0,0 0,0 1,1 0,-1 0,1 1,0 0,0 1,0 0,0 0,1 0,0 1,0 0,1 1,0 0,0 0,-9 13,13-16,0-1,0 1,0 0,0-1,1 1,0 0,0 0,0 0,0 0,1 0,-1 0,1 0,0 0,0 0,0 0,1 0,0 0,0 0,0 0,0 0,0-1,1 1,-1 0,1-1,0 1,4 4,-2-2,1-1,0 0,0-1,0 1,1-1,-1 0,1-1,0 1,0-1,0 0,0-1,1 1,-1-1,1 0,7 1,7-1,-1-1,0 0,0-1,0-1,0-2,0 1,31-10,133-53,-157 54,116-49,86-32,-189 76,-40 16,1 0,-1 0,0 0,0 0,0 0,0 0,0 0,0 0,1 0,-1 0,0 0,0 0,0 0,0 0,0 0,0 0,0 0,1 0,-1 0,0-1,0 1,0 0,0 0,0 0,0 0,0 0,0 0,0 0,0 0,0-1,0 1,0 0,1 0,-1 0,0 0,0 0,0 0,0 0,0-1,0 1,0 0,0 0,0 0,0 0,0 0,-1 0,1-1,0 1,0 0,0 0,0 0,0 0,0 0,0 0,0 0,0 0,0-1,0 1,-11-3,-15 2,17 1,1 0,-1 1,0 0,0 1,1 0,-1 0,1 1,-1 0,1 0,0 1,0 0,0 0,-13 11,17-11,0-1,0 1,0 1,1-1,-1 0,1 1,0 0,0 0,1 0,0 0,-1 0,2 1,-1-1,1 0,-1 1,1 0,1-1,-1 1,1-1,0 1,1 0,1 10,-1-10,1 1,0-1,0 0,1 0,-1 0,1 0,0-1,1 1,0-1,0 0,0 0,0 0,1 0,-1-1,1 0,1 0,-1 0,0 0,1-1,0 0,0 0,10 3,-5-3,0 0,0 0,0-1,1 0,-1-1,1 0,-1-1,1 0,-1-1,1 0,-1-1,13-3,-14 1,1-1,-1 0,0 0,0-1,-1 0,1 0,-1-1,-1-1,0 1,0-1,0-1,-1 1,0-2,-1 1,0 0,0-1,-1 0,0-1,-1 1,4-14,-7 20,0-1,0 0,-1 0,0 1,0-1,0 0,0 0,-1 0,1 1,-1-1,-1 0,1 1,-1-1,1 1,-1-1,-1 1,1 0,0 0,-1 0,-5-6,6 8,0-1,0 1,-1 0,1 0,-1 0,0 0,1 0,-1 0,0 1,0-1,0 1,-1 0,1 0,0 0,0 0,0 1,-1-1,1 1,0 0,-1 0,1 0,0 0,-1 1,1-1,0 1,0 0,-1 0,1 0,0 0,-4 3,0 0,0 1,0 1,1-1,-1 1,1 0,1 0,-1 1,1-1,0 1,1 1,-1-1,1 1,1-1,0 1,-4 13,5-17,1 0,0 1,0-1,0 0,1 0,0 1,0-1,0 0,0 1,0-1,1 0,0 0,0 1,0-1,0 0,1 0,0 0,0 0,0-1,0 1,0 0,1-1,0 1,-1-1,1 0,0 0,1 0,-1-1,1 1,-1-1,1 1,6 2,-4-3,0 0,0-1,0 1,1-1,-1 0,0-1,1 0,-1 0,1 0,-1 0,1-1,10-3,9-3,43-18,-54 19,23-12,0-1,61-42,-61 36,-36 23,1 1,-1-1,0 1,1 0,-1 0,1 0,-1 0,1 0,0 1,-1-1,1 1,0-1,2 1,-3 0,-1 1,0-1,0 1,1-1,-1 1,0-1,0 1,0 0,0 0,0-1,0 1,0 0,0 0,0 0,0 0,-1 0,1 0,0 0,0 1,-1-1,1 0,-1 0,1 0,-1 1,0-1,0 0,1 1,-1-1,0 2,3 48,-3-44,0 1,0-1,0 1,1 0,0-1,1 0,0 1,0-1,0 0,1 0,5 10,-7-15,1 0,-1-1,1 1,-1 0,1-1,0 1,0-1,0 1,0-1,0 0,0 0,0 0,0 0,0 0,1 0,-1-1,4 2,-2-2,0 0,1 0,-1 0,1 0,-1-1,0 0,1 0,7-2,1-3,-1 0,1 0,-1-1,22-17,-17 9,0 0,26-33,4-4,-28 31,-13 15,-1-1,1 1,0 1,0-1,0 1,1 0,13-7,-19 11,0 1,1 0,-1-1,0 1,0 0,0 0,0 0,0 0,0 0,0 0,0 0,1 0,-1 1,0-1,0 0,0 1,0-1,0 0,0 1,0 0,0-1,0 1,0-1,-1 1,1 0,0 0,0-1,-1 1,1 0,0 0,-1 0,1 0,-1 0,1 0,-1 0,1 0,-1 0,0 0,1 0,-1 0,0 0,0 2,2 7,-1-1,1 1,-2 16,0-22,0 5,0 0,1 0,0 0,0 0,1 0,0-1,0 1,5 10,-5-16,-1-1,1 1,0 0,0-1,0 1,0-1,1 0,-1 0,0 1,1-2,0 1,-1 0,1 0,0-1,0 0,0 1,0-1,0 0,0 0,0-1,0 1,1-1,-1 0,0 1,0-1,4-1,3 0,0 0,-1 0,1-1,-1-1,1 1,-1-2,0 1,0-1,0 0,11-8,6-7,44-39,9-7,-71 61,0 0,1 1,-1 0,1 0,0 1,-1 0,1 1,0 0,0 0,17 1,35-5,-36-2,9-1,-33 8,-1 0,1 0,-1 0,0 0,1 0,-1 0,1 0,-1 0,1 0,-1 0,0 1,1-1,-1 0,1 0,-1 0,0 1,1-1,-1 0,0 1,1-1,-1 0,0 1,1-1,-1 0,0 1,0-1,0 1,1-1,-1 0,0 1,0-1,0 1,0-1,0 1,0-1,0 1,0-1,0 0,0 1,0-1,0 1,0 0,-5 25,3-17,-22 118,5 0,-2 244,22-227,6-155,1-12,31-181,-12 85,-8 31,51-146,-64 220,1-1,0 1,0 0,2 0,0 1,10-12,-11 17,-1 0,1 1,1 0,-1 1,1-1,0 2,1-1,-1 2,19-8,-4 4,-1-1,40-22,-56 27,0-1,-1 0,1 0,-1-1,0 1,0-1,-1-1,1 1,-1-1,-1 0,1 0,4-11,-6 10,0 0,0-1,-1 1,0-1,0 1,0-16,-2 21,0 1,0 0,0-1,0 1,0 0,-1 0,1-1,-1 1,1 0,-1 0,0 0,0 0,0 0,0 0,0 0,-1 0,1 0,0 0,-1 1,1-1,-1 0,0 1,0-1,0 1,1 0,-1 0,0 0,0 0,-1 0,1 0,-2 0,1 0,-1 1,1-1,0 1,-1 0,1 1,0-1,0 0,-1 1,1 0,0 0,0 0,0 0,0 0,0 0,0 1,0 0,0 0,0-1,1 1,-1 1,1-1,0 0,-1 1,1-1,-3 6,-2 2,0 1,1 0,0 0,1 0,-6 18,5-10,1 0,1 1,1 0,0 0,2-1,0 23,2-28,0 0,1 1,0-1,1 0,1-1,0 1,1-1,0 1,10 15,-10-21,1-1,0 1,0-1,0 0,1 0,0-1,1 0,-1-1,1 1,0-1,1-1,-1 1,1-1,0-1,0 0,0 0,0-1,1 0,-1 0,0-1,16-1,-8 1,1-2,-1 0,0-2,1 0,-1 0,0-2,0 0,-1-1,0 0,30-17,-4-4,65-53,-85 60,0 0,-1-2,-1 0,18-28,-33 43,0-1,-1 1,4-12,-7 18,0-1,0 0,-1 1,1-1,-1 0,0 0,1 1,-1-1,0 0,0 0,0 0,0 1,0-1,-1 0,1 0,-1 0,1 1,-1-1,1 0,-1 1,-2-4,3 4,-1 1,0-1,0 0,0 1,0-1,0 1,0-1,0 1,0-1,0 1,0 0,0-1,0 1,0 0,0 0,-1 0,1 0,0 0,0 0,0 0,0 0,0 1,0-1,0 0,0 1,0-1,0 0,0 1,0-1,0 1,0 0,0-1,0 1,0 0,-1 1,-29 29,23-21,1 0,0 1,0 0,1 0,0 1,1-1,0 1,1 0,-3 16,6-24,0 0,1 0,-1-1,1 1,0 0,0 0,1 0,-1 0,1 0,0-1,0 1,0 0,0-1,0 1,1-1,0 1,0-1,0 1,0-1,0 0,1 0,-1 0,1-1,0 1,0-1,0 1,0-1,0 0,1 0,-1 0,1 0,-1-1,1 0,5 2,0-1,1 0,0-1,0 0,-1 0,1-1,0-1,0 0,0 0,-1 0,1-2,17-5,-2-1,0-1,-1-1,29-18,-20 8,-3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4:17.80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20 6,'0'4,"0"6,0 4,0 6,0 2,0 1,0-6,0-11,0-10,0-9,-5-6,0-8,0-4,0 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5:20.88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264 164,'1'-7,"0"1,0-1,0 0,5-10,-4 11,0 0,-1 0,0 0,0 0,1-9,-2 12,-1 1,1 0,0 0,-1 0,1 0,-1-1,0 1,0 0,0 0,0 0,0 1,0-1,0 0,-1 0,1 1,-1-1,1 0,-1 1,-3-3,2 2,0 0,-1 0,1 0,-1 0,1 1,-1 0,0-1,1 1,-1 1,0-1,0 0,0 1,0 0,0 0,1 0,-1 0,0 1,0-1,0 1,0 0,1 0,-1 1,0-1,1 1,-1 0,1 0,0 0,-7 5,-2 2,1 1,0 1,0 0,1 0,0 1,-8 14,12-18,-6 10,1 0,-12 25,21-39,0 1,0-1,1 1,-1-1,1 1,0 0,1 0,-1-1,1 1,0 0,0 0,0 0,1 0,-1-1,4 10,-3-11,0-1,0 0,0 0,0 0,1 0,-1 0,1 0,0 0,-1-1,1 1,0 0,0-1,0 0,0 1,0-1,0 0,1 0,-1 0,0 0,0 0,1-1,-1 1,1-1,-1 0,0 1,1-1,-1 0,1 0,-1-1,4 0,0 0,0 0,0 0,0-1,-1 0,1 0,0-1,-1 1,0-1,1 0,-1-1,5-4,11-12,-1-1,-1-1,-1 0,-1-2,-1 0,-1-1,12-27,-23 42,0-1,-1 1,0-1,0 0,-1 1,1-18,-4 37,0 11,0 0,5 38,-3-52,0-1,0 1,1 0,-1-1,1 1,0-1,1 0,-1 0,1 0,0 0,0 0,1-1,-1 1,1-1,0 0,7 6,-9-9,0 0,0 1,1-1,-1 0,0 0,1 0,-1-1,0 1,1-1,-1 1,1-1,-1 0,1 0,-1 0,1 0,-1 0,3-1,0 0,0-1,0 0,0 1,0-2,-1 1,1 0,4-4,12-10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5:21.21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1,'1'4,"1"0,-1-1,1 1,0 0,0-1,0 1,1-1,-1 1,1-1,4 4,-1 0,18 23,-1 0,-2 2,-1 0,-2 1,19 45,-30-59,-1 0,0 1,-1-1,-1 1,-1 0,-1 0,-1 0,-1 0,0 0,-2 0,-6 35,-1-22,-1 1,-2-2,-1 1,-2-2,0 0,-3 0,0-2,-2 0,-25 28,23-34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11.24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29 28,'0'-3,"0"1,0 0,-1-1,1 1,-1 0,0 0,0 0,-1-4,-4 2,-1 15,3 10,2-1,0 1,1-1,3 40,-1-12,20 196,-15-198,4-8,-7-28,-6-21,1 0,0 0,0 0,1 0,1-1,0 1,0 0,4-20,1 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02.66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34,'12'3,"-11"-3,-1 0,1 0,0 1,0-1,0 0,0 0,0 0,0 0,0 0,-1 0,1 0,0 0,0 0,0 0,0-1,0 1,0 0,-1-1,1 1,0-1,1 0,7-4,-1 0,1 0,0 1,0 0,17-4,-23 7,-1 1,0-1,0 1,0 0,1 0,-1 0,0 0,0 0,0 0,1 1,-1-1,0 1,0-1,0 1,0 0,0 0,0 0,0 0,0 0,-1 1,1-1,0 0,0 1,-1-1,1 1,-1 0,0 0,1-1,-1 1,0 0,0 0,1 4,0-3,-1 1,0 0,0-1,0 1,-1 0,1 0,-1-1,0 1,0 0,0 0,0-1,-1 1,1 0,-1 0,0-1,0 1,-1 0,-2 5,-2 2,-2 1,1-1,-19 19,5-4,20-25,0 0,0 0,0 0,0 0,0 0,1 0,-1 1,0-1,1 0,-1 0,1 1,-1-1,1 0,0 1,0-1,-1 0,1 1,0-1,0 0,0 1,0-1,1 0,0 3,-1-2,1-1,1 0,-1 0,0 0,0 1,0-1,1 0,-1 0,0-1,1 1,-1 0,1 0,-1-1,1 1,-1-1,4 1,8 2,0-2,0 1,24-2,-32 0,11-1,1-1,-1 0,0-1,0-1,28-10,-23 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11.57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0,'2'0,"0"0,0 1,0-1,0 0,0 1,0 0,0-1,0 1,0 0,-1 0,1 0,0 0,-1 0,1 0,-1 0,1 1,-1-1,1 0,-1 1,0-1,0 1,0 0,0-1,0 1,0 0,0 0,0 0,-1-1,1 1,0 2,1 9,1 0,-2 0,1 23,0 0,7 29,1 82,-3-93,-5-46,0-1,-1 1,0 0,0 0,-1-1,0 1,0 0,-1 0,-1 8,1-15,1 0,0 0,-1 0,1 1,-1-1,1 0,-1 0,0 0,1 0,-1 0,0-1,0 1,0 0,0 0,1 0,-1-1,0 1,0 0,0-1,-1 1,1-1,0 1,-1-1,-11 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11.90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37 97,'-18'1,"0"-1,32-6,248-56,-196 47,1 4,-39 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12.24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410 1,'-4'1,"0"0,0 0,0 1,0-1,0 1,0 0,-3 3,-8 3,-9 3,2 2,-1 0,2 2,0 0,1 1,0 1,-22 26,15-12,1 1,2 1,-39 70,59-95,0 0,0 0,1 1,0 0,1-1,0 1,0 0,1 0,-1 12,3-17,-1 0,0 0,1 0,0 0,-1 0,2 0,-1 0,0 0,1-1,0 1,0 0,0-1,0 1,0-1,1 0,0 0,-1 0,1 0,0 0,0-1,1 1,5 3,1-1,0 0,1-1,-1 0,1-1,0 0,-1-1,1 0,0-1,0 0,1-1,-1 0,0 0,0-1,16-4,1-2,-1-1,0 0,0-3,39-20,10-12,-42 22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12.56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215 16,'0'-1,"-1"0,1 1,0-1,0 0,0 1,0-1,-1 0,1 1,0-1,-1 0,1 1,-1-1,1 1,0-1,-1 0,1 1,-1-1,1 1,-1 0,0-1,1 1,-1-1,1 1,-1 0,0-1,1 1,-1 0,0 0,0 0,1 0,-1-1,0 1,1 0,-1 0,0 0,0 0,1 1,-1-1,0 0,1 0,-1 0,0 1,-4-1,1 1,0 0,0 1,0-1,-7 4,1 1,1 1,0 0,0 0,0 1,1 1,0-1,1 1,0 0,0 1,1 0,0 0,-7 17,2 2,0 2,2-1,-8 44,16-66,-1 1,2-1,-1 1,1-1,1 1,-1-1,1 0,1 1,0-1,0 0,0 0,1 0,0 0,1 0,0 0,5 7,-6-11,0 0,1 0,0 0,0 0,0 0,0-1,0 1,1-1,-1 0,1-1,0 1,0-1,0 0,0 0,0-1,0 1,1-1,-1 0,0-1,1 1,-1-1,1 0,-1 0,1-1,9-2,-7 1,1-1,0 0,-1-1,0 1,0-2,0 1,0-1,-1-1,1 1,-1-1,10-12,-6 6,0-1,-2 0,1 0,-2-1,13-27,-15 28,-2-1,0 0,0 0,-2 0,0-1,1-23,-3 27,0 0,-1 1,0-1,0 0,-1 0,-1 1,0-1,0 1,-8-15,8 20,0 0,-1 0,1 0,-1 1,0-1,-1 1,1 0,-1 0,0 1,0-1,0 1,0 0,0 0,-1 1,1 0,-13-3,13 4,1 0,-1 0,0 0,0 1,0 0,0 0,0 0,0 1,0 0,0 0,0 0,1 0,-1 1,0 0,1 0,-1 0,1 0,0 1,0 0,-6 5,9-8,0 1,0 0,0 0,0 0,0 0,0 0,1 0,-1 0,0 0,1 0,-1 0,1 0,-1 0,1 1,0-1,-1 2,1-3,0 1,0 0,1 0,-1-1,0 1,0 0,0-1,1 1,-1 0,0-1,1 1,-1-1,1 1,-1-1,1 1,-1-1,1 1,-1-1,1 1,0 0,3 1,-1 0,1-1,-1 1,1-1,0 0,0 0,-1 0,7 0,10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13.09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 1,'-1'9,"0"-1,13-4,-1-2,-1 0,0 0,0 1,19 8,-26-9,-1-1,1 1,0 0,-1 0,1 0,-1 0,1 0,-1 1,0-1,0 1,0 0,0-1,-1 1,1 0,-1 0,1 0,-1 0,0 0,0 0,0 4,0 1,0 1,-1 0,0 0,-1 0,1-1,-2 1,-3 15,5-24,-1 1,1 0,0 0,0 0,0 0,0-1,0 1,0 0,0 0,0 0,0 0,0 0,0-1,0 1,1 0,-1 0,0 0,0-1,1 1,-1 0,1 0,-1-1,1 1,-1 0,1-1,-1 1,1 0,0-1,-1 1,1-1,0 1,0-1,-1 0,1 1,0-1,0 0,0 1,-1-1,1 0,0 0,0 0,1 1,0-1,-1 0,1 0,-1 1,0-1,1 1,-1-1,0 1,1 0,-1 0,0-1,0 1,0 0,1 0,-1 0,0 0,0 1,0-1,-1 0,1 0,0 0,0 2,0 1,0 0,0 0,-1 1,0-1,0 0,0 0,0 0,-1 0,1 0,-1 0,0 0,0 0,-1 0,-2 5,-4 8,-18 28,23-40,-4 6,5-7,0 0,0 0,0-1,-1 1,0 0,0-1,0 0,0 1,-1-1,1-1,-5 4,7-6,1 1,-1-1,0 0,1 0,-1 0,1 0,-1 0,0 0,1 0,-1 0,1 0,-1 0,0 0,1 0,-1 0,1-1,-1 1,1 0,-1 0,0-1,1 1,-1 0,1-1,-1 1,1 0,0-1,-1 1,1-1,-1 1,1-1,0 1,-1-1,1 1,0-1,0 1,-1-1,1 0,0 1,0-1,0 1,0-1,-1 0,1 0,-4-29,4 28,-1-19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13.42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15,'4'0,"5"0,6 0,4 0,3 0,1 0,2 0,1 0,-1 0,0 0,0 0,-5-4,-9-1,-7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13.95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749 1,'-1'3,"0"1,0-1,-1 1,0-1,1 0,-1 1,0-1,-1 0,1 0,-5 4,-2 5,-153 216,-5 9,42-62,-103 194,220-355,1 0,-11 30,18-39,3-6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15.36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462 41,'0'-2,"0"0,0 1,-1-1,1 0,-1 1,1-1,-1 1,0-1,1 1,-1-1,0 1,0-1,0 1,0 0,0 0,-1-1,1 1,0 0,-1 0,1 0,0 0,-1 0,1 1,-1-1,0 0,1 1,-1-1,-2 0,-1 0,0 0,-1 0,1 0,0 1,-1-1,1 1,-10 2,6 0,-1 1,1 0,0 0,0 1,0 1,0-1,1 2,0-1,-12 11,-10 10,-26 30,41-40,-13 14,1 1,-31 46,49-63,1-1,0 1,1 1,1-1,0 1,1 0,1 1,0-1,-2 19,6-25,0-1,1 1,0-1,0 1,0-1,2 1,-1-1,1 0,0 0,0 0,1 0,0-1,1 1,-1-1,1 0,1 0,-1-1,9 8,-4-5,0 0,0-1,1-1,0 1,0-2,1 1,0-2,0 0,1 0,-1-1,19 4,-22-7,0-1,0 1,0-1,1-1,-1 0,0 0,0-1,0 0,0-1,-1 1,1-2,9-4,10-7,0-1,27-21,-46 30,17-11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15.82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247 190,'1'0,"0"0,0 0,1-1,-1 1,0 0,0-1,0 1,0 0,0-1,0 1,0-1,0 0,0 1,0-1,0 0,0 1,-1-1,1 0,0 0,0 0,-1 0,1 0,0-1,0 1,-1 0,0 1,0-1,1 0,-1 1,0-1,0 0,0 0,0 1,0-1,0 0,0 0,0 1,0-1,0 0,-1 1,1-1,0 0,0 0,-1 1,1-1,0 1,-1-1,1 0,-1 1,1-1,-1 1,1-1,-1 1,1-1,-1 1,0-1,1 1,-1-1,0 1,1 0,-2-1,-3-1,0 1,0-1,0 1,-1 0,1 0,-1 0,1 1,0 0,-1 0,1 0,-1 1,1 0,-1 0,1 0,0 1,0 0,0 0,0 0,0 0,0 1,-7 5,1-1,1 1,0 0,0 1,1 0,0 0,0 1,1 0,-7 13,8-10,0 1,1 0,1 0,0 1,0-1,2 1,0 0,1 0,0 0,1 1,1-1,3 29,-2-37,0 0,0-1,0 1,1 0,1-1,-1 1,1-1,0 0,0 0,1 0,0 0,0-1,0 1,0-1,1 0,0-1,0 1,1-1,-1 0,1 0,0 0,0-1,0 0,0 0,1-1,-1 1,1-1,-1-1,1 1,0-1,0-1,0 1,-1-1,1 0,0-1,0 1,11-4,-8 2,0-1,0 0,0 0,0-1,-1-1,1 0,-1 0,0-1,-1 0,0 0,10-9,-8 4,1-1,-2 0,0 0,0-1,-1 0,-1 0,7-16,-4 3,-2 0,0 0,-2-1,0 0,-2 0,-2-1,0 1,-3-35,0 49,-1 0,0 0,-1 0,0 0,-1 1,0 0,-9-16,11 24,0 0,0 1,0 0,-1 0,0-1,1 1,-1 1,0-1,0 0,-1 1,1-1,-5-1,6 3,-1 0,0 0,1 0,-1 1,0-1,0 1,1 0,-1 0,0 0,0 0,1 0,-1 1,0-1,0 1,1 0,-1 0,1 0,-1 0,-4 3,1-2,1 1,0 1,0-1,0 1,0 0,0 0,1 0,0 0,0 1,0 0,0 0,1 0,0 0,-5 10,8-13,0-1,0 0,-1 0,1 0,0 0,0 1,1-1,-1 0,0 0,0 0,1 0,-1 0,0 1,1-1,-1 0,1 0,0 0,-1 0,1 0,0 0,-1-1,1 1,0 0,0 0,0 0,0-1,0 1,0 0,0-1,0 1,0-1,0 1,0-1,0 0,0 1,1-1,1 0,14 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16.3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0,'0'1,"0"0,0 0,0-1,1 1,-1 0,0-1,1 1,-1 0,0-1,1 1,-1-1,1 1,-1 0,1-1,-1 1,1-1,-1 1,1-1,0 0,-1 1,1-1,1 1,19 7,-9-4,-9-2,0-1,1 1,-1 0,0 0,0 0,0 0,0 1,0-1,0 1,-1 0,1-1,-1 1,0 0,0 1,0-1,0 0,-1 1,1-1,-1 1,0-1,0 1,0-1,0 1,-1 0,1 0,-1-1,0 1,0 0,-1 0,0 6,-4 7,0 0,0 0,-1-1,-2 1,-9 17,11-23,8-10,5-3,14-9,-12 7,-8 3,0 0,1 0,-1 1,0-1,1 1,-1-1,1 1,-1-1,1 1,-1 0,1 0,-1 0,1-1,-1 2,1-1,-1 0,1 0,-1 0,1 1,-1-1,1 1,-1-1,1 1,-1-1,0 1,1 0,-1 0,0 0,1 0,-1 0,0 0,0 0,0 0,0 0,0 1,0-1,-1 0,1 0,0 1,-1-1,1 1,-1-1,1 1,0 1,0 3,0 1,0-1,0 0,-1 0,0 1,0-1,-1 0,0 0,-2 11,-6 6,-1-2,0 1,-2-1,0-1,-31 37,43-55,-1-1,0 0,0 0,0 0,0 0,0 0,0 0,0 0,-1 0,1 0,0 0,0 0,-1-1,1 1,0-1,-1 1,1-1,-1 1,1-1,-1 0,-1 0,2 0,0 0,0-1,0 0,1 1,-1-1,0 0,0 1,0-1,0 0,1 0,-1 0,1 1,-1-1,0 0,1 0,-1 0,1 0,0 0,-1 0,1 0,0 0,0 0,-1-1,1 1,0 0,0 0,0 0,0 0,1-2,4-40,-3 36,3-20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03.19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219 22,'-9'1,"0"0,0 1,0-1,1 2,-1-1,1 1,-1 1,1 0,0 0,0 0,1 1,-1 0,1 0,0 1,0 0,1 1,0-1,-10 15,8-11,1 0,1 0,0 1,0 0,1 0,1 0,-1 0,2 1,0 0,0 0,1 0,1 0,-1 20,4-16,0-1,0 1,2 0,0-1,0 0,2 0,10 23,-12-32,-1 1,1 0,0-1,1 0,0 0,0 0,0-1,0 1,1-1,0-1,0 1,0-1,1 0,0 0,-1-1,1 0,13 4,-13-6,1 0,-1-1,0 0,1 0,-1-1,0 0,0 0,1 0,-1-1,0 0,-1-1,1 0,0 0,-1 0,1-1,-1 0,9-7,-2 0,0 0,0 0,-2-1,1-1,-2 0,15-23,-16 22,-1-1,-1 0,-1 0,0-1,-1 0,-1 0,0-1,-1 1,-1-1,0-21,-1 29,-2 0,1 0,-1 1,-1-1,1 0,-1 1,-1-1,0 1,0 0,0 0,-1 0,-1 0,1 0,-1 1,0 0,-1 0,0 1,0-1,0 1,-15-10,17 13,-1 1,1 0,-1 0,0 1,0-1,0 1,0 0,0 0,0 1,0-1,0 1,0 1,-1-1,1 0,0 1,0 0,0 1,-5 1,2 0,0-1,1 2,-1-1,1 1,0 0,0 1,0-1,1 2,-1-1,-8 10,15-14,-1 0,0-1,0 1,1 0,-1 0,0 0,1 0,-1 0,1 0,-1 0,1 0,0 1,-1-1,1 2,1-1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16.89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10 73,'-5'-19,"4"18,1 0,-1 0,1 0,-1 0,1 0,-1 0,1 0,0 0,0-1,-1 1,1 0,0 0,0 0,0 0,0 0,0 0,1-1,-1 1,0 0,0 0,1 0,-1 0,1 0,-1 0,1 0,-1 0,1 0,0 0,-1 0,2 0,0-1,-1 0,1 0,0 1,0-1,0 1,0 0,0-1,0 1,0 0,0 0,0 0,1 0,-1 1,0-1,1 1,-1-1,0 1,1 0,-1 0,1 0,-1 0,0 0,1 0,-1 1,0-1,1 1,-1 0,0 0,1 0,-1 0,0 0,0 0,0 0,0 1,0-1,0 1,-1 0,1-1,0 1,-1 0,1 0,-1 0,0 0,0 0,0 0,0 0,0 1,0-1,0 0,-1 1,1-1,-1 0,1 1,-1-1,0 0,0 1,-1 3,-2 9,0-1,-1 0,-8 19,-3 6,14-36,0 0,1-1,-1 1,0 0,1-1,0 1,-1 0,1 0,0-1,1 1,-1 0,0 0,1-1,-1 1,1 0,0-1,0 1,0 0,0-1,1 1,-1-1,1 0,-1 0,1 1,0-1,0 0,0 0,0 0,3 1,-1 0,0-1,1 0,-1 0,0 0,1-1,0 0,-1 0,1 0,0 0,-1-1,1 1,0-1,0-1,0 1,-1-1,8-1,-7 1,-1 0,1 0,0-1,-1 0,1 0,-1 0,0 0,0-1,0 1,0-1,0 0,6-6,1-6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17.22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11 0,'-5'0,"0"4,4 2,6-1,7 0,5-2,4-2,3 0,1 0,0-1,-8 0,-6-5,-10-1,-5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19.27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761 0,'-57'42,"13"-1,2 2,2 1,-45 64,5-6,-93 101,-48 59,218-258,0 0,1 0,-1 0,1 0,-3 6,5-10,0 0,0 0,0 0,0 0,0 0,0 0,0 0,0 0,0 0,1 0,-1-1,0 1,0 0,0 0,0 0,0 0,0 0,0 0,0 0,0 0,0 0,0 0,1 0,-1 0,0 0,0 0,0 0,0 0,0 0,0 1,0-1,0 0,0 0,0 0,0 0,0 0,1 0,-1 0,0 0,0 0,0 0,0 0,0 0,0 0,0 0,0 0,0 0,0 1,0-1,0 0,0 0,0 0,0 0,0 0,0 0,0 0,0 0,0 0,0 0,15-15,31-40,-30 40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19.77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 5,'0'0,"0"-1,0 1,1 0,-1 0,0-1,0 1,0 0,1 0,-1-1,0 1,1 0,-1 0,0 0,1-1,-1 1,0 0,1 0,-1 0,0 0,1 0,-1 0,0 0,1 0,-1 0,0 0,1 0,-1 0,0 0,1 0,-1 0,0 0,1 0,-1 0,0 1,1-1,-1 0,7 14,-2 22,-4 41,-3 0,-4-1,-26 129,22-114,15-104,0-3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20.09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10 2,'0'0,"0"1,0-1,0 0,0 0,0 0,0 0,0 0,0 0,0 1,1-1,-1 0,0 0,0 0,0 0,0 0,0 0,1 0,-1 0,0 0,0 0,0 0,0 0,0 0,1 0,-1 0,0 0,0 0,0 0,0 0,1 0,-1 0,0 0,0 0,0 0,0 0,0 0,1 0,-1 0,0 0,0 0,0 0,0 0,0-1,0 1,0 0,1 0,-1 0,0 0,0 0,0 0,0-1,0 1,0 0,0 0,0 0,0 0,0 0,0-1,0 1,0 0,0 0,0 0,9 12,-5 6,-1 0,0 0,-1 0,-1 0,-1 1,-2 23,1 0,1-40,-4 101,2-88,0 0,-1 0,0-1,-10 27,5-26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20.42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21 103,'-16'2,"12"3,5-4,-1 0,1 0,0 0,0 0,0 0,1 0,-1-1,0 1,0 0,0-1,0 1,1-1,-1 0,0 1,1-1,-1 0,0 0,2 1,8 0,0 0,0-1,1 0,-1 0,19-4,60-16,-46 9,2 0,0-1,-1-2,55-26,-77 28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20.77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305 1,'-11'0,"0"1,-1 0,1 0,-1 1,1 1,0 0,0 1,1 0,-1 0,-19 12,18-8,1 1,0 0,0 0,0 1,1 1,1 0,0 0,-9 16,9-13,0 0,1 1,1 0,1 0,0 0,-6 27,10-33,1 1,0-1,0 1,1 0,1-1,-1 1,1-1,1 1,0-1,0 1,1-1,7 15,-6-16,0 0,1 0,-1-1,2 0,-1 0,1 0,0 0,0-1,1 0,0-1,0 1,0-1,1-1,0 1,-1-1,2-1,-1 1,0-2,1 1,-1-1,1 0,0-1,0 1,-1-2,1 0,0 0,0 0,0-1,0 0,8-3,16-5,46-19,-45 16,-14 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21.12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291 86,'5'-16,"-4"15,-1 1,1-1,-1 0,0 1,1-1,-1 0,0 0,1 1,-1-1,0 0,0 0,0 0,0 0,0 1,0-1,0 0,0 0,0 0,0 1,0-1,0 0,-1 0,1 0,0 1,0-1,-1 0,1 0,-1 1,1-1,-2-1,-1-1,0 0,0 0,-1 0,1 1,-1-1,0 1,0 0,0 0,0 0,0 0,0 1,0-1,-1 1,1 1,0-1,-1 0,1 1,-6 0,2 0,1 0,-1 0,1 1,-1 0,1 1,-1 0,1 0,0 0,-1 1,-5 3,4 0,0 1,1 0,0 0,1 1,-1-1,1 2,1-1,0 1,0 0,1 0,0 1,0 0,-3 11,1-2,1 0,2 0,-1 0,2 1,1-1,0 27,2-34,0 1,2-1,-1 0,2 0,-1 1,2-2,0 1,0 0,9 16,-10-23,0-1,0 1,0-1,0 1,1-1,0 0,0 0,0-1,0 1,1-1,0 0,-1 0,1 0,0-1,0 0,0 0,1 0,-1 0,0-1,1 0,-1 0,1-1,7 1,0-2,-1 0,0-1,1-1,-1 1,0-2,0 0,-1 0,1-1,-1-1,0 0,0 0,-1-1,0 0,0-1,-1 0,10-11,-10 9,0 0,0 0,-1-1,-1-1,0 1,0-1,-1 0,-1-1,0 0,-1 0,0 0,-1 0,0 0,1-22,-4 24,0-1,-1 1,0 0,-1 0,0 0,0 0,-2 0,1 0,-1 1,-1-1,-6-9,7 13,-1 0,0 0,0 1,0 0,-1 0,0 0,0 1,-1 0,0 0,1 0,-2 1,1 0,0 1,-1 0,-14-5,19 7,-1 1,0-1,1 1,-1 0,0 0,0 0,1 1,-1-1,-5 2,8-2,0 1,1-1,-1 0,0 0,0 0,1 1,-1-1,0 0,0 1,1-1,-1 1,0-1,1 1,-1-1,1 1,-1-1,1 1,-1 0,1-1,-1 1,1 0,-1-1,1 1,0 0,-1 0,1-1,0 1,0 0,0 0,-1 0,1-1,0 1,0 0,0 0,0 0,0 0,1-1,-1 1,0 0,0 0,0-1,1 1,-1 0,0 0,1-1,0 2,0 0,1 0,-1 0,1-1,0 1,0-1,-1 1,1-1,0 1,0-1,0 0,0 0,5 1,10 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21.79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39,'4'2,"4"-6,12-13,-10 9,-9 7,1-1,-1 1,1 0,0 0,-1 0,1 1,0-1,-1 0,1 1,0-1,0 1,0-1,0 1,0 0,-1 0,1 0,0 0,0 0,0 0,0 0,0 1,-1-1,1 1,0 0,0-1,0 1,-1 0,1 0,-1 0,1 0,0 0,-1 0,3 3,-2-2,0 1,0 0,-1 0,1 0,-1 0,1 0,-1 0,0 0,0 0,0 1,0-1,-1 0,0 1,1-1,-1 0,0 1,-1-1,0 5,-1 2,-1 0,-1 0,0-1,0 1,0-1,-1 0,-1-1,0 1,-11 12,4-4,12-16,1-1,-1 1,1 0,-1 0,1-1,-1 1,1 0,-1 0,1 0,0 0,-1 0,1-1,0 1,0 0,-1 2,2-3,-1 1,0-1,0 0,0 0,1 1,-1-1,0 0,0 0,1 0,-1 1,0-1,0 0,1 0,-1 0,0 0,1 0,-1 0,0 0,1 0,-1 1,0-1,1 0,-1 0,0 0,1 0,-1-1,0 1,0 0,1 0,32-10,-27 8,3-2,1 1,0 0,0 1,-1 0,2 1,-1 0,17 1,-24 0,-1 0,1 0,-1 1,1-1,-1 1,0 0,1 0,-1-1,0 2,1-1,-1 0,0 0,0 1,0-1,0 1,0 0,0 0,-1-1,1 1,0 0,-1 0,0 1,1-1,-1 0,0 0,0 1,0-1,0 0,-1 1,1-1,-1 1,0-1,1 1,-1 0,-1 4,1 1,-1 0,0 0,-1 0,0 0,0 0,0 0,-1 0,-1-1,-6 12,-7 9,-21 27,21-33,11-12,-24 28,29-36,0-1,-1 1,1-1,-1 1,1-1,-1 0,1 0,-1 0,0 0,0 0,0 0,0 0,0-1,1 1,-1-1,0 1,0-1,0 0,-3 0,4 0,0 0,0 0,0-1,1 1,-1-1,0 1,0 0,0-1,0 0,0 1,1-1,-1 1,0-1,1 0,-1 0,0 1,1-1,-1 0,1 0,-1 0,0-1,-5-21,3 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23.00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 0,'-4'0,"3"0,1 4,6 2,4-1,6-1,4-1,3-1,1-1,1-1,0 0,1 0,-1 0,-1 0,1-1,-9 1,-11 0,-6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08.11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90,'0'-9,"1"-1,0 0,0 1,1-1,1 1,-1 0,7-15,-6 24,-1 8,-1 10,0 87,7 96,1-97,7 53,-14-148,-1-1,0 1,0 0,-1-1,0 1,0 0,-1 0,-4 16,5-25,0 0,0 0,0 0,0 0,0 0,0 0,0 0,0-1,-1 1,1 0,0 0,0 0,0 0,0 0,0 0,0 0,0 0,0 0,0 0,0 0,0 0,0 0,0 0,-1 0,1 0,0 0,0 0,0 0,0 0,0 0,0 0,0 0,0 0,0 0,0 0,0 0,0 0,-1 0,1 0,0 0,0 0,0 1,0-1,0 0,0 0,0 0,0 0,0 0,0 0,0 0,0 0,0 0,0 0,0 0,0 0,0 0,0 1,0-1,0 0,0 0,0 0,0 0,0 0,-3-10,0-15,2 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24.5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49 2,'10'-1,"-3"1,-2 13,-3 18,-1 0,-1 0,-2 0,-8 44,3-16,-22 190,17-173,7-54,1 1,2 0,0 44,5-54,2-10,-4-3,0-1,-1 0,1 1,0-1,-1 0,1 0,0 1,-1-1,1 0,-1 0,1 0,-1 0,1 0,-1 0,0 0,0 1,1-1,-1-2,3-12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24.87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69 1,'3'3,"-1"0,0 0,1 1,-1-1,-1 1,1-1,0 1,-1 0,0 0,0 0,0-1,0 6,2 52,-2-44,-14 181,0-31,12-147,1 26,-2 0,-14 78,15-120,0 0,0 0,0-1,0 1,-1 0,0-1,1 1,-1-1,-1 1,1-1,0 0,-1 0,0 0,0 0,-3 2,-9 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25.21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 97,'-1'-1,"1"0,0 0,-1 0,1 0,-1 0,1 0,-1 1,0-1,1 0,-1 0,0 1,0-1,1 0,-1 1,-1-2,-5-4,7 5,0 1,0 0,0 0,0 0,0-1,0 1,0 0,0 0,0 0,0-1,1 1,-1 0,0 0,0 0,0 0,0-1,0 1,1 0,-1 0,0 0,0 0,0 0,1 0,-1-1,0 1,0 0,0 0,1 0,-1 0,0 0,0 0,0 0,1 0,-1 0,0 0,0 0,1 0,-1 0,0 0,1 0,53-5,32-6,10-12,30-6,-100 25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25.54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35 49,'-1'0,"-1"0,0 0,0-1,0 1,1 0,-1-1,0 0,1 1,-1-1,0 0,1 0,-1 0,1 0,-1 0,1 0,-1 0,-1-3,3 4,-1-1,1 1,0-1,-1 1,1-1,0 0,0 1,-1-1,1 1,0-1,0 1,0-1,0 0,0 1,0-1,0 1,0-1,0 0,0 1,0-1,1 0,-1 0,1 0,-1 0,1 0,0 0,-1 0,1 1,0-1,0 0,0 1,-1-1,1 0,0 1,0-1,0 1,0-1,2 0,1 0,0 0,0-1,0 1,0 0,0 1,0-1,0 1,0 0,0 0,1 0,-1 1,0-1,0 1,0 0,0 0,0 0,0 1,0 0,0-1,-1 1,1 1,-1-1,1 0,-1 1,0 0,0-1,0 1,0 1,-1-1,1 0,-1 1,0-1,0 1,0 0,0-1,0 1,-1 0,0 0,0 0,0 0,0 0,-1 1,0-1,1 0,-1 0,-1 6,-4 8,-1-1,0 1,-1-1,-1 0,0 0,-1-1,-14 17,-8 19,29-49,1-1,-1 0,1 1,0-1,0 1,0 0,1-1,-1 1,0 0,1-1,0 1,-1 0,1 0,1 0,-1-1,0 1,1 4,0-6,0 1,0-1,0 1,0-1,0 1,1-1,-1 0,0 0,1 1,-1-1,1 0,-1 0,1 0,-1-1,1 1,0 0,-1-1,1 1,0-1,0 1,-1-1,1 0,0 1,0-1,0 0,3-1,10-1,1 0,0-1,-1-1,0 0,0-1,16-8,-28 12,20-10,-2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25.90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221 13,'1'0,"-1"-1,0 1,1 0,-1 0,1-1,-1 1,0 0,0-1,1 1,-1-1,0 1,0 0,1-1,-1 1,0-1,0 1,0-1,0 1,1 0,-1-1,0 1,0-2,-8 0,-16 6,15 1,0 0,0 1,1 0,0 0,0 1,0 0,1 0,0 1,0 0,1 0,0 1,-9 17,-1 6,1 2,-14 45,22-59,2 1,0-1,1 1,-2 27,6-40,0 1,0 0,0 0,1-1,1 1,-1 0,1-1,1 0,0 1,0-1,0 0,1 0,5 7,-6-11,0 0,0 0,1 0,-1 0,1-1,0 0,0 0,0 0,0 0,1 0,-1-1,1 0,0 0,0 0,-1-1,1 1,0-1,0 0,0-1,0 1,1-1,-1 0,0 0,6-1,0-1,1-1,0 0,0-1,-1 0,0 0,0-1,0-1,20-13,-10 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26.37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315 87,'0'-1,"0"-1,1 1,-1-1,-1 0,1 1,0-1,0 1,-1-1,1 1,0-1,-1 1,0-1,1 1,-1-1,0 1,0 0,1 0,-1-1,0 1,0 0,-1 0,1 0,0 0,0 0,0 0,-1 0,1 0,0 1,-1-1,1 0,-1 1,1-1,-1 1,1 0,-1-1,1 1,-1 0,0 0,1 0,-1 0,1 0,-1 0,1 1,-3 0,-5 0,0 2,0-1,1 1,-1 1,1-1,-12 8,9-3,1 0,-1 1,1 0,1 0,-1 1,2 0,-1 1,2 0,-11 20,-3 8,-23 65,38-87,1-1,0 1,1 0,-4 34,8-45,-1 0,1 1,1-1,-1 0,1 1,0-1,1 0,-1 0,1 0,0 0,1 0,-1 0,1-1,0 1,1-1,7 10,-9-13,1 0,-1 0,0 0,1 0,0 0,-1 0,1-1,0 0,0 1,0-1,0 0,0 0,0-1,0 1,5 0,-2-1,0 0,0 0,0-1,1 0,-2 0,1-1,10-3,0-2,0-1,0 0,-1-1,23-19,-26 17,0 0,-1-1,0 0,-1-1,0 0,-1-1,10-19,-4 2,-1 0,14-49,-23 65,-2-1,0 1,0-1,-2 0,0 0,-1 0,-2-24,1 34,0-1,-1 1,1 0,-1 0,-1 1,1-1,-1 0,0 1,-6-10,6 12,0 0,0 0,0 0,0 0,0 1,-1-1,1 1,-1 0,1 0,-1 0,0 1,0-1,0 1,0 0,-8-1,7 1,1 1,-1 0,1 0,-1 0,1 1,-1-1,1 1,0 0,-1 0,1 1,0-1,0 1,0 0,0 0,0 1,0-1,0 1,1 0,-1 0,1 0,0 0,0 0,0 1,0-1,1 1,-1 0,1 0,0 0,0 0,1 0,-1 1,0 4,1 12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27.05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110 39,'-5'-12,"0"-5,5 17,0-1,0 1,0-1,0 1,1-1,-1 1,0 0,0-1,0 1,1-1,-1 1,0 0,0-1,1 1,-1 0,0-1,1 1,-1 0,0 0,1-1,-1 1,1 0,-1 0,0 0,1-1,-1 1,1 0,-1 0,1 0,-1 0,0 0,1 0,-1 0,1 0,-1 0,1 0,0 0,3 0,1 0,0 1,-1-1,1 1,-1 0,0 0,1 0,-1 0,0 1,1 0,-1 0,0 0,-1 0,8 6,-9-6,0 0,-1-1,1 1,-1 0,0 0,0 0,0 0,0 0,0 0,0 0,0 1,-1-1,1 0,-1 0,1 1,-1-1,0 0,0 1,0-1,0 0,-1 0,1 1,-1-1,1 0,-1 0,0 0,0 1,1-1,-2 0,1 0,-1 2,-55 75,50-62,7-17,0 1,0-1,0 1,1-1,-1 0,0 1,0-1,0 0,0 1,0-1,1 0,-1 1,0-1,0 0,1 1,-1-1,0 0,0 0,1 1,-1-1,0 0,1 0,-1 0,0 1,1-1,-1 0,4 1,0-1,0 1,-1-1,1 0,0 0,6-1,18 1,-27 1,1-1,-1 0,0 1,1-1,-1 1,1-1,-1 1,0 0,0-1,1 1,-1 0,0 0,0 0,0 0,0 0,0 0,0 0,0 0,0 1,0-1,-1 0,1 0,0 1,0 1,-1 0,0 0,0-1,0 1,0-1,0 1,-1-1,1 1,-1-1,0 1,0-1,0 1,-2 3,-4 6,-1 0,0-1,0 0,-11 10,16-18,-14 15,-33 28,47-43,-1 0,0 0,0-1,0 1,0-1,-1 1,1-1,-1-1,1 1,-1-1,0 1,1-1,-1-1,0 1,-10-1,2-3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35.45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16 863,'-1'0,"1"0,-1 1,0-1,1 0,-1 0,1 0,-1 0,1-1,-1 1,1 0,-1 0,1 0,-1 0,1-1,-1 1,1 0,-1 0,1-1,-1 1,1 0,-1-1,1 1,0 0,-1-1,1 1,-1-1,1 1,0-1,0 1,-1-1,1 1,0-1,0 1,0-1,-1 1,1-1,0 1,0-1,0 1,0-1,0 0,0 1,0-1,0 1,0-1,1 1,-1-1,0 1,0-1,0 1,1-1,-1 1,1-1,0-2,0 1,0-1,0 1,1-1,0 1,-1 0,1 0,0 0,3-3,23-13,36-17,-40 23,-1 0,0-2,26-21,-11 2,-1-2,-2-1,-1-2,-3-1,30-48,-45 63,-2-1,-1-1,-1 0,-2-1,0-1,-2 1,-1-1,-1-1,-1 1,1-38,-6 58,0 1,0-1,-1 1,-1-1,1 1,-5-13,6 18,-1 1,1 0,-1-1,1 1,-1 0,0 0,1 0,-1 0,0-1,0 1,0 0,0 0,0 1,0-1,0 0,0 0,0 0,0 1,-1-1,1 1,0-1,-1 1,1-1,0 1,0 0,-1-1,1 1,-1 0,1 0,0 0,-1 0,1 0,0 0,-1 1,1-1,0 0,-1 1,1-1,0 1,0-1,-1 1,1 0,0-1,-1 2,-13 7,2 1,-1 0,2 1,-1 0,1 1,1 1,0 0,1 0,-10 17,-7 17,-31 73,34-65,-26 88,44-121,2-1,0 1,1-1,1 1,0 0,2 0,4 35,-3-52,0 1,0 0,1 0,0-1,0 1,0-1,0 1,1-1,0 0,0 0,1 0,-1 0,7 6,-7-8,1-1,-1 1,1-1,0 0,0 0,0 0,0-1,0 1,0-1,0 0,0 0,0-1,1 1,-1-1,0 0,1 0,-1 0,0 0,5-2,4-1,0 0,0-1,-1 0,1-1,-1-1,0 0,0 0,-1-1,0-1,11-10,-8 7,-2-1,1 0,-2-1,1-1,-2 0,0 0,10-21,-17 29,-1 1,1-1,-1 0,-1 0,1 0,-1 0,0 0,0-7,-1 11,0 1,0 0,0-1,0 1,-1-1,1 1,0 0,-1-1,1 1,0 0,-1 0,0-1,1 1,-1 0,0 0,0 0,1 0,-1-1,0 1,0 0,0 1,0-1,0 0,0 0,-1 0,1 1,0-1,0 0,-1 1,1-1,0 1,-1 0,1-1,0 1,-1 0,1 0,0 0,-1 0,1 0,-1 0,-1 1,-2 0,-1 0,0 1,1-1,-1 2,1-1,-1 0,1 1,0 0,0 0,1 1,-1-1,1 1,-1 0,1 0,-6 9,-5 7,0 0,-14 27,26-41,0 0,0 0,0 0,1 0,0 0,0 1,0-1,1 0,0 1,1 0,-1-1,1 7,1-9,-1 0,1-1,0 1,0-1,0 1,1-1,-1 0,1 1,0-1,0 0,0 0,0 0,0 0,0 0,1-1,0 1,-1-1,1 0,0 0,0 0,0 0,1 0,4 2,-2-2,0 0,0 0,1 0,-1-1,0 0,1 0,-1-1,1 1,-1-1,9-2,-3 1,0-2,0 0,-1 0,1-1,11-6,0-1,-1-1,-1-1,0-2,31-26,-29 20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35.79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250 12,'0'-1,"0"1,0-1,0 1,0 0,0-1,0 1,0-1,0 1,0 0,0-1,0 1,1-1,-1 1,0 0,0-1,0 1,1 0,-1-1,0 1,0 0,1-1,-1 1,0 0,1-1,-1 1,0 0,1 0,-1 0,0-1,1 1,-1 0,1 0,-1 0,0 0,1 0,-1 0,1 0,-1 0,0-1,1 2,-1-1,1 0,-1 0,0 0,1 0,-1 0,1 0,-1 0,0 0,1 1,-1-1,1 0,-1 0,0 0,1 1,-1-1,22 16,-13-5,0 1,-1 1,-1-1,0 1,0 1,-1-1,-1 1,-1 0,0 0,0 0,1 18,1 21,-2 92,-4-114,-1 44,-4-1,-3 0,-4-1,-2 0,-4-1,-2 0,-4-2,-3-1,-3-1,-3-1,-3-2,-50 70,56-97,2-7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50.86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1 127,'11'-1,"0"-1,0 0,0-1,-1-1,1 1,15-9,2 0,-10 5,-1-1,1-1,-2 0,1-1,26-23,-42 32,0 0,0 0,0 0,0 0,0 1,1-1,-1 0,0 0,1 1,-1-1,0 0,1 1,-1 0,1-1,-1 1,0 0,1 0,-1 0,1 0,1 0,-2 0,0 1,0 0,0 0,0 0,0-1,0 1,0 0,0 0,-1 0,1 0,0 1,-1-1,1 0,-1 0,1 0,-1 0,1 1,-1-1,0 0,0 0,1 1,-1-1,0 3,5 34,3 1,18 55,-26-92,1 0,0 1,-1-1,1 0,0 0,1 0,-1-1,0 1,0 0,1 0,-1-1,1 1,-1 0,4 1,8 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08.44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44 1,'1'0,"0"0,0 0,-1 1,1-1,0 0,0 1,0-1,-1 1,1-1,0 1,-1-1,1 1,0-1,-1 1,1 0,-1-1,1 1,-1 0,1 0,-1-1,1 1,-1 0,0 0,1 0,-1 0,0-1,0 2,5 27,-4-27,2 192,-4-121,-11 84,-1-1,13-140,1-8,-1 0,0 0,-3 14,3-20,-1 0,1 0,-1 0,0-1,0 1,0 0,0 0,0 0,0-1,0 1,0-1,0 1,-1-1,1 1,-1-1,1 0,-1 0,0 1,-3 0,-10 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51.57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584 97,'-1'-2,"-1"-1,1 1,-1-1,1 1,-1 0,0-1,0 1,0 0,0 0,0 1,0-1,-1 0,1 1,-1-1,-2 0,-5-5,2 0,-1 1,0 0,-1 0,1 1,-1 0,0 1,0 0,-1 1,1 0,-1 0,0 1,0 1,1 0,-1 0,0 1,0 0,0 1,0 1,0-1,1 2,-1-1,1 1,-1 1,1 0,0 1,0 0,1 0,0 1,-12 8,-7 9,1 1,1 2,1 0,-22 31,38-44,1 0,0 0,0 1,2 1,0-1,0 1,2 0,0 0,0 0,2 1,-3 29,5-6,0 1,12 70,-9-93,1 0,0-1,2 1,0-1,0 0,2-1,0 1,20 27,-23-36,1-1,1 0,-1 0,1 0,0-1,0 0,0 0,1 0,0-1,0-1,0 1,0-1,0 0,1-1,-1 0,1-1,0 1,9-1,-2-1,0 0,-1-2,1 1,0-2,-1 0,1-1,-1-1,0 0,17-9,-3 0,-1-1,-1-1,0-2,-1-1,24-22,-35 26,-1 0,0 0,-1-1,-1-1,0-1,-1 1,-1-2,14-34,-18 36,0-1,-1 0,-1 0,0 0,1-27,-5 39,0 0,0-1,0 1,-1-1,0 1,-1 0,1-1,-1 1,0 0,-1 0,1 0,-1 1,-1-1,1 1,-1-1,0 1,0 0,0 0,-6-4,-5-2,1 0,-2 2,-29-14,-9-7,42 22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52.40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1,'6'0,"-1"0,1 0,0 1,-1 0,1 0,0 1,-1-1,0 1,1 0,-1 1,0-1,0 1,0 0,0 0,-1 1,8 6,-9-6,0-1,-1 1,1 0,-1 0,0 0,0 0,0 0,0 0,-1 1,1-1,-1 0,0 1,-1-1,1 1,-1 0,0-1,0 1,0-1,-1 1,1-1,-3 8,0-2,-1 1,-1 0,1-1,-2 0,1 0,-13 16,11-15,6-10,0 0,0 0,0 1,0-1,0 0,1 0,-1 1,0-1,1 1,-1-1,1 1,-1-1,1 1,0-1,-1 1,1-1,0 1,0 0,0-1,0 1,1-1,-1 1,0-1,1 1,-1-1,1 1,-1-1,1 1,0-1,0 0,-1 1,1-1,0 0,0 0,0 1,1-1,-1 0,0 0,0 0,0 0,1-1,-1 1,1 0,-1 0,0-1,1 1,1 0,4 1,0 0,0 0,0-1,0 0,1 0,-1-1,0 0,0 0,9-1,3-3,4 1,0-1,0-1,39-16,-41 11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52.95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557 2,'-57'-1,"21"0,1 1,-1 2,-44 8,58-6,-1 2,1 0,0 2,0 1,1 0,-39 24,51-26,-1 0,1 0,1 1,0 0,0 1,0 0,1 0,0 1,1 0,0 0,1 0,0 1,0-1,1 1,-4 21,5-15,1 0,0 0,1 0,1 0,1 1,1-1,0 0,1 0,1 0,0-1,1 1,1-1,1 0,0-1,1 1,13 17,-10-16,1-1,0-1,2 0,-1-1,2 0,0-1,1-1,0 0,0-1,2-1,-1 0,1-2,34 12,-30-13,1-1,-1-1,1-1,1-1,-1-1,0-2,0 0,1-1,38-7,-28 1,0-1,0-2,-1-1,0-2,-1-1,40-24,-56 28,0 0,-1-2,0 0,-1 0,-1-1,0-1,-1-1,0 1,-1-2,-1 0,0 0,-1-1,9-23,-14 27,0 0,-1 0,-1 0,1 0,-2 0,0-1,-1 1,0 0,-1-1,0 1,-1 0,-1 0,0 0,-1 0,0 1,-1-1,0 1,-1 0,-1 0,1 1,-13-15,9 14,0-1,-1 2,-1-1,0 2,0 0,-1 0,-1 1,1 0,-2 2,1-1,-1 2,0 0,0 0,0 2,-1 0,0 1,-23-2,15 4,4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54.10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260 372,'0'0,"1"0,-1 0,0 0,1 0,-1 0,0 0,1 0,-1 0,0 0,1 0,-1 0,0 0,1 0,-1 0,0 0,1-1,-1 1,0 0,1 0,-1 0,0 0,0-1,1 1,-1 0,0 0,0 0,1-1,-1 1,0 0,0-1,0 1,1 0,-1 0,0-1,0 1,0 0,0-1,-6-12,-17-9,22 22,-2-3,0 1,-1-1,1 1,-1 0,0 0,1 0,-1 0,0 1,0-1,0 1,0 0,-1 0,1 1,0-1,0 1,0 0,-8 1,7 0,0 0,0 0,0 1,1 0,-1 0,0 0,1 1,-1 0,1-1,0 2,0-1,0 0,0 1,-3 4,-5 5,1 1,1 0,0 0,1 1,1 0,0 1,-7 23,13-34,0 1,0-1,1 1,0-1,0 1,1 0,-1 0,1-1,0 1,1 0,0 0,-1-1,2 1,-1 0,1-1,0 1,0-1,0 0,1 0,0 0,0 0,0 0,0 0,1-1,7 7,-9-8,1-1,-1-1,0 1,1 0,0-1,-1 1,1-1,0 0,0 1,0-1,0-1,-1 1,1 0,0-1,0 0,1 1,3-2,-3 1,1-1,-1 0,-1 0,1-1,0 1,0-1,0 0,-1 0,1 0,-1 0,5-5,2-2,-1-1,0 0,-1 0,0-1,-1 0,0 0,6-13,3-10,-1 0,-2-1,-2 0,0-1,-3-1,-1 1,-2-1,2-62,-7 65,1 19,0-1,-2 1,0 0,-5-30,-1 34,2 16,-1 21,2 22,2 0,3 0,8 69,-4-87,1 0,1-1,1 1,2-1,1-1,23 43,-28-60,0-1,1 0,0 0,0 0,1-1,1-1,0 1,0-1,19 12,-25-18,0-1,0 0,0 0,0 0,0-1,0 1,1-1,-1 0,0 0,5 0,10-2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55.13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342 8,'-23'0,"1"1,0 1,0 1,-39 11,50-11,0 1,0 1,1-1,-1 2,1-1,0 1,1 1,-1 0,2 0,-1 1,-8 9,11-10,-1 0,1 1,1-1,-1 1,1 0,1 1,-1-1,1 1,1 0,0 0,0 0,1 1,0-1,-1 18,2-19,1 1,1 0,-1 0,1-1,1 1,0 0,3 10,-4-16,0-1,0 0,0 0,1 0,-1 0,0 0,1 0,0 0,-1 0,1 0,0-1,0 1,0-1,0 1,0-1,0 0,0 0,0 0,1 0,-1 0,0 0,1-1,-1 1,1-1,-1 1,1-1,-1 0,1 0,-1 0,4-1,1-1,0 1,0-1,-1 0,1-1,-1 0,1 0,-1 0,0-1,0 0,8-7,5-5,27-31,-33 32,-1 0,-1-1,0 0,15-31,-21 37,0-1,-1 0,-1 0,0 0,0 0,-1 0,-1 0,0-1,-1-16,-6 3,0 19,5 7,1-1,-1 0,1 1,-1-1,1 0,0 1,-1-1,1 0,-1 1,1-1,0 1,0-1,-1 1,1-1,0 1,0-1,-1 1,1-1,0 1,0-1,0 2,-4 14,2 0,0 1,0 0,2-1,0 1,1 0,5 28,-4-36,0-1,0 0,1 1,0-1,0 0,1-1,0 1,1-1,0 0,0 0,0 0,1 0,10 8,-11-11,-1 0,1-1,0 0,0 0,0 0,0-1,1 1,-1-1,1-1,-1 1,1-1,0 0,0 0,0-1,-1 1,1-1,0-1,0 1,0-1,10-2,14-8,-1-1,0-1,43-28,-37 21,-23 13,-4 2,0 0,0 1,0 0,1 1,13-5,-19 8,0-1,1 1,-1 0,0 0,0 0,0 1,0-1,1 1,-1-1,0 1,0 0,0 0,0 1,-1-1,1 1,0-1,0 1,-1 0,1 0,2 2,3 5,-1-1,0 1,11 16,-13-17,0 0,0-1,1 1,1-1,-1 0,9 6,-13-12,1 1,-1-1,1 1,0-1,0 0,-1 0,1 0,0 0,0-1,0 1,0-1,0 0,0 0,0 0,0 0,0 0,0-1,0 1,0-1,0 0,0 0,0 0,4-3,3-2,0 0,-1-2,0 1,0-1,0 0,-1-1,10-14,3-1,-20 23,0 0,-1 1,1-1,0 0,0 0,0 0,-1 1,1-1,0 1,0-1,0 1,0-1,0 1,0-1,1 1,0-1,-1 1,-1 1,1-1,-1 0,1 0,-1 0,1 0,-1 1,1-1,-1 0,0 1,1-1,-1 0,1 1,-1-1,0 0,1 1,-1-1,0 1,1-1,-1 0,0 1,0-1,0 1,1-1,-1 1,2 6,-1 1,1-1,-1 0,0 10,2 10,-3-24,1-1,0 1,0-1,0 0,0 1,1-1,-1 0,1 0,-1 0,1 0,0 0,0 0,0-1,0 1,0 0,0-1,0 0,0 1,4 0,-2-1,0 0,-1 0,1-1,0 1,0-1,0 0,-1 0,1-1,0 1,0-1,7-2,1-1,0-1,0 0,-1-1,1-1,-1 1,17-15,36-38,-38 34,36-28,-51 45,1 1,0 0,15-7,-22 12,0 0,0 0,0 1,0 0,0 0,0 0,0 0,1 1,-1 0,0 0,9 1,96 27,-97-23,0 0,0 1,-1 0,0 1,0 0,12 11,-22-17,0 1,0 0,-1 0,1 0,0 0,-1 0,0 0,0 0,0 1,0-1,0 0,0 1,0-1,-1 0,1 1,-1-1,1 1,-1-1,0 1,0-1,0 1,-1-1,1 1,-2 3,2-4,-1 0,0 0,1 0,-1 0,0-1,0 1,0 0,-1 0,1-1,0 1,-1-1,1 1,-1-1,1 0,-1 0,1 1,-1-1,0 0,0 0,0-1,1 1,-1 0,0-1,0 1,0-1,0 1,0-1,0 0,0 0,-4 0,4-1,0 1,0 0,0-1,0 0,0 1,0-1,0 0,0 0,0 0,0 0,0-1,1 1,-1 0,0-1,-2-2,-7-10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55.70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0 504,'10'5,"1"-1,-1-1,1 0,0 0,0-1,16 1,66-1,-74-3,0-1,0-1,-1-1,0 0,0-2,0 0,0 0,-1-2,0 0,-1-1,1-1,17-15,-12 7,0-1,-2-1,-1-1,0 0,-2-2,0 0,19-36,-25 39,-1 0,10-32,-17 43,0-1,-1 0,0 0,0-1,-2 1,1 0,-2-19,1 27,0 0,-1 0,1 0,-1 0,1 0,-1 0,1 0,-1 0,0 0,0 0,0 0,0 0,-1 1,1-1,0 0,-1 1,-1-2,2 2,-1 0,1 0,-1 0,0 1,1-1,-1 1,1-1,-1 1,0 0,1-1,-1 1,0 0,0 0,1 0,-1 0,0 1,-1-1,-2 2,0 0,-1 0,1 0,1 0,-1 1,0-1,1 1,-1 0,1 1,0-1,0 1,-4 4,-4 8,1 1,0-1,1 2,1-1,-10 27,4-1,-13 55,21-68,2 1,0 0,0 38,5-57,0 0,1-1,0 1,1-1,1 1,-1-1,2 0,-1 0,2 0,-1 0,13 19,-14-25,1 1,1-1,-1 0,1-1,0 1,0-1,0 0,0 0,1 0,0-1,0 0,0 0,12 4,-10-5,1 0,0-1,0 0,0-1,0 1,0-2,0 1,0-1,10-3,8-3,0-2,-1-1,-1-1,1-1,35-23,56-42,-101 65,0-1,-1-1,-1 0,24-31,-34 39,0 0,0 0,-1-1,0 1,-1-1,1 0,1-10,-3 15,-1 0,1 0,-1 1,0-1,0 0,0 0,0 1,0-1,0 0,0 0,0 1,-1-1,1 0,-1 0,1 1,-1-1,0 1,0-1,1 0,-1 1,0-1,-1 1,1 0,0-1,0 1,0 0,-1 0,1 0,-1 0,1 0,-1 0,1 0,-1 0,-3-1,2 2,0-1,-1 1,1 0,-1 0,1 0,0 1,-1-1,1 1,0 0,0-1,-1 1,1 1,0-1,0 0,0 1,0 0,0 0,1-1,-5 5,-4 3,1 1,0 0,-10 14,10-13,2 1,-1 0,2 0,0 1,0 0,1 0,-7 23,12-32,0 0,0 0,1 0,-1-1,1 1,-1 0,1 0,1 0,-1 0,0 0,1 0,0 0,0 0,0 0,0 0,1-1,0 1,-1-1,1 1,1-1,-1 1,0-1,1 0,0 0,-1 0,1-1,0 1,0-1,1 1,-1-1,1 0,4 2,4 1,1 0,0-1,-1-1,1 0,1-1,-1 0,0-1,0 0,20-2,9-3,70-15,234-78,-267 69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56.38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318 114,'0'-5,"0"-1,-1 0,0 1,0-1,0 1,0-1,-1 1,0-1,0 1,0 0,-1 0,0 0,-6-8,6 10,1 0,-1 1,0-1,0 1,0 0,0 0,0 0,0 0,-1 0,1 1,0-1,-1 1,1 0,-1 0,0 1,1-1,-1 1,0-1,1 1,-1 0,0 1,-4 0,-4 1,0 2,1-1,-1 2,1-1,0 2,0-1,1 1,-1 1,1 0,1 1,-1 0,1 0,1 0,-1 2,-7 11,11-14,0-1,1 1,1 0,-1 0,1 1,0-1,1 1,0-1,0 1,-1 14,2-16,1 0,1 0,-1 0,1-1,0 1,1 0,-1-1,1 1,0-1,0 1,1-1,0 0,0 0,0 0,0 0,5 4,-4-4,1-1,-1 1,1-1,1 0,-1 0,0-1,1 1,0-1,0 0,0-1,8 3,-3-2,-1-1,1 0,0-1,-1 0,1-1,14-1,3-2,0-2,-1-1,1-1,36-16,-22 8,-1-3,57-33,-71 33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57.90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354 526,'1'-1,"0"1,0-1,0 0,-1 0,1 0,0 1,-1-1,1 0,-1 0,1 0,-1 0,1 0,-1 0,1 0,-1 0,0 0,0 0,1 0,-1 0,0-1,0 1,0 0,0 0,-1-2,0 2,1 0,-1 0,0 0,0 0,0 0,0 0,0 0,0 0,0 1,0-1,0 0,0 0,0 1,0-1,-1 1,-1-1,-4-1,1 0,0 1,0 0,-1 1,1-1,-1 1,-7 1,-5 3,1 1,0 1,0 1,0 0,1 1,0 1,0 1,1 0,1 1,0 0,0 2,1 0,-13 15,22-22,0 1,1-1,-1 1,1 0,1 1,-1-1,1 0,-3 13,6-18,-1 1,1-1,-1 0,1 0,0 1,0-1,0 0,0 1,0-1,1 0,-1 0,1 1,-1-1,1 0,0 0,0 0,0 0,0 0,0 0,0 0,1 0,-1 0,1 0,-1-1,1 1,0 0,0-1,-1 0,1 1,0-1,0 0,0 0,1 0,1 1,6 0,-1 1,1-1,0 0,0-1,0 0,0-1,0 0,0 0,18-4,0-2,1-1,28-12,-31 9,0 0,-1-2,-1-1,43-30,-57 36,-1 0,0-1,0 0,-1 0,0-1,-1 0,1-1,-2 1,1-1,-2-1,1 1,-1-1,6-22,-10 28,0 0,0 0,-1 1,0-1,0 0,0 0,0 0,-1 0,0 0,0 0,0 0,-1 1,1-1,-1 0,0 1,-1-1,1 1,-1 0,-3-4,4 5,0 1,-1 0,1 0,0 0,-1 0,1 1,-1-1,0 1,0-1,0 1,1 0,-1 0,0 0,0 1,-1-1,1 1,0-1,0 1,0 0,0 0,0 1,0-1,0 1,0-1,0 1,0 0,0 0,0 0,0 0,0 1,-2 1,-6 4,0 0,1 1,0 0,1 1,0 0,0 0,1 1,0 0,1 0,0 1,0 0,1 1,1-1,0 1,1 0,-4 14,7-22,0 1,0-1,0 1,1-1,0 1,0 0,0-1,0 1,1 0,-1-1,1 1,1-1,-1 1,1-1,-1 0,1 0,0 1,1-1,-1 0,1-1,0 1,0 0,5 4,-3-3,0-1,1 0,0-1,0 1,0-1,1 0,-1 0,1-1,-1 0,1 0,0 0,0-1,0 0,13 0,-1-2,-1-1,0-1,-1 0,1-1,0-1,31-13,-5-2,55-35,-76 40,-1-1,-1-1,0-1,32-38,-52 56,-2 3,-6 13,-10 20,12-27,1 0,0 0,1 0,0 1,0-1,1 1,0-1,0 19,2-25,0 0,0 0,0-1,1 1,-1 0,1 0,-1 0,1 0,0 0,1-1,-1 1,0 0,1-1,-1 1,1-1,0 0,0 1,0-1,0 0,0 0,0 0,1 0,-1-1,1 1,-1-1,1 1,-1-1,1 0,0 0,0 0,0 0,0-1,4 1,-2 0,1-1,0 0,-1 0,1-1,-1 0,1 0,-1 0,1-1,-1 0,0 0,0 0,0 0,0-1,6-4,4-3,0-1,-1 0,14-16,-19 17,0-1,-1 0,0 0,0-1,-1 0,-1-1,0 1,5-17,-7 14,-5 15,1 0,0 0,0 0,0-1,0 1,0 0,0 0,0 0,0 0,0 0,0 0,0 0,0 0,0 0,0 0,-1 0,1 0,0 0,0 0,0 0,0 0,0 0,0 0,0 0,0 0,0 0,-1 0,1 0,0 0,0 0,0 0,0 0,0 0,0 0,0 0,0 0,0 0,-1 0,1 0,0 0,0 0,0 0,0 0,0 0,0 0,0 0,0 0,0 0,0 1,0-1,0 0,0 0,0 0,0 0,-1 0,1 0,0 0,0 0,-14 25,13-22,-1 1,1 0,0 0,1 0,-1 0,1 0,0 0,-1 0,2 0,-1 0,0 0,1 0,0 0,0 0,0-1,1 1,-1 0,1-1,2 6,-2-6,0-1,0 0,0 1,0-1,0 0,1 0,-1 0,0 0,1-1,0 1,-1-1,1 1,0-1,0 0,0 0,0 0,0-1,0 1,0-1,0 1,0-1,0 0,0 0,0-1,0 1,4-1,7-3,-1 0,0 0,0-1,0-1,0 0,-1-1,15-11,75-64,-85 66,-5 4,0 0,19-28,-21 26,0 2,18-19,-25 32,-3 9,-2 14,2-20,-9 59,4-26,1 0,1 72,35 180,-32-265,-3-18,-2-15,3 1,0 0,1 0,0-1,0 1,1 0,0 0,0-1,1 1,0 0,3-13,5-11,14-37,-9 36,1 1,1 0,2 1,27-36,96-105,-123 151,102-131,-103 126,-1 0,-1-1,-2-1,13-36,-25 63,0-1,-1 0,1 0,-1 1,0-1,0 0,1 0,-1 0,0 0,0 1,-1-1,1 0,0 0,-1 0,1 1,-2-4,2 5,-1-1,0 0,1 1,-1-1,0 1,1-1,-1 1,0-1,0 1,0-1,1 1,-1 0,0-1,0 1,0 0,0 0,0 0,1 0,-1-1,0 1,0 1,0-1,0 0,0 0,0 0,0 0,1 1,-1-1,0 0,0 1,0-1,0 0,-1 2,-7 3,0 0,0 0,1 1,0 1,0-1,0 1,1 1,0-1,-11 16,-2 8,-23 45,33-54,0 0,1 1,1 0,1 1,1 0,1 0,2 0,0 1,1 0,2-1,0 1,2-1,5 28,-5-44,0 1,0 0,1-1,0 1,1-1,0 0,0 0,1 0,0-1,0 1,8 8,-8-12,-1 0,1 0,-1-1,1 1,0-1,1 0,-1 0,0-1,1 0,0 0,-1 0,1-1,0 1,0-1,0-1,0 1,11-1,-3-2,-1 0,0 0,0-1,0-1,-1 0,1-1,-1 0,0-1,0-1,13-9,-11 7,-1-2,0 1,-1-2,0 1,-1-2,0 0,16-25,-23 30,1 0,-2-1,1 1,3-17,-6 21,0 0,0 0,0 0,-1 0,0 0,0 0,0 0,0 0,-1 0,1 0,-1-1,-3-5,4 9,-1-1,0 1,0 0,1 0,-1 0,0 0,0 0,0 0,-1 0,1 1,0-1,0 0,0 0,-1 1,1-1,0 1,-1-1,1 1,0 0,-1 0,1-1,0 1,-1 0,1 0,0 0,-1 0,1 1,-1-1,1 0,0 0,-1 1,1-1,0 1,0-1,-1 1,0 1,-7 2,1 0,1 0,-1 1,-7 7,-1 0,1 2,0 0,1 0,1 1,0 1,1 1,1 0,0 0,1 1,1 0,1 0,-6 21,13-36,0 1,0-1,1 1,-1-1,1 1,0-1,0 1,0-1,0 1,0 0,1-1,0 1,0-1,0 0,0 1,0-1,1 0,-1 0,1 0,0 0,3 4,-1-3,0-1,0 0,0 0,0 0,0 0,1-1,-1 1,1-1,0 0,0-1,0 1,0-1,0 0,7 1,6-1,0 0,0-1,0-1,0-1,0-1,22-5,104-37,-126 39,79-32,-55 20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58.36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42 139,'-32'33,"22"-22,18-9,22-8,4-8,0-2,-2-1,0-1,-1-2,44-36,-24 21,-51 34,0 1,0 0,1 0,-1 0,0 0,0 0,0-1,0 1,1 0,-1 0,0 0,0 0,0 0,1 0,-1 0,0 0,0 0,0 0,1 0,-1 0,0 0,0 0,0 0,1 0,-1 0,0 0,0 0,0 0,1 0,-1 0,0 0,0 0,0 0,1 1,-1-1,0 0,0 0,0 0,0 0,0 0,1 1,-1-1,-1 12,-10 17,9-27,-15 39,-14 46,27-72,0 1,1-1,1 1,1 0,0-1,2 27,6-18,-2-18,-4-6,-1 0,1-1,-1 1,1 0,-1-1,0 1,1 0,-1-1,0 1,1 0,-1-1,0 1,1-1,-1 1,0 0,0-1,0 1,1-1,-1 1,0-1,0 1,0-1,3-11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58.95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466 1,'-3'0,"-1"1,1 0,0 0,0 0,0 0,-5 3,-16 5,-100 19,104-22,0 1,0 1,1 1,-19 11,25-11,1 0,0 1,0 0,1 1,1 0,-1 1,2 0,0 0,0 1,1 0,1 1,0 0,1 0,-5 18,4-10,1-1,2 1,0 0,1 1,1-1,2 1,0-1,1 0,5 29,-3-38,1 1,1-1,-1 0,2 0,0-1,1 0,0 0,0 0,1-1,1 0,0-1,16 15,-7-9,1-1,0-1,0-1,1-1,1 0,35 13,-32-17,0-1,0-1,0-1,1-1,-1-2,1 0,0-1,33-4,-21-1,0-2,0-1,-1-2,66-25,-72 21,0-2,0 0,-2-2,0-1,-1-2,27-23,-36 25,0 0,-1-1,-1 0,-1-2,0 0,-2 0,0-1,14-36,-18 35,-1-1,-1 0,0 0,-2-1,2-29,-6 44,-1 1,0-1,-1 0,0 1,0-1,-1 1,0-1,-1 1,0 0,0 0,-1 0,0 0,-1 1,0 0,0 0,-9-11,9 13,-1 1,1 0,0 1,-1-1,0 1,0 0,-1 1,1-1,-1 1,0 0,-6-1,2 1,0 1,0 0,0 1,0 0,0 1,-17 1,-8 5,1 1,0 2,-49 18,58-18,1-1,-27 6,44-12,-1-1,1 0,-1-1,0 1,1-2,-1 1,-8-3,-4-2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08.77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15 132,'-15'-1,"26"-2,9-3,257-89,-196 76,-55 12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06.15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1 897,'4'-1,"0"0,0-1,0 1,0-1,0 0,-1 0,5-2,7-5,22-8,-2-1,0-2,-2-1,49-40,-47 34,-17 14,-1-1,18-19,-17 15,0 0,-2-1,0 0,15-24,-28 38,1-1,-1 0,-1 0,1-1,-1 1,0-1,0 1,-1-1,1 1,-2-1,1 0,-1 0,0 1,0-1,-1 0,-1-9,1 14,0-1,1 1,-1 0,0-1,0 1,0 0,0 0,-1 0,1 0,-1 0,1 0,-1 0,0 1,1-1,-1 0,0 1,0 0,0-1,0 1,0 0,-1 0,1 0,0 0,-1 0,1 1,0-1,-1 1,1-1,0 1,-1 0,1 0,-1 0,1 0,-1 1,1-1,0 1,-1-1,1 1,0 0,-1 0,1 0,-3 2,3-2,-1 0,1 0,-1 0,1 0,0 1,-1 0,1-1,0 1,0 0,0 0,0 0,1 0,-1 0,0 0,1 1,0-1,-1 0,1 1,0-1,0 1,0-1,1 1,-1 0,1-1,-1 1,1 0,0 0,0-1,0 1,0 0,1-1,-1 1,1 0,-1-1,1 1,0 0,2 3,3 3,1-1,0 1,1-1,0-1,0 1,1-1,-1-1,17 10,-14-10,-2 0,1 1,-1 1,0-1,0 1,-1 1,11 14,-1 11,-14-26,1 1,-1-1,2 0,8 11,-12-17,0 0,0 0,0 0,0-1,0 1,0-1,0 1,1-1,-1 0,1 0,-1 0,1 0,-1 0,1-1,0 1,-1-1,1 0,0 0,-1 0,5 0,43-6,-1-3,0-1,0-3,-1-1,48-23,-90 34,0 0,0 0,0-1,-1 1,1-1,-1 0,9-10,-13 13,0 0,0 0,-1-1,1 1,0 0,0-1,-1 1,1 0,-1-1,1 1,-1-1,0 1,0 0,1-1,-1 1,0-1,0-1,-1 1,1 0,-1 1,0-1,0 0,1 1,-1-1,0 1,0-1,-1 1,1-1,0 1,0-1,-1 1,1 0,-1 0,1 0,-3-1,-2-2,1 1,-1 0,0 0,0 1,0-1,-1 1,1 1,-1-1,1 1,-1 0,-12 1,9 0,1 1,-1 1,0-1,1 2,-1-1,1 1,-12 6,1 1,1 1,1 1,0 0,0 1,1 1,-23 26,37-38,1 1,-1 0,1-1,0 1,0 0,1 1,-1-1,0 0,1 0,0 1,0-1,0 1,0-1,1 1,-1-1,1 1,0 3,0-4,1-1,-1 1,1-1,0 1,0-1,0 1,0-1,0 1,0-1,1 0,-1 0,1 1,0-1,-1 0,1-1,0 1,0 0,1 0,-1-1,0 1,0-1,1 0,3 2,3 0,0 0,0-1,1 0,-1-1,0 0,0 0,1-1,-1 0,1 0,-1-1,0-1,0 0,16-4,1-3,-1-1,0 0,35-22,-10 4,46-37,-82 55,-1-1,-1 0,0-1,0 0,-1-1,-1 0,0-1,10-18,-19 29,1 0,-1 0,0 0,0 0,0 0,0 0,-1 0,1-1,-1 1,0 0,0 0,0-1,0 1,0 0,-1 0,1 0,-1-1,-2-3,2 6,0-1,0 0,0 0,0 1,-1-1,1 1,-1-1,1 1,-1 0,0-1,1 1,-1 0,0 0,0 0,0 1,0-1,0 0,0 1,0-1,0 1,0-1,0 1,0 0,0 0,0 0,0 0,0 1,0-1,-3 1,-4 1,1 1,0 0,0 0,0 0,1 1,-1 1,1-1,0 1,0 0,0 1,1-1,0 1,-7 9,4-5,2 0,-1 0,1 1,1-1,0 1,0 1,2-1,-7 20,10-25,-1-1,1 0,1 1,-1-1,1 1,0 0,0-1,1 1,0-1,2 9,-2-11,0-1,0 1,1 0,-1 0,1-1,0 1,-1-1,1 0,0 0,1 1,-1-1,0 0,1-1,-1 1,1 0,-1-1,1 1,0-1,-1 0,6 1,5 2,1-2,-1 0,1 0,0-1,-1-1,1 0,-1-1,1-1,0 0,-1-1,0 0,0-1,21-8,-8 0,1-1,-2-1,0-1,0-1,30-27,-28 19,-2 0,0-2,-1-1,38-58,-48 61,0 0,-2-1,-1-1,0 0,-2 0,10-52,-17 67,-1 0,-1 0,1 0,-2 0,1 0,-2 0,-3-16,5 25,-1-1,0 0,0 0,-1 0,1 0,0 1,-1-1,0 1,0-1,0 1,0 0,0-1,-4-2,4 4,0 0,0 0,0 0,0 0,0 1,-1-1,1 1,0-1,0 1,-1 0,1 0,0 0,-1 0,1 0,0 0,0 1,-1-1,1 1,0-1,-3 3,-3 0,0 1,1 0,0 1,0-1,0 2,0-1,1 1,0 0,0 0,0 0,1 1,0 0,0 0,1 1,-5 11,-2 6,1 0,1 1,-9 41,12-38,0 0,2 1,1-1,2 1,2 47,1-66,-1 0,2 1,-1-1,1 0,1 0,0 0,1-1,0 1,1-1,-1 0,2 0,0-1,0 0,0 0,1-1,1 0,13 10,-16-13,1-1,0 0,0 0,0-1,0 0,1 0,-1 0,1-1,0-1,0 1,13 0,-9-2,-1 0,1-1,-1-1,1 0,-1 0,0-1,15-6,-4 0,-1-2,0 0,-1-1,0-1,-1-1,-1-1,23-23,-30 26,0 1,-1-2,11-17,-18 26,-1 0,0 1,0-1,0 0,0-1,-1 1,1 0,-1 0,0-1,-1 1,1 0,-1-1,0 1,0-1,0 1,-1-7,0 10,1-1,-1 1,1-1,-1 1,0-1,1 1,-1-1,0 1,0 0,0-1,0 1,-1 0,1 0,0 0,0 0,-1 0,1 0,0 0,-1 0,-2 0,1 0,0 0,0 0,-1 1,1-1,0 1,0 0,-1 0,1 0,-6 2,-3 1,0 0,-1 1,1 0,-12 8,-6 3,1 1,0 1,-48 41,63-46,0 1,2-1,-1 2,2 0,0 0,1 1,0 1,-13 29,22-43,0 0,0 0,0 1,0-1,0 0,1 1,-1-1,1 0,0 1,0-1,0 1,0-1,0 1,0-1,0 0,1 1,0-1,-1 0,1 1,0-1,0 0,0 0,0 0,0 1,4 2,-2-2,0-1,0 0,0 0,1 0,-1 0,1 0,0-1,-1 1,1-1,0 0,0 0,0-1,0 1,0-1,4 0,13 0,0-1,1-1,-1-1,0-1,-1-1,1-1,-1 0,21-11,-5 0,-1-1,0-2,43-33,-50 32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06.58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0 110,'1'-1,"-1"1,0-1,0 0,0 0,1 1,-1-1,0 0,1 0,-1 1,1-1,-1 0,0 1,1-1,0 1,-1-1,1 1,-1-1,1 1,0-1,-1 1,1-1,0 1,-1 0,1-1,0 1,1 0,23-6,-16 4,19-6,-1-1,0-2,51-28,-53 27,-23 11,-1 0,1 0,0 0,0 0,0 0,0 1,0-1,0 1,0 0,0-1,0 1,0 0,0 0,0 0,0 0,0 1,3 0,-3 0,-1 0,0 0,1 0,-1 0,0 0,0 0,1 1,-1-1,0 0,0 1,0-1,-1 1,1-1,0 1,0-1,-1 1,1-1,-1 1,0 0,1-1,-1 4,3 31,-3-24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10.15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289 426,'1'0,"-1"0,0 0,1 0,-1 0,1 0,-1 0,0 0,1 0,-1 0,0 0,1 0,-1 0,0 0,1-1,-1 1,0 0,1 0,-1 0,0 0,1-1,-1 1,0 0,0 0,1-1,-1 1,0 0,0-1,1 1,-1 0,0-1,0 1,0 0,0-1,0 1,1-1,-6-15,-14-11,16 26,1 0,-1-1,1 1,-1 0,0 1,0-1,1 0,-1 1,0-1,0 1,0 0,0 0,1 0,-1 0,0 1,0-1,0 1,1 0,-1 0,0 0,1 0,-1 0,-2 2,-8 3,0 1,-23 17,27-16,0 0,0 1,0 0,1 0,-8 14,-32 55,42-68,1-1,1 1,-1-1,2 1,-1-1,2 1,-1 0,-1 17,3-24,1 0,0-1,0 1,0 0,0 0,0-1,0 1,1 0,-1 0,1-1,0 1,0 0,0-1,0 1,0-1,0 0,1 1,0-1,-1 0,1 0,0 0,0 0,0 0,0 0,0 0,0-1,1 1,-1-1,0 1,1-1,-1 0,6 2,-3-3,-1 1,1-1,-1 1,1-1,-1-1,1 1,-1-1,1 1,-1-1,1 0,-1-1,0 1,0-1,0 0,0 0,0 0,0-1,0 1,5-6,6-5,0-1,-2-1,15-18,-17 19,8-11,-2-1,0-1,-2 0,-1-1,16-43,-6 0,16-84,-35 133,4-45,-9 60,0 0,0 1,0-1,-1 1,0-1,0 1,-1-1,1 1,-1 0,-1 0,-3-9,5 14,1 0,-1 0,1 0,-1 0,0 0,1 0,-1 0,0 1,0-1,0 0,0 0,1 1,-1-1,0 0,0 1,0-1,0 1,-1-1,1 1,0-1,0 1,-1 0,1 0,0 0,0 0,0 1,0-1,0 1,0-1,0 1,0-1,0 1,1-1,-1 1,0 0,0-1,1 1,-1 0,0 0,1-1,-1 1,0 1,-2 4,0 0,0 0,1 1,0-1,-3 12,-6 47,4 1,0 71,-5 32,0 18,12-183,0-9,0-4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10.48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69,'3'-5,"-1"0,1 0,0-1,1 2,-1-1,1 0,0 1,0-1,0 1,0 0,1 1,0-1,7-4,-11 8,-1 0,1 0,-1-1,1 1,0 0,-1 0,1 0,-1 0,1 0,0 0,-1 0,1 0,-1 0,1 0,-1 0,1 0,0 0,-1 0,1 1,-1-1,1 0,-1 0,1 1,-1-1,1 0,-1 1,1-1,-1 1,1-1,-1 0,1 2,0 0,0-1,0 1,0 0,-1 0,1 0,-1 1,1-1,-1 0,0 3,0 8,0-1,-3 17,3-26,-26 131,-3 30,27-142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10.88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222 76,'-3'-1,"1"0,-1 0,0 0,1 0,0 0,-1-1,1 1,0-1,-1 1,1-1,0 0,-2-2,-19-12,19 15,1 0,0 1,-1 0,1-1,0 1,-1 1,1-1,0 0,-1 1,1 0,0-1,0 1,-1 1,1-1,0 0,0 1,0 0,1-1,-1 1,0 0,1 0,-1 1,1-1,-5 6,-3 4,0 0,1 1,-13 26,16-27,0 0,1 0,-6 23,10-30,-1 0,1 1,1-1,-1 0,1 1,0-1,0 1,0-1,1 1,0-1,3 9,-4-12,1 0,-1-1,1 1,0 0,0-1,0 1,0-1,0 1,0-1,0 1,1-1,-1 0,0 0,1 0,-1 1,1-1,-1-1,1 1,0 0,-1 0,1-1,0 1,0 0,-1-1,1 0,0 1,0-1,0 0,0 0,-1 0,1 0,0-1,0 1,0 0,-1-1,1 1,0-1,3-1,2-2,1 1,-1-2,0 1,0-1,0 0,-1 0,7-7,8-10,-1 0,-2-2,0 0,-1-1,-2-1,0-1,18-48,-28 53,-8 18,-6 12,-3 10,1 1,1 0,1 1,0 0,2 1,-6 21,11-34,0 0,1 0,-1 1,1-1,1 1,0 12,0-19,1 1,-1-1,0 0,1 0,-1 0,1 0,-1 0,1-1,0 1,0 0,0 0,0 0,0-1,0 1,1 0,-1-1,0 1,1-1,0 0,-1 1,1-1,0 0,-1 0,1 0,0 0,0 0,0 0,0-1,0 1,0-1,3 1,14-1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11.3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124 31,'0'-2,"0"1,0-1,0 1,0 0,0-1,-1 1,1 0,0-1,-1 1,1 0,-1-1,1 1,-1 0,1 0,-1 0,0-1,0 1,0 0,-1-1,1 1,0 1,0-1,0 1,0 0,0-1,0 1,0 0,0-1,0 1,0 0,0 0,0 0,0 0,-1 0,1 0,0 1,0-1,-2 1,-1 0,-1 1,0 0,1 1,-1-1,1 1,0 0,0 0,0 0,-4 4,3-1,1 0,-1-1,1 1,0 1,1-1,0 1,0-1,0 1,1 0,0 0,0 0,0 0,1 1,1-1,-1 12,1-14,0-1,1 0,-1 0,1 1,0-1,0 0,0 0,1 0,0 0,-1 0,1 0,1-1,-1 1,0-1,1 1,0-1,0 0,0 0,0 0,0 0,1-1,-1 1,1-1,0 0,-1 0,1 0,7 2,-4-2,0-1,1 0,-1 0,1 0,-1-1,1 0,-1 0,0-1,1 0,-1 0,1-1,-1 0,0 0,0-1,0 0,9-5,9-7,-1 0,43-38,-23 17,15-13,-53 43,-1 0,1-1,-1 1,0-1,0 0,6-13,-25 50,6-12,0 0,-9 30,16-44,0 1,0 0,0 0,1 0,-1 0,1 0,0 0,1 0,-1 0,1-1,0 1,0 0,1 0,-1-1,4 8,-4-10,0 0,0-1,1 1,-1 0,0 0,1-1,-1 1,1-1,-1 1,1-1,0 0,-1 1,1-1,0 0,0 0,0 0,0-1,0 1,0 0,0-1,0 1,0-1,0 0,1 0,-1 1,0-1,0-1,0 1,0 0,0-1,0 1,1-1,-1 1,0-1,0 0,-1 0,1 0,3-2,1-1,1 0,-1 0,0-1,0 0,0-1,-1 1,0-1,0 0,5-9,3-6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11.70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33 0,'-4'0,"-2"5,-3 0,-1 4,6 1,8-2,2-2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12.18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216 420,'0'1,"-1"1,1-1,0 0,-1 1,0-1,1 0,-1 0,0 1,1-1,-1 0,0 0,0 0,0 0,0 0,0 0,0 0,0-1,-1 1,1 0,-1 0,-27 13,16-10,0 1,1 0,0 1,0 0,0 1,-19 15,25-16,1 0,-1 0,1 0,0 0,0 1,1 0,0 0,0 0,1 1,0-1,0 1,-3 13,5-14,0-1,0 1,0 0,1 0,0 0,0 0,0 0,1 0,4 13,-5-18,1 0,0 0,-1 0,1 0,0 0,0 0,1 0,-1 0,0-1,1 1,-1 0,1-1,-1 1,1-1,0 0,-1 1,1-1,0 0,0 0,0 0,0 0,0-1,0 1,0 0,0-1,1 0,-1 1,0-1,0 0,0 0,0 0,1 0,-1-1,0 1,3-1,3-1,-1-1,1 0,-1 0,0-1,0 1,0-2,-1 1,1-1,11-10,2-5,25-32,-28 29,-1-1,0 0,-2-1,17-45,-11 17,18-76,-4-63,-33 185,0 2,0 1,0-1,-1 0,1 1,-1-1,0 0,-1 1,1-1,-1 0,0 1,-3-9,4 13,0 0,0 0,0 0,0 0,0 0,0-1,-1 1,1 0,0 0,0 0,0 0,0 0,-1 0,1 0,0 0,0 0,0 0,0 0,-1 0,1 0,0 0,0 0,0 0,0 0,-1 0,1 0,0 0,0 0,0 0,0 0,-1 0,1 0,0 0,0 0,0 0,0 0,0 0,-1 1,1-1,0 0,0 0,0 0,0 0,0 0,0 0,0 1,-1-1,1 0,0 0,0 0,0 0,0 1,-6 9,6-10,-4 11,-1 1,1 0,1 0,0 0,-1 17,-2 66,3-17,-1-39,2 1,6 77,-3-103,2 0,-1 1,2-1,0 0,0-1,1 1,1-1,0 0,1 0,1-1,12 18,-17-27,-1 0,1 0,0-1,0 1,0-1,0 1,0-1,1 0,-1 0,1 0,-1-1,1 1,0-1,-1 0,1 0,0 0,0-1,0 1,0-1,0 0,0 0,0 0,-1 0,1-1,0 0,0 0,0 0,-1 0,1 0,0-1,-1 0,5-2,3-3,0-1,0 0,-1 0,0-1,-1-1,1 1,-2-2,11-14,-8 9,-1-1,-1 0,9-19,-16 31,0-1,0 0,0 1,-1-1,0 0,0 0,0 0,-1 0,0 0,0 0,0 0,-1 0,0 0,-2-7,3 12,-1-1,1 1,-1-1,1 1,-1 0,0-1,0 1,0 0,1 0,-1 0,-1-1,1 1,0 0,0 0,0 1,0-1,-1 0,1 0,0 0,-1 1,1-1,-2 0,0 1,0 0,1-1,-1 1,0 0,0 1,1-1,-1 0,0 1,0 0,1-1,-4 3,-5 2,0 0,1 1,-1 1,-12 10,10-5,0-1,1 2,1 0,0 0,1 1,1 0,0 1,1 0,0 1,1-1,1 1,0 1,2-1,-5 25,9-38,-1 0,1-1,0 1,0 0,0 0,0 0,0-1,1 1,-1 0,1 0,0-1,0 1,0 0,0-1,0 1,1-1,-1 0,1 1,0-1,-1 0,1 0,0 0,4 3,-3-3,1 0,0 0,0 0,0-1,0 1,0-1,0 0,0 0,1-1,-1 1,0-1,0 0,1 0,-1-1,5 0,10-2,-1-2,0 0,0-1,0 0,-1-2,29-16,92-70,-70 40,-6 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6:59.88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74 1,'-3'5,"0"0,0 0,1 0,0 1,-1-1,2 1,-1-1,1 1,0 0,0-1,0 9,-3 11,-23 173,17-111,8-67,-1 1,-1 32,4-49,0 0,0 0,1 1,-1-1,1 0,0 0,0 0,0 0,1 0,-1 0,1 0,0-1,0 1,3 3,-5-6,1-1,-1 0,0 1,1-1,-1 1,0-1,1 0,-1 1,1-1,-1 0,1 0,-1 1,1-1,-1 0,1 0,-1 0,1 0,-1 0,1 1,-1-1,1 0,-1 0,1 0,-1 0,1 0,-1-1,1 1,-1 0,1 0,-1 0,2-1,11-11,-4-2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00.20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25 1,'1'0,"0"0,-1 0,1 1,0-1,0 0,-1 1,1-1,0 0,0 1,-1-1,1 1,-1-1,1 1,0-1,-1 1,1 0,-1-1,1 1,-1 0,1-1,-1 1,0 0,1-1,-1 1,0 0,0 0,1 0,-1-1,0 1,0 0,0 0,0 0,0-1,0 1,0 0,-1 1,-3 36,2-30,-5 71,4 137,4-119,-1-96,0 2,1 1,-1 0,0-1,-1 1,1 0,-1-1,1 1,-1 0,0-1,-1 1,1-1,0 1,-1-1,-3 5,-5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5:57.17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59,'3'-2,"-1"-1,0 0,0 0,-1 0,1 0,-1 0,1-1,-1 1,0 0,0-1,-1 1,2-5,1-6,-11 47,3 0,-4 62,8 82,1-137,0-34,0-3,-1 0,1 0,0 0,0 0,1-1,-1 1,0 0,1 0,0-1,0 1,0 0,0-1,0 1,0-1,2 3,-3-4,1-1,-1 0,0 0,1 0,-1 0,1 0,-1-1,0 1,1 0,-1 0,0 0,0 0,1 0,-1 0,0-1,1 1,-1 0,0 0,1 0,-1-1,0 1,0 0,0 0,1-1,-1 1,0 0,0 0,0-1,1 1,-1 0,0-1,0 1,0 0,0-1,0 1,0 0,0-1,0 1,0 0,0-1,0 1,0-1,4-17,-1-27,-3 23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09.21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365 1,'-26'-1,"0"2,0 2,-37 7,50-7,0 1,0 0,1 1,0 1,0 0,0 1,1 0,-17 14,16-12,1 1,0 0,1 1,0 0,1 0,-8 15,14-22,1-1,0 1,0 0,1 0,-1 0,1 0,0 0,0 0,0 0,0 0,1 1,0-1,0 0,0 0,0 1,1-1,0 0,-1 0,2 0,-1 1,0-1,1-1,0 1,0 0,4 6,1-1,1-1,0 1,0-2,1 1,0-1,1-1,-1 1,1-2,20 9,24 16,-48-27,0 1,0 1,0-1,0 1,-1 0,0 0,0 1,0-1,-1 1,4 7,-5-8,-2-1,1 0,-1 1,1-1,-1 1,-1 0,1-1,0 1,-1 0,0-1,0 1,-1 0,1-1,-1 1,0 0,-3 7,-1 2,-1-1,0 0,-1 0,0-1,-14 17,-49 54,58-70,2-1,3-4,-1 1,0-1,-18 14,26-22,-1 1,1-1,-1 1,0-1,1 0,-1 1,0-1,0 0,1 1,-1-1,0 0,0 0,1 0,-1 1,0-1,0 0,0 0,1 0,-2-1,2 1,-1 0,1-1,0 1,-1 0,1 0,0-1,-1 1,1 0,0-1,0 1,-1-1,1 1,0 0,0-1,0 1,0-1,0 1,0-1,-1 1,1 0,0-1,0 1,0-1,1 0,-1-2,0 0,1 0,-1 0,1 0,0 0,0 0,2-5,6-8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00.53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31 166,'-1'0,"0"-1,-1 1,1-1,-1 1,1-1,0 0,0 1,-1-1,1 0,0 0,0 0,0 0,0 0,0 0,0 0,0 0,0-1,0 1,1 0,-1 0,-1-3,2 3,-1-1,0 1,1-1,-1 1,1-1,-1 1,1-1,-1 0,1 1,0-1,0 1,0-1,0 0,0 1,0-1,1 1,-1-1,0 1,2-3,0 1,0 1,0-1,1 1,0 0,-1 0,1 0,0 0,0 0,0 1,0-1,4-1,41-11,-32 10,275-57,-259 55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00.88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427 10,'-48'-10,"36"11,1 0,-1 0,1 1,-1 0,1 1,0 0,0 1,1 0,-15 8,11-4,0 1,0 1,1 0,0 1,-21 23,15-10,0 1,1 0,2 2,1-1,1 2,-17 46,27-62,0-1,1 1,1 0,0-1,0 1,1 0,0 0,1 1,2 12,-1-19,0-1,0 1,1 0,0-1,0 1,0-1,1 1,0-1,0 0,0 0,0 0,1-1,0 1,0-1,0 0,0 0,1 0,0-1,0 1,7 3,1-1,-1-1,1-1,-1 0,1-1,0 0,0-1,1-1,-1 0,0 0,1-1,-1-1,0 0,16-4,14-5,0-2,66-28,-8-4,-57 23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01.21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328 163,'0'-2,"0"0,-1 0,1 0,-1 1,0-1,1 0,-1 0,0 1,0-1,0 0,0 1,0-1,-1 1,1-1,0 1,-1 0,1-1,-1 1,1 0,-1 0,1 0,-3 0,-1-2,0 0,0 1,0 0,-1 0,1 1,-8-2,7 3,-1 0,0 0,1 0,-1 1,0 0,1 1,-1-1,1 1,-1 0,1 1,0 0,0 0,0 0,0 0,1 1,-1 0,-7 8,-2 2,1 0,0 1,1 1,-17 28,22-31,1 0,1 0,0 0,1 1,0 0,1 0,1 1,0-1,-1 23,4-30,0-1,0 1,1-1,0 1,0-1,0 0,1 1,0-1,0 0,5 9,-4-11,-1-1,1 1,0 0,0-1,0 1,1-1,-1 0,1 0,0 0,0-1,0 1,0-1,0 0,1 0,8 2,-8-2,0-1,1 0,-1 0,0-1,1 1,-1-1,1-1,-1 1,1-1,-1 0,0 0,7-2,-3 0,-1-1,1 0,-1-1,0 1,0-1,11-10,-3 0,-1 1,-1-2,0 0,-1-1,17-30,-22 32,0-1,-1 0,-1 0,-1-1,0 1,-1-1,2-25,-4 32,-1 0,-1-1,0 1,-1 0,0-1,0 1,-1 0,0 0,-1 0,0 0,-1 1,0-1,-9-16,8 20,0 1,0-1,0 1,-1 0,0 0,0 1,0-1,-1 1,1 1,-1-1,0 1,0 0,-14-3,18 5,-1 0,0 0,1 0,-1 1,0 0,0-1,0 1,1 1,-1-1,0 0,0 1,1 0,-1 0,0 0,1 0,-1 1,1-1,-1 1,1 0,0 0,0 0,0 1,0-1,0 1,0-1,1 1,-1 0,-3 6,5-8,0 1,1-1,-1 1,0 0,1 0,-1-1,1 1,-1 0,1 0,0 0,-1 0,1-1,0 1,1 0,-1 0,0 0,0 0,1-1,-1 1,1 0,-1 0,1-1,0 1,0 0,0-1,2 4,1-1,0 0,0 0,0 0,0 0,1-1,0 0,7 4,3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01.55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24 1,'0'1,"0"0,0 1,0-1,0 1,0-1,0 0,0 1,-1-1,1 0,0 1,-1-1,1 0,-1 1,1-1,-1 0,0 0,1 0,-1 1,0-1,0 0,0 0,0 0,0 0,0-1,0 1,0 0,0 0,-1-1,1 1,0 0,0-1,-3 1,9-1,-1 0,0 1,0-1,1 1,-1 0,0 0,0 0,0 1,0 0,0-1,0 1,0 1,-1-1,1 0,-1 1,1 0,-1 0,0 0,3 3,-3-2,1 0,0 1,-1-1,0 1,0-1,0 1,-1 0,0 0,0 0,0 0,0 1,-1-1,0 0,0 1,0-1,-1 11,-2-5,0 0,-1-1,0 1,-1-1,0 0,0 0,-1-1,-1 1,1-1,-1 0,-1 0,0-1,0 0,-10 8,17-15,1-1,-1 0,0 1,1-1,-1 0,0 0,1 1,-1-1,1 0,-1 0,0 0,1 0,-1 1,1-1,-1 0,1 0,-1 0,0 0,1 0,-1 0,1 0,-1 0,1 0,-1 0,1-1,-1 1,0 0,2 0,19-2,-15 2,0 0,1 0,-1 0,0 1,0 0,0 0,0 0,0 1,0 0,0 0,-1 1,8 4,-11-6,0 0,0 1,0-1,0 1,0-1,-1 1,1 0,-1 0,1 0,-1 0,0 0,0 0,0 0,0 0,0 0,0 1,0-1,-1 0,1 1,-1-1,0 0,0 1,0-1,0 0,0 1,0-1,-1 1,1-1,-1 0,1 1,-1-1,0 0,0 0,-2 4,-5 10,-19 29,24-40,-1-1,0 1,1-1,-2 1,1-1,0 0,-1-1,0 1,-9 4,12-7,1 0,-1-1,0 1,0-1,0 0,0 1,1-1,-1 0,0 0,0 0,0 0,0-1,0 1,0 0,1-1,-1 0,0 1,0-1,1 0,-1 0,0 0,-2-1,-6-8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01.88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10 1,'0'0,"0"0,-1 0,1-1,0 1,-1 0,1 0,0 0,-1 0,1 0,0 1,-1-1,1 0,0 0,-1 0,1 0,0 0,-1 0,1 0,0 1,0-1,-1 0,1 0,0 0,0 1,-1-1,1 0,0 0,0 1,0-1,-1 0,1 0,0 1,5 9,14 7,-10-13,0 0,0-1,0 0,0-1,0 0,0 0,1-1,-1 0,17-1,3-2,53-9,25-4,-86 14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02.67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1 296,'10'-1,"1"-1,-1 0,0-1,0 0,0-1,0 0,-1 0,1-1,-1-1,15-10,91-77,-95 74,0-1,-2 0,0-2,17-26,-33 45,-1 1,1-1,0 1,0 0,0-1,0 1,3-2,-4 4,-1-1,1 1,-1 0,1 0,0-1,-1 1,1 0,0 0,-1 0,1 0,-1 0,1 0,0 0,-1 0,1 0,0 0,-1 0,1 0,0 0,-1 0,1 1,-1-1,1 0,-1 0,1 1,0-1,-1 0,1 1,-1-1,1 1,-1-1,0 1,1-1,-1 1,1-1,-1 1,0-1,1 1,-1 0,4 7,-1 0,1 0,-2 0,1 0,-1 1,0-1,-1 0,0 10,4 11,14 89,-5 0,-2 162,-12-275,0 1,-1-1,1 1,-1-1,0 0,0 1,-1-1,0 0,0 0,0 0,0 0,-1 0,-4 5,4-6,0-1,-1 1,0-1,1 0,-1 0,0-1,-1 1,1-1,0 0,-1 0,1 0,-1-1,1 1,-1-1,-6 0,-3 1,-1 0,0-1,0-1,0-1,0 0,0-1,0 0,0-1,-18-7,22 6,1 0,-1-1,1 0,0 0,1-1,-1-1,1 0,0 0,1 0,0-1,0-1,-13-17,20 24,-1 0,1-1,-1 0,1 1,0-1,0 0,0 1,0-1,0 0,1 0,-1 0,1 0,0 0,0 0,0 0,0 0,0 0,1 0,0 0,-1 1,1-1,0 0,0 0,0 1,1-1,-1 0,1 1,-1-1,1 1,0 0,0-1,0 1,4-3,7-5,0 0,0 0,2 1,25-12,-29 16,19-10,30-15,-1-3,67-49,-47 24,-59 41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03.00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94 50,'-4'-4,"-5"-2,-6 1,0-3,-1-1,-3 2,6 2,10 2,10 1,7 1,1 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03.86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354 83,'0'2,"0"0,-1-1,1 1,0-1,-1 1,0-1,1 1,-1-1,0 1,0-1,1 0,-1 0,0 1,-1-1,1 0,0 0,0 0,0 0,-1 0,1 0,-3 1,-35 15,29-14,-45 15,40-14,0 0,0 1,1 1,-20 11,20-9,1 0,0 1,1 1,0 1,1-1,0 2,-15 18,24-26,-1 0,0 1,1-1,-1 1,1-1,1 1,-1 0,1-1,-1 1,1 0,1 0,-1 0,1 0,0 0,0 0,0 0,0 0,1 0,0 0,0 0,1-1,-1 1,1 0,0-1,0 1,1-1,3 7,-3-7,1 0,-1 0,1 0,0-1,0 1,0-1,0 0,1 0,-1 0,1-1,0 0,0 0,0 0,0 0,0-1,0 1,0-1,0-1,1 1,-1-1,0 0,1 0,9-2,5-1,1-2,-1 0,0-1,33-15,-28 10,-1-1,-1-1,0-2,22-17,-29 19,-1-1,0 0,-1 0,-1-1,0-1,10-18,-19 27,0 0,-1-1,0 1,0-1,-1 0,0 1,0-1,-1 0,0 0,0-9,-1 14,0 0,0 0,0 0,-1 0,1 0,-1 0,1 0,-1 1,0-1,0 0,-1 0,1 1,0-1,-1 0,0 1,1 0,-1-1,0 1,0 0,0 0,-1 0,1 0,0 0,-1 1,1-1,-1 1,0-1,1 1,-6-1,5 1,0 1,-1 0,1 0,-1 0,1 0,0 0,-1 1,1 0,0-1,0 1,-1 1,1-1,0 0,0 1,0-1,0 1,0 0,1 0,-1 0,1 0,-4 4,0 0,1-1,0 1,0 1,1-1,-1 1,1-1,1 1,-4 9,4-8,1 0,0 0,0 1,1-1,0 1,0-1,1 1,1-1,-1 1,1-1,0 1,1-1,0 1,4 8,-5-13,1 0,0-1,0 1,0-1,0 1,1-1,0 0,-1 0,1 0,0 0,0 0,1 0,-1-1,1 0,-1 0,1 0,-1 0,1 0,0-1,0 0,0 1,0-1,0-1,0 1,0-1,1 1,-1-1,0-1,0 1,7-2,1 0,0-1,0-1,0 0,-1 0,0-1,1-1,-2 0,1-1,-1 0,0 0,0-1,-1 0,0-1,-1 0,1 0,6-12,-4 42,-9-18,0 0,0 0,0 0,0 0,1-1,-1 1,1-1,0 0,-1 0,1 1,0-2,0 1,1 0,-1-1,0 1,0-1,1 0,-1 0,0-1,1 1,-1-1,1 1,-1-1,1 0,-1 0,1-1,5 0,-2-1,0 0,0 0,-1-1,1 1,-1-2,0 1,0-1,0 1,0-2,-1 1,1-1,-1 0,5-6,-4 4,2-3,-1 1,1 1,14-12,-21 20,-1 0,0 0,0 0,0 0,0 0,0 0,1 0,-1 0,0 0,0 0,0 0,0 0,1 0,-1 0,0 0,0 0,0 0,0 0,0 0,0 0,1 0,-1 0,0 1,0-1,0 0,0 0,0 0,0 0,0 0,0 0,0 0,0 1,1-1,-1 0,0 0,0 0,0 0,0 0,0 1,0-1,0 0,0 0,0 0,0 0,0 1,0-1,0 0,0 0,0 0,-1 0,1 0,0 0,0 1,0-1,0 0,0 0,0 0,0 0,0 1,-3 13,3-12,-2 7,1 0,0 0,1 0,0 0,0 0,1 0,0 0,1 0,4 17,-4-23,-1 1,1 0,0-1,-1 1,1-1,1 0,-1 0,0 0,1 0,0 0,0 0,0-1,0 1,0-1,0 0,0 0,1 0,-1 0,1-1,0 1,-1-1,1 0,0 0,0 0,7 0,1-2,-1 0,1-1,-1 0,0-1,0 0,0-1,0 0,17-10,-3 3,-10 4,0-1,-1 0,0-1,-1-1,0 0,0-1,-1 0,-1-1,0 0,0-1,-1 0,14-25,-21 31,0 1,0-1,-1 0,0 0,0 0,-1 0,0 0,0 0,-1-1,0-10,0 14,0 1,-1-1,1 1,-1-1,0 1,0-1,0 1,0 0,0-1,-1 1,0 0,1 0,-1 0,-1 0,1 0,0 0,-1 1,1-1,-1 1,0 0,1 0,-7-4,7 5,0 0,0 1,0-1,0 1,0-1,0 1,0 0,0-1,0 1,0 0,0 0,0 1,0-1,0 0,0 1,0-1,-3 2,1 0,1 0,-1 0,1 0,0 0,0 0,0 1,0 0,-4 5,0 1,1 0,0 0,0 1,1 0,-6 16,8-18,1-1,0 1,0 0,1 0,0-1,0 1,1 0,0 0,0 0,1 0,0 0,3 11,-3-16,0 1,1-1,0 1,-1-1,1 1,0-1,1 0,-1 0,0 0,1 0,0-1,0 1,-1-1,1 1,1-1,-1 0,0 0,1 0,-1-1,1 1,-1-1,1 0,0 0,-1 0,1 0,0-1,6 1,4-2,-1 0,1-1,-1-1,0 0,0 0,0-1,0-1,22-12,-20 11,13-7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04.53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5 584,'0'0,"0"0,-1 0,1 1,0-1,0 0,-1 0,1 0,0 1,0-1,-1 0,1 0,0 0,0 1,0-1,-1 0,1 1,0-1,0 0,0 1,0-1,0 0,0 0,0 1,0-1,-1 0,1 1,0-1,0 0,0 1,1-1,-1 0,0 1,0-1,0 0,0 1,0-1,0 0,0 1,1-1,13 3,21-8,-15-1,-1-1,-1 0,1-2,-1 0,-1-1,21-15,92-80,-113 90,0-1,-2-1,0 0,-1-1,-1-1,16-27,-22 32,-1 0,0 0,-1 0,0-1,-1 0,-1 0,0 0,-1 0,-1 0,-1-23,0 35,0-1,0 1,0-1,-1 1,0-1,0 1,0 0,0-1,0 1,0 0,-1 0,0 0,0 0,1 0,-2 0,1 0,0 1,-1-1,1 1,-1 0,1 0,-1 0,0 0,0 0,0 0,0 1,-1-1,1 1,0 0,-1 0,1 0,0 1,-1-1,1 1,-1 0,1 0,-1 0,1 0,-1 0,1 1,0 0,-1-1,1 1,0 1,-1-1,1 0,-4 3,-2 1,1 1,0-1,0 1,1 1,0-1,0 1,0 1,1-1,-8 13,-5 11,-18 40,24-45,-7 14,2 1,-24 77,38-103,1 0,0 0,0 1,2-1,0 0,1 1,0-1,1 1,1-1,0 0,9 28,-9-38,0 1,1 0,0-1,0 1,0-1,1 0,-1 0,1 0,0 0,1-1,-1 0,1 0,0 0,0 0,0-1,1 0,-1 0,7 3,-4-4,0 0,0 0,0 0,0-1,0-1,0 1,0-1,0 0,1-1,-1 0,0 0,0-1,11-4,4-2,0-2,0 0,-1-2,0 0,-1-2,-1 0,0-1,-1-1,-1-1,0-1,-1 0,21-31,-36 47,-1 0,0-1,1 1,-1 0,0-1,0 1,0-1,-1 1,1-1,0 1,-1-1,0 0,0 1,0-1,0 0,0 1,0-1,-1 0,1 1,-2-4,1 4,0 1,0-1,0 0,0 1,-1 0,1-1,0 1,-1 0,1 0,-1 0,1 0,-1 0,0 0,1 0,-1 0,0 1,0-1,1 1,-1-1,0 1,0 0,0-1,0 1,1 0,-1 0,0 1,0-1,0 0,-3 1,-3 1,0 0,1 1,-1 0,0 0,1 1,0 0,-1 0,2 0,-1 1,0 0,1 0,0 1,0 0,-9 12,10-11,-1 1,2-1,-1 1,1 0,0-1,1 2,0-1,0 0,1 1,0 0,0-1,1 1,0 15,1-20,0 0,1 0,0 0,0 0,0 0,1-1,-1 1,1 0,0-1,0 1,0-1,0 0,1 0,0 0,-1 0,1 0,0 0,0-1,0 1,1-1,-1 0,0 0,1 0,0-1,-1 1,7 1,7 2,1 0,0-2,0 0,25 1,21-2,1-3,105-15,-96 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15.03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318 372,'-4'-1,"0"0,0-1,0 1,0-1,0 0,0 0,-5-5,-1 2,5 2,0 0,0 1,0-1,-1 1,1 0,-1 1,1-1,-1 1,0 1,0-1,1 1,-1 0,0 0,0 0,0 1,1 0,-1 0,0 0,-5 3,3 0,0 0,1 0,0 0,0 1,0 0,0 1,1-1,0 1,0 1,0-1,1 1,-7 12,2-2,0 0,1 1,-11 34,17-43,1 0,0 0,0 0,1 1,0-1,0 0,1 1,0-1,1 1,2 10,-3-17,1-1,0 1,0 0,-1-1,1 1,1-1,-1 0,0 1,1-1,-1 0,1 0,0 0,-1 0,1 0,0 0,0 0,0-1,4 3,-3-3,0 0,-1 0,1-1,-1 1,1-1,0 1,0-1,-1 0,1 0,0 0,-1-1,1 1,0-1,-1 0,4-1,3-1,0-1,-1-1,0 1,0-1,0-1,0 1,-1-2,0 1,8-10,2-7,0 0,-2 0,0-2,-2 0,-1-1,-1 0,-1 0,12-54,-14 37,-2 1,-1-1,-2 1,-2-1,-6-53,-1 75,2 11,4 10,0 0,0 0,0 0,0 0,0 0,0 0,0 0,0 0,0-1,0 1,0 0,0 0,0 0,0 0,0 0,0 0,-1 0,1 0,0 0,0 0,0 0,0 0,0 0,0-1,0 1,0 0,0 0,0 0,0 0,-1 0,1 0,0 0,0 0,0 0,0 0,0 0,0 0,0 0,0 0,0 0,0 0,-1 0,1 0,0 0,0 0,0 0,0 0,0 1,0-1,0 0,0 0,0 0,0 0,0 0,-1 0,1 0,0 0,0 0,0 0,0 3,-1 0,1 0,0 0,0 0,0 0,0 0,1 0,-1 0,1 0,1 3,0 6,14 94,4-1,46 140,-63-237,18 45,-20-50,0 0,0 0,1-1,0 1,-1-1,1 1,0-1,0 0,0 0,0 0,1 0,-1 0,1 0,-1-1,5 3,-6-4,0 0,0 0,0 1,0-1,0 0,0 0,1 0,-1 0,0-1,0 1,0 0,0 0,0-1,0 1,0-1,0 1,0-1,0 1,0-1,1 0,8-8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09.7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342 72,'-1'0,"1"-1,0 0,0 0,-1 0,1 1,0-1,-1 0,1 0,-1 1,1-1,-1 0,1 1,-1-1,0 0,1 1,-1-1,0 1,1-1,-1 1,0-1,0 1,0 0,1-1,-1 1,0 0,0 0,-1-1,-26-4,26 5,-6-1,0 1,0 0,1 0,-1 1,0 0,1 0,-1 0,1 1,-1 1,1-1,0 1,-10 6,6-3,1 0,1 1,0 1,0 0,0 0,1 1,-11 14,6-4,1 0,0 1,2 1,0 0,1 0,2 0,-11 46,14-44,1 1,1 0,0 0,4 33,-2-47,1-1,1 0,-1 0,2 0,-1 0,1-1,0 1,1-1,0 1,1-1,-1 0,2-1,-1 1,10 9,-11-13,0 0,0-1,1 0,-1 0,1 0,0 0,0-1,0 0,0 0,0 0,1-1,-1 1,0-1,8 0,-5-1,0 0,0-1,0 0,-1 0,1-1,0 0,0 0,13-6,-3-1,0-1,-1-1,-1 0,0-1,-1-1,28-29,-26 24,-1-2,-1 0,-1-1,-1 0,0-1,-2-1,-1 0,12-39,-18 49,0 0,-2-1,1 0,-2 1,0-1,-1 0,0 0,-1 0,0 1,-1-1,-1 0,0 1,-1 0,-1 0,0 0,0 0,-9-14,10 22,0-1,0 1,-1-1,0 1,0 1,0-1,-1 1,1-1,-1 2,0-1,0 1,0 0,-9-4,11 6,1 0,-1 0,1 0,-1 0,1 1,-1 0,1-1,-1 1,0 0,1 1,-1-1,1 1,-1-1,1 1,-1 0,1 0,-1 1,1-1,0 1,0 0,0-1,0 1,0 1,0-1,0 0,-4 6,6-8,1 1,-1-1,0 1,1 0,-1 0,1-1,-1 1,1 0,-1 0,1 0,0-1,-1 1,1 0,0 0,0 0,-1 0,1 0,0 0,0 0,0-1,0 1,0 0,0 0,1 0,-1 0,0 0,0 0,1 0,-1-1,0 1,1 0,-1 0,1 0,-1-1,1 1,-1 0,1-1,0 1,-1 0,1-1,0 1,0-1,0 2,12 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15.93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239 47,'1'0,"-1"0,0 0,0 0,1 0,-1 0,0 0,1 0,-1 0,0 0,1 0,-1 0,0 0,1 0,-1 0,0 0,1 0,-1-1,0 1,0 0,1 0,-1 0,0 0,0-1,1 1,-1 0,0 0,0 0,1-1,-1 1,0 0,0 0,0-1,0 1,1 0,-1-1,0 1,0 0,0-1,0 1,0 0,0 0,0-1,0 1,0 0,0-1,0 1,0 0,0-1,0 1,0 0,0-1,0 1,0 0,-1 0,1-1,0 1,0 0,0-1,0 1,-1 0,1-1,-15-15,10 14,1-1,-1 1,0 0,1 0,-1 1,0-1,0 1,0 0,0 1,-1-1,1 1,0 0,0 0,0 0,0 1,0 0,0 0,0 0,0 1,0-1,0 1,1 0,-1 1,1-1,-1 1,-4 3,1 1,-1 0,1 1,0 0,0 0,1 1,0 0,0 0,1 0,1 1,-1 0,-3 12,7-19,1 1,0-1,0 1,0-1,1 1,-1 0,1-1,0 1,0 0,0-1,1 1,-1 0,1-1,0 1,0-1,2 6,-2-6,0-1,1 0,-1 0,1 0,-1-1,1 1,0 0,0 0,0-1,0 1,0-1,0 0,0 0,0 0,0 0,1 0,-1 0,0 0,1-1,-1 1,0-1,1 0,-1 1,1-1,4-1,0 0,1 0,0-1,0 0,-1-1,1 1,-1-1,0-1,0 1,0-1,0-1,-1 1,1-1,-1 0,7-9,-3 5,-1-2,0 0,0 0,-1 0,-1-1,0 0,8-20,-7 5,-8 25,0 1,1 0,-1 0,0-1,0 1,0 0,0 0,0-1,0 1,0 0,0-1,-1 1,1 0,0 0,-1 0,1-1,-1 1,0 0,0-2,0 3,1 0,-1 0,1-1,-1 1,1 0,-1 0,1 0,-1 0,1 0,0 0,-1 0,1 0,-1 0,1 0,-1 0,1 0,-1 0,1 0,-1 1,1-1,-1 0,1 0,-1 0,1 1,0-1,-1 0,1 1,0-1,-1 0,1 1,0-1,-1 0,1 1,0-1,-1 1,1-1,0 1,0-1,-11 19,4-1,0 0,1 1,-4 21,9-36,0 0,0 0,1 0,0 0,-1 0,1 0,1 0,-1 0,0 0,1-1,0 1,0 0,0 0,1 0,-1-1,1 1,0-1,0 1,0-1,0 1,1-1,3 4,-4-5,0-1,0 0,0 0,0 0,0 0,1 0,-1 0,0 0,0-1,1 1,-1-1,0 1,0-1,1 0,-1 0,4-1,-1 1,0-1,0-1,0 1,0-1,-1 0,1 0,5-3,3-3,0-1,-1-1,0 0,11-12,-15 13,-7 8,1-1,-1 0,1 0,-1 1,1-1,0 0,0 1,-1 0,1-1,0 1,0 0,0 0,4-1,-6 2,1 0,-1 0,0 0,0 1,1-1,-1 0,0 0,1 0,-1 1,0-1,0 0,1 0,-1 1,0-1,0 0,0 0,0 1,1-1,-1 0,0 1,0-1,0 0,0 0,0 1,0-1,0 0,0 1,0-1,0 0,0 1,0-1,0 0,0 1,0 0,-1 16,0-13,1-1,0 1,0-1,1 1,-1-1,1 1,0 0,-1-1,1 0,1 1,-1-1,1 0,-1 0,1 1,3 2,-4-4,0-1,0 0,1 0,-1 0,1 0,-1 0,1 0,-1-1,1 1,-1 0,1-1,-1 1,1-1,0 0,-1 1,1-1,0 0,0 0,-1 0,1 0,0 0,-1-1,1 1,0 0,-1-1,1 0,0 1,-1-1,1 0,-1 1,3-3,5-3,0-1,0 0,0 0,-1-1,0 0,9-12,23-23,-39 42,0 0,0 1,0-1,0 1,0-1,0 1,0-1,0 1,1-1,-1 1,0 0,0 0,0-1,0 1,1 0,-1 0,0 0,0 1,0-1,1 0,-1 0,0 1,0-1,2 1,28 19,-12-7,-13-10,1 0,0 0,0 0,0-1,0 0,0-1,0 1,0-2,0 1,1-1,-1 0,0 0,0-1,10-1,-3-2,0-1,0 0,0-1,-1 0,25-16,-22 11,1 1,0 1,0 1,25-8,-36 14,0 0,0 1,1 0,-1 1,0-1,0 1,0 0,0 1,1-1,-1 1,0 1,0-1,0 1,0 0,-1 0,1 1,8 5,-11-7,-1 0,0 0,0 1,0 0,0-1,0 1,0 0,0 0,-1 0,1 0,-1 0,1 0,-1 0,0 1,2 3,-3-4,0 0,1 0,-1 0,0 0,0 0,0 1,0-1,-1 0,1 0,-1 0,1 0,-1 0,0 0,1 0,-3 3,0 0,-1 0,0 0,0-1,0 1,-1-1,1 0,-1 0,0-1,0 1,0-1,-11 5,7-4,-1-1,0 0,0 0,-17 2,23-4,0-1,1 0,-1 1,0-1,0-1,1 1,-1-1,0 1,1-1,-1 0,1 0,-1 0,1-1,-1 0,-5-3,-2-6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16.49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0 405,'15'1,"0"1,29 6,-32-5,-1-1,1 0,-1 0,1-1,0-1,12-1,-10-1,-2 0,1-1,0-1,-1 0,1-1,-1 0,0-1,-1 0,1-1,-1 0,13-12,-13 9,1-2,-1 1,-1-2,0 1,-1-1,-1-1,0 0,0 0,5-15,-6 12,-1 1,-1-1,0 0,4-27,-9 41,1-1,-1 0,0 0,0 1,0-1,0 0,0 0,-1 1,0-1,0 0,0 1,0-1,0 1,-1-1,0 1,0 0,0 0,0 0,0 0,0 0,-1 0,1 0,-1 1,0-1,0 1,0 0,-7-4,8 5,-1-1,0 1,0 0,0 0,0 1,-1-1,1 1,0-1,0 1,0 0,0 0,0 0,-1 1,1-1,0 1,-5 1,3 0,1 1,-1-1,0 1,1 0,-1 0,1 0,0 0,0 1,-4 4,-2 5,1 0,-1 0,2 1,0 0,-9 23,12-23,0-1,1 2,1-1,0 0,1 1,0 0,2-1,-1 1,2 0,0-1,1 1,4 18,-4-24,0-1,1 0,0 0,0-1,1 1,0 0,0-1,0 0,1 0,0-1,1 1,0-1,0 0,0 0,0-1,1 0,0 0,0-1,0 1,1-1,0-1,14 5,-12-6,0 0,-1-1,1 0,0-1,0 0,0-1,0 0,-1 0,1-1,0 0,12-5,7-4,0-1,33-20,-48 24,0-1,-1 0,18-17,-26 22,-1 0,0 0,0 0,0-1,0 1,-1-1,0 0,0-1,0 1,-1 0,1-1,1-7,-4 12,1 0,-1 0,0 0,0 0,0 0,1-1,-1 1,0 0,0 0,0 0,-1 0,1 0,0 0,0 0,-1 0,1 0,0 0,-1 0,1 0,-1 0,1 0,-1 0,0 1,1-1,-1 0,0 0,1 1,-1-1,0 0,0 1,0-1,0 0,0 1,0-1,0 1,0 0,0-1,0 1,0 0,0 0,0-1,0 1,0 0,-2 0,-1 1,-1-1,1 1,0-1,-1 1,1 0,0 1,-1-1,1 1,-6 3,-2 4,-1 0,2 1,-1 0,1 0,1 2,0-1,0 1,1 1,1 0,0 0,-11 25,18-34,-1-1,1 1,0-1,0 1,0 0,1-1,-1 1,1 0,0 0,0-1,0 1,1 0,-1 0,1-1,0 1,0 0,0-1,3 7,-1-7,-1 1,0-1,1 0,0 0,0 0,0-1,0 1,0-1,1 1,-1-1,1 0,-1-1,1 1,0 0,0-1,-1 0,6 1,4 0,1 0,-1-1,1 0,-1-1,0-1,1 0,-1-1,17-4,104-37,-99 30,23-8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17.10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270 24,'-1'-1,"1"1,0-1,0 0,-1 0,1 0,0 0,-1 1,1-1,-1 0,1 0,-1 1,0-1,1 0,-1 1,1-1,-1 1,0-1,0 1,1-1,-1 1,0-1,0 1,0 0,1-1,-1 1,-2 0,-25-6,25 6,-10-1,0 0,0 1,-1 1,1 0,0 0,-17 6,23-6,0 1,0 0,1 1,-1 0,1 0,-1 0,1 1,0 0,1 0,-1 0,1 1,0 0,-8 9,11-12,0 1,0 0,0-1,1 1,-1 0,1 0,-1 1,1-1,0 0,0 0,1 0,-1 1,1-1,0 0,-1 1,1-1,1 0,-1 1,0-1,1 0,0 1,0-1,0 0,0 0,0 0,1 0,-1 0,1 0,0 0,0 0,0-1,3 4,0-1,0 0,1-1,0 0,-1 0,2 0,-1 0,0-1,1 0,-1-1,1 1,0-1,0 0,0-1,8 1,10-1,0-1,-1-1,1-1,0-1,-1-1,28-9,136-56,-158 56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18.60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342 513,'0'-3,"0"0,0 0,-1 1,1-1,-1 0,1 0,-1 1,0-1,0 0,0 1,0-1,0 1,-1 0,1-1,-1 1,0 0,1 0,-1 0,-2-2,0 1,0 1,0 0,0 0,0 0,0 0,0 0,0 1,0 0,-1 0,1 0,-5 0,-2 0,-1 1,1 0,-1 1,1 0,-1 1,1 0,0 1,-16 5,15-3,1 1,-1 0,1 1,0 0,1 1,0 0,0 0,1 1,-10 11,16-16,-1 0,1 0,0 1,0-1,1 1,-1 0,1 0,0 0,0 0,1 0,0 0,-1 0,2 0,-1 0,1 1,-1-1,1 0,1 1,-1-1,1 0,0 0,0 1,1-1,2 7,-3-9,1-1,-1 0,0 0,1 0,0 1,-1-1,1-1,0 1,0 0,0 0,0-1,0 1,1-1,-1 0,3 2,0-2,1 1,-1 0,1-1,-1 0,1 0,9 0,1-2,1 0,-1-1,0 0,16-5,-7 0,-1 0,0-2,0-1,-1-1,36-21,-50 25,0 1,-1-1,0-1,0 0,0 0,11-16,-15 18,-1 0,1 0,-1 0,0-1,-1 1,0-1,0 0,0 0,-1 0,0 0,0-11,-1 16,1 1,-1-1,0 0,0 0,0 1,-1-1,1 0,0 1,-1-1,1 0,-1 1,1-1,-1 1,0-1,0 1,1-1,-1 1,0-1,0 1,-1 0,1-1,0 1,0 0,-1 0,1 0,0 0,-1 0,1 0,-1 1,0-1,1 0,-1 1,1-1,-1 1,0-1,1 1,-1 0,0 0,0 0,1 0,-1 0,0 0,1 0,-1 1,-2 0,-5 1,1 0,0 1,-1 0,1 0,0 0,1 1,-14 9,13-7,1 1,0 0,1 0,-1 0,1 1,0 0,1 0,0 0,0 1,1 0,0 0,-4 15,7-20,0 0,0 0,1 1,-1-1,1 0,0 1,0-1,1 0,-1 1,1-1,0 0,0 0,2 5,-2-6,1 0,0 0,0 0,0 0,1 0,-1 0,0-1,1 1,0-1,0 0,0 0,0 0,0 0,0 0,0-1,0 1,1-1,3 1,4 1,0-1,1 0,-1-1,1 0,-1-1,1 0,0 0,-1-2,1 1,-1-2,0 1,0-1,13-6,-5 1,0 0,0-2,-1 0,0-1,-1-1,23-20,-37 30,-1 0,1-1,0 1,-1-1,0 1,1-1,-1 0,0 0,-1 0,1 0,0 0,-1-1,2-5,-3 8,0 1,0 0,0 0,0 0,0 0,0 0,0 0,0-1,0 1,0 0,0 0,0 0,0 0,0 0,0 0,-1 0,1-1,0 1,0 0,0 0,0 0,0 0,0 0,0 0,-1 0,1 0,0 0,0 0,0 0,0 0,0 0,-1 0,1 0,0 0,0 0,0 0,0 0,0 0,0 0,-1 0,1 0,0 0,0 0,0 0,0 0,0 0,-1 0,-10 6,-7 10,17-15,0 0,-1 0,1 1,0-1,0 1,0-1,0 1,1 0,-1-1,0 1,1 0,-1-1,1 1,0 0,-1 0,1-1,0 1,0 0,0 0,0 0,0-1,1 1,-1 0,0 0,1-1,0 1,-1 0,1-1,0 1,0-1,0 1,0-1,0 1,0-1,0 1,2 1,1 0,-1-1,1 1,0-1,0 0,0 0,0 0,0 0,0-1,0 0,0 0,1 0,-1 0,1-1,4 1,-2-1,0-1,0 0,0 0,0 0,-1-1,1 0,-1 0,1-1,-1 1,0-2,0 1,0-1,10-7,-4 0,0 0,-1-1,0 0,14-23,-22 34,-1 7,-2 8,0-8,0-1,1 0,-1 1,1-1,0 0,0 1,1-1,0 0,0 0,3 6,-4-8,1-1,0 1,0-1,0 1,1-1,-1 0,0 0,1 0,0 0,-1-1,1 1,0-1,0 1,0-1,0 0,0 0,0 0,0-1,4 1,3 0,1 0,0-1,0-1,0 1,-1-2,1 0,0 0,-1-1,0 0,1-1,-1 0,16-9,-1-2,0-1,-1-1,31-29,-48 39,-1 1,0-1,6-10,7-7,-19 24,0 0,0-1,0 1,0 0,0 0,0 0,0 0,1 0,-1 0,0-1,0 1,0 0,0 0,0 0,0 0,1 0,-1 0,0 0,0 0,0 0,0 0,0 0,1 0,-1 0,0 0,0 0,0 0,0 0,0 0,1 0,-1 0,0 0,0 0,0 0,0 0,1 0,-1 0,0 0,0 0,0 0,0 0,0 0,0 0,1 0,-1 1,0-1,0 0,3 10,-2 16,-1-25,-1 90,2 136,2-186,2 0,1 0,17 58,-22-97,0 3,0 0,1-1,-1 0,1 1,0-1,0 0,1 0,-1 0,5 4,-7-8,0 1,0-1,1 0,-1 0,0 0,0 0,1 0,-1 0,0 0,0 0,1 0,-1-1,0 1,1 0,-1 0,0 0,0 0,1 0,-1 0,0 0,0-1,0 1,1 0,-1 0,0 0,0-1,0 1,1 0,-1 0,0-1,0 1,0 0,0 0,0-1,0 1,0 0,1 0,-1-1,0 1,0 0,0 0,0-1,0 1,0 0,0 0,0-1,0 1,-1 0,1-1,2-15,1-77,-3 52,1 1,10-53,-2 53,2 0,2 1,24-51,64-105,-94 183,18-32,-3-2,-1 0,24-77,-36 74,-8 46,-1-1,0 1,0-1,0 1,-1-1,1 1,-1-1,0 1,0-1,0 1,0 0,-2-3,3 5,-1 0,0 0,1 1,-1-1,0 0,1 1,-1-1,0 0,1 1,-1-1,0 1,0-1,0 1,0 0,0-1,0 1,1 0,-1 0,0 0,0-1,0 1,0 0,0 0,0 0,0 0,0 1,0-1,0 0,0 0,0 1,1-1,-1 0,0 1,0-1,0 1,0-1,-1 2,-3 1,0 1,0 0,0 0,-6 6,-3 7,0 0,1 1,1 0,1 1,0 0,1 1,-10 31,3 1,-18 99,32-134,0 1,2-1,0 1,1 0,0-1,2 1,0 0,7 26,-7-38,0 0,0 0,0 0,1 0,-1-1,1 1,1-1,-1 0,1 1,0-2,0 1,1 0,-1-1,1 0,0 0,0 0,0-1,1 1,-1-1,1-1,0 1,0-1,0 0,0 0,0-1,12 2,-2-2,0-1,0-1,0 0,0-2,-1 1,1-2,-1 0,1-1,-1 0,-1-1,1-1,-1-1,0 0,-1 0,0-1,0-1,-1 0,0-1,-1 0,0-1,-1 0,0-1,14-25,-20 31,4-8,0 0,8-25,-15 37,0 0,0-1,0 1,0 0,-1 0,0 0,1-1,-1 1,0 0,0 0,-1-1,1 1,-1 0,0 0,1 0,-1 0,-1 0,1 0,0 0,-3-4,2 6,1-1,-1 0,0 1,1-1,-1 1,0 0,0-1,0 1,0 0,-1 0,1 0,0 1,0-1,-1 1,1-1,0 1,-1 0,1-1,0 1,-1 0,1 1,0-1,-1 0,1 1,-5 1,1 0,0 0,0 0,0 1,0 0,1 1,-1-1,1 1,-6 5,2 0,1 0,-1 0,2 1,0 0,0 1,1-1,0 1,1 1,0-1,0 1,2-1,-1 1,-1 17,4-26,1 0,0 1,0-1,0 0,0 1,1-1,-1 0,1 0,0 1,0-1,0 0,0 0,1 0,-1 0,1 0,0 0,-1 0,4 3,-1-3,0 0,-1 0,1 0,1 0,-1-1,0 1,1-1,-1 0,1 0,-1-1,8 2,1-1,0 0,0-1,0 0,1-1,-1 0,0-2,1 1,17-5,17-10,58-26,-58 21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21.18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28 94,'-1'0,"0"0,0 1,0-1,-1 0,1 0,0-1,0 1,0 0,-1 0,1 0,0-1,0 1,0-1,0 1,0-1,0 1,-1-1,1 0,1 0,-1 1,0-1,-1-1,1 1,1 0,0 0,0 0,0 0,0-1,0 1,0 0,0 0,0 0,0 0,0 0,0 0,1 0,-1 0,0 0,1 0,-1 0,1 1,-1-1,2-1,1-3,1 0,0 0,0 0,0 1,1 0,-1 0,10-6,-7 6,-1 1,1 1,0-1,0 1,0 0,0 1,0-1,1 1,-1 1,0-1,8 2,-13-1,1 0,-1 0,1 1,-1-1,0 0,0 1,1 0,-1 0,0-1,0 1,0 1,0-1,0 0,0 0,0 1,0-1,0 1,0 0,-1-1,1 1,-1 0,0 0,1 0,-1 0,0 0,0 0,0 1,0-1,-1 0,1 0,0 1,-1-1,0 0,1 1,-1-1,0 0,-1 4,1-1,-1 0,0 1,-1-1,1 0,-1 0,0 0,-1 0,1 0,-1-1,0 1,-5 6,-7 7,-23 22,14-15,20-21,1 1,-1-1,1 0,0 1,0 0,1 0,-1 0,-1 6,3-9,1-1,0 1,-1-1,1 1,0-1,0 1,0-1,0 1,0 0,0-1,1 1,-1-1,0 1,1-1,-1 1,1-1,0 0,-1 1,1-1,0 0,0 1,0-1,0 0,0 0,0 0,0 1,0-1,1-1,-1 1,0 0,0 0,1 0,1 0,10 5,0-1,0 0,1-1,-1-1,1 0,0-1,20 1,-26-2,1-1,-1 0,1-1,-1 0,1 0,-1-1,0 0,0-1,0 0,0 0,0 0,-1-1,11-7,-2-2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21.81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512 1,'-16'1,"-1"2,1 1,0 0,0 1,0 0,-25 13,36-15,-20 8,1 1,1 1,0 1,1 2,0 0,2 1,0 1,0 1,-26 35,25-29,2 2,2 0,-17 34,28-49,1 0,0 1,1-1,1 1,0 1,0-1,1 0,1 0,0 1,2 19,0-28,0 0,1 0,-1 0,1 0,0 0,0-1,0 1,1-1,0 1,0-1,0 0,0 0,1 0,-1-1,1 1,0-1,0 0,0 0,1 0,-1-1,1 1,-1-1,9 2,-1 1,1-1,0 0,0-1,0-1,0 0,0-1,1 0,14-2,16-4,1-1,-1-3,0-1,0-3,-2-1,1-2,52-29,-50 21,74-51,-99 61,-3 2,-1-1,0 0,0-2,14-17,-26 28,-1-1,0 0,0 0,0 0,0 0,-1-1,0 1,0-1,0 1,-1-1,0 0,0 0,0 1,-1-1,1 0,-2 0,1 0,-1 0,-1-7,0 4,-1 0,-1 0,1 1,-1-1,-1 1,1 0,-2 0,1 0,-8-8,2 4,-1 0,0 1,-1 0,-20-12,23 17,-1 1,1 0,-2 0,1 2,0-1,-1 2,1-1,-1 1,-17 0,2 1,0 2,0 0,-29 6,43-5,0 1,0 1,-17 6,26-9,1 1,0-1,-1 1,1 0,0 0,0 0,0 1,0-1,0 1,0-1,1 1,-1 0,1 0,0 0,0 0,-2 5,3-7,1-1,0 1,0 0,-1-1,1 1,0 0,0 0,0-1,0 1,0 0,0 0,0-1,0 1,0 0,0 0,1-1,-1 1,0 0,0-1,1 1,-1 0,0-1,1 1,-1 0,1-1,-1 1,2 0,-1 0,1 1,0-1,0 0,-1-1,1 1,0 0,0-1,0 1,0-1,3 1,3 0,0 0,0-1,0-1,9 0,11-4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22.69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0 792,'14'-4,"0"-1,0 0,0-1,21-13,-7 5,2-3,-1-2,0-1,36-32,-45 35,-9 8,-1 0,0-1,13-17,-31 37,-5 17,13-23,-1 0,1 0,0 0,0 0,0 0,1 0,-1 0,1 0,0 0,0 0,1 0,-1 0,1 0,0-1,0 1,0-1,0 1,0-1,1 0,0 0,0 0,0 0,0 0,0-1,0 1,1-1,-1 0,1 0,4 2,-1-1,0 1,1-1,0 0,0-1,0 0,0 0,0-1,1 0,-1 0,0-1,0 0,1-1,13-2,-4-3,0 0,0-1,-1-1,0-1,0 0,-1-1,19-15,-8 2,0 0,45-55,-51 52,-1-1,-1 0,-1-2,26-58,-37 71,-1-1,-1 0,0 0,-1-1,-1 1,-1-1,0 1,-2-1,0 0,-4-34,3 46,0-1,-1 1,0 0,0 0,0 0,-1 0,0 0,0 1,0-1,-4-4,5 8,0 0,0 0,0 0,0 1,0-1,0 1,-1-1,1 1,0 0,-1 0,1 0,-1 0,1 0,-1 1,1-1,-1 1,1 0,-1 0,0-1,1 2,-1-1,1 0,-1 0,0 1,1 0,-5 1,-2 2,-1 0,1 1,0 0,1 0,-1 1,1 1,1-1,-1 1,1 0,0 1,0 0,1 0,0 0,-6 12,-5 11,2 0,-21 63,22-49,2 1,2 1,2-1,2 2,2-1,2 1,8 76,1-79,-7-42,1-1,-1 0,1 0,0 1,-1-1,1 0,0 0,1 0,-1 0,0 0,1 0,-1-1,1 1,-1 0,1-1,3 3,3-4,-2-6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23.07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30 0,'0'4,"-5"6,-4 1,-1 2,4 0,9-3,7-7,6-4,0-2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23.58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40 361,'0'0,"0"1,-1 0,1 0,0 0,-1 0,1-1,-1 1,1 0,-1 0,1-1,-1 1,1 0,-1-1,0 1,1-1,-1 1,0-1,0 1,1-1,-1 1,0-1,0 0,0 1,-1-1,-20 5,21-7,6-5,7-4,46-32,158-123,-57 35,-155 128,-1 0,1 1,0-1,0 1,8-4,-11 6,-1 0,1-1,-1 1,1 0,0 0,-1 0,1 0,0 0,-1 0,1 0,0 0,-1 0,1 0,0 0,-1 0,1 0,-1 1,1-1,0 0,-1 0,1 1,-1-1,1 0,-1 1,1-1,-1 1,1-1,-1 1,1-1,-1 1,0-1,1 1,-1-1,0 1,1-1,-1 1,0 0,0-1,1 1,-1-1,0 1,0 0,0-1,0 1,0 0,0-1,0 1,0 0,0 0,0 10,-1 0,0 0,-1-1,-4 18,-3 15,5 0,2 0,1 0,8 66,32 124,-23-150,-14-77,-1 1,-1-1,1 1,-1-1,0 1,0-1,-1 1,0-1,-3 12,3-16,0 0,0 1,0-1,0 0,-1 0,1 0,-1 0,1 0,-1-1,0 1,0 0,1-1,-1 1,0-1,-1 0,1 0,0 0,0 0,0 0,-1 0,1 0,0-1,-1 1,1-1,-1 0,1 0,-1 1,-4-2,-7-1,-1 0,1-1,-1 0,1-1,0-1,0-1,1 0,0 0,0-1,0-1,1 0,0-1,0 0,1-1,0 0,1-1,-10-13,17 21,1-1,0 1,0 0,0-1,1 1,-1-1,1 0,0 0,0 1,0-1,0 0,1 0,0 0,0 0,0 0,0 0,1-5,0 4,1 1,-1 0,1 0,0 0,0 0,1 0,-1 1,1-1,0 1,0-1,0 1,0 0,0 0,1 0,5-3,12-7,1 2,1 0,33-11,18-7,38-31,-97 50,0 0,0-1,-1-1,23-24,-23 18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23.93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102 1,'-4'0,"-6"4,-5 2,-4-1,-3 3,2 5,9 0,10-7,10-4,3-3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10.96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121 12,'18'-12,"-12"14,-8 10,-48 93,-5 10,47-94,0 1,1 0,-5 31,11-49,0 0,1 0,0 0,0 0,0 0,0 0,0 0,1 0,0 0,0 0,0-1,0 1,1 0,2 6,-2-8,0 1,1 0,-1-1,0 0,1 0,-1 1,1-1,0-1,0 1,0 0,0-1,0 1,0-1,0 0,0 0,0 0,1-1,2 1,20 2,-1-2,47-4,-20 1,-44 2,1-1,-1 1,1-1,-1-1,0 0,1 0,-1 0,0-1,0-1,-1 1,1-1,-1 0,14-11,-11 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25.03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367 216,'0'4,"0"-1,-1 0,1 0,-1 0,0 0,1 0,-1 0,-1 0,1-1,0 1,-1 0,1-1,-1 1,0-1,0 1,0-1,0 0,0 1,-1-1,1-1,-1 1,1 0,-1 0,1-1,-1 0,-3 2,-9 2,0 0,0-1,0 0,-17 1,2 0,17-2,0 0,-1 1,2 0,-1 1,0 1,1 0,0 0,0 2,-12 9,18-12,1-1,1 1,-1 0,1 0,-1 0,2 1,-1-1,0 1,1 0,0 0,1 0,-1 1,1-1,0 1,1-1,0 1,0 0,0-1,1 1,0 9,0-13,0 0,1-1,-1 1,1 0,0 0,-1-1,1 1,0 0,1-1,-1 1,0-1,1 1,0-1,-1 0,1 0,0 0,0 0,3 2,-1-1,0 0,0-1,0 0,1 0,-1 0,1-1,-1 1,1-1,9 1,2-1,0 0,1-2,-1 0,0 0,20-6,3-4,0-2,0-2,-2-1,0-2,50-32,-76 43,1-1,-1 0,-1-1,14-14,-19 18,-1 0,0 0,0 0,0-1,-1 1,0-1,0 0,0 0,-1 0,0 0,1-8,-2 12,-1 1,1-1,-1 0,0 1,0-1,0 0,0 1,0-1,0 0,-1 1,1-1,-1 1,1-1,-1 0,1 1,-1-1,0 1,0-1,1 1,-1 0,0-1,0 1,-1 0,1 0,0 0,0-1,-1 1,1 1,0-1,-1 0,1 0,-1 0,1 1,-1-1,1 1,-1-1,0 1,1 0,-1-1,0 1,1 0,-4 0,-2 0,0 1,-1-1,1 1,0 0,0 1,0 0,0 0,-11 5,8-2,0 1,1 0,0 1,0 0,0 0,1 1,0 0,0 1,-7 10,11-14,0 0,1 1,0-1,0 1,0-1,1 1,0 0,0 0,0 0,1 0,0 0,0 1,1-1,-1 0,1 0,1 1,-1-1,2 8,-1-11,0 0,1 0,-1 0,0 0,1 0,0 0,-1 0,1-1,0 1,1 0,-1-1,0 0,1 1,-1-1,4 2,-1-1,0-1,0 0,0 0,0 0,0-1,0 1,0-1,10 1,1-2,0 0,0-1,0-1,0 0,19-6,-11 1,-1-1,0-1,0-1,35-21,-22 9,60-51,-96 73,0 0,0 0,0 0,0-1,0 1,0 0,0 0,0 0,0 0,0 0,0 0,0 0,0 0,1 0,-1 0,0 0,0 0,0 0,0 0,0 0,0 0,0 0,0-1,0 1,0 0,0 0,0 0,1 0,-1 0,0 0,0 0,0 0,0 0,0 0,0 0,0 0,0 0,0 0,0 1,0-1,0 0,1 0,-1 0,0 0,0 0,0 0,0 0,0 0,0 0,0 0,0 0,0 0,0 0,0 0,0 0,0 0,0 0,0 1,0-1,0 0,0 0,0 0,0 0,0 0,0 0,1 0,-3 10,-5 12,6-20,-4 13,1-1,-5 26,8-34,1 0,-1 0,1 1,0-1,1 0,-1 0,1 0,1 0,2 9,-4-13,1-1,0 1,-1-1,1 1,0-1,0 0,0 1,0-1,0 0,0 0,1 0,-1 0,0 0,1 0,-1 0,0 0,1 0,-1 0,1-1,1 1,0 0,1-1,-1 1,0-1,0 0,0 0,0 0,0-1,0 1,0-1,4-1,1-1,0 0,0 0,0-1,0-1,0 1,11-10,10-11,0-1,-2-1,-1-1,27-38,-58 76,0 1,1 0,1 0,-3 14,5-21,0-1,0 1,1-1,-1 1,1-1,0 1,0 0,1-1,-1 1,1-1,0 1,-1-1,2 0,-1 1,0-1,1 0,-1 0,5 6,-4-6,1 0,1 0,-1-1,0 1,1-1,-1 0,1 0,0 0,-1 0,1 0,0-1,0 0,8 2,0-2,1 0,-1 0,1-1,-1 0,0-1,1-1,-1 0,0-1,21-7,-10 0,1-1,-2-2,0 0,0-1,36-33,-28 19,0-1,47-64,-63 73,0 0,19-40,-30 54,0 0,-1 0,1 0,-1 0,-1-1,1 1,-1-1,0 1,-1-1,0 1,0-1,0 0,0 1,-1-1,-3-9,3 14,0-1,0 1,0-1,0 1,-1-1,1 1,-1 0,0 0,0 0,0 0,0 0,0 0,0 0,0 1,-1-1,1 1,0 0,-1-1,1 1,-1 0,0 1,1-1,-1 0,0 1,1-1,-1 1,0 0,0 0,1 0,-5 1,4-1,-1 1,1 0,0 0,-1 0,1 0,0 0,0 1,0-1,0 1,0 0,0 0,1 0,-1 0,1 0,-1 1,1-1,0 1,0 0,0 0,0 0,0-1,1 2,-1-1,0 3,-1 3,-1 0,0 0,0 0,-1-1,0 0,0 0,-1 0,-8 9,5-7,0 1,0 1,1 1,1-1,0 1,0 1,2-1,-1 1,-6 28,11-33,-1 1,1-1,0 0,1 0,0 1,1-1,0 0,0 0,1 1,0-1,1 0,0-1,0 1,1 0,6 10,-7-15,0 1,0-1,0 0,1 0,0-1,-1 1,1-1,1 1,-1-1,0-1,1 1,0 0,0-1,-1 0,1 0,0-1,1 1,-1-1,0 0,0-1,0 1,1-1,-1 0,0 0,0-1,1 1,5-3,1 1,-1-1,0-1,0 0,0-1,-1 0,1 0,-1-1,0 0,-1-1,0 0,12-12,20-24,-22 22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25.88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77 603,'-30'7,"28"-6,0 1,0-1,-1-1,1 1,0 0,-1 0,1-1,-1 0,1 1,0-1,-1 0,1 0,-1 0,1 0,-1-1,1 1,-5-2,7 1,0 1,1-1,-1 1,0-1,0 0,1 1,-1-1,0 1,1-1,-1 1,0 0,1-1,-1 1,1-1,-1 1,1 0,-1-1,1 1,-1 0,1 0,-1-1,1 1,0 0,16-9,164-87,-152 77,-1 0,-2-2,0-1,25-28,-46 46,25-29,-1 0,30-47,-52 70,-1 0,0-1,-1 1,0-1,-1-1,0 1,-1 0,0-1,0 0,-2 0,1 0,-1 0,-2-17,1 27,0-1,0 1,-1 0,1 0,0 0,-1 0,0 0,1 0,-1 0,0 1,0-1,0 0,0 0,-1 1,1-1,0 0,-1 1,-2-3,3 4,-1-1,0 0,0 0,1 1,-1-1,0 1,0-1,0 1,0 0,0 0,1 0,-1 0,0 0,0 0,0 1,-2 0,-4 1,0 1,1 0,-1 1,1-1,0 1,0 1,-12 10,0 2,1 0,1 2,1 0,0 1,2 1,0 0,1 1,2 0,0 1,1 0,1 1,2 0,0 0,1 1,2 0,0 0,1 34,3-51,0 0,1 0,0 0,1-1,0 1,0 0,0-1,1 0,0 1,1-1,7 12,-8-15,1 1,0-1,0 0,0 0,1 0,-1-1,1 1,0-1,0 0,0 0,0-1,0 0,1 0,-1 0,1 0,10 1,-3-2,1-1,-1 0,1 0,-1-1,0-1,1 0,-1-1,0-1,0 0,-1 0,1-1,22-13,-14 5,0 0,-1-2,-1 0,0-2,-1 0,19-22,-34 34,1 0,-1 0,0 0,0 0,-1 0,0-1,4-10,-6 15,0 0,1 0,-1 0,0 0,0-1,1 1,-1 0,0 0,0 0,0 0,0-1,-1 1,1 0,0 0,0 0,-1 0,1 0,-1 0,1 0,-1 0,1 0,-1 0,0 0,1 0,-1 0,0 0,0 0,1 0,-1 1,0-1,0 0,0 1,0-1,0 0,0 1,0-1,-1 1,1 0,0-1,0 1,0 0,0 0,0 0,-1 0,1 0,-2 0,-5 0,1 1,0 0,-1 1,1 0,0 0,-1 0,1 1,1 0,-1 0,0 1,-9 7,-9 7,-33 31,53-45,-5 6,-1 0,1 1,0 0,1 1,1 0,0 0,0 0,1 1,1 1,0-1,-6 24,11-35,0 1,1 0,-1 0,1 0,0 0,0-1,0 1,0 0,0 0,0 0,1 0,0 0,-1-1,1 1,0 0,0-1,0 1,1 0,-1-1,1 1,-1-1,1 0,0 0,0 1,0-1,0 0,0-1,1 1,-1 0,1-1,-1 1,1-1,-1 0,1 0,3 1,4 1,0-1,1 0,-1 0,1-1,-1-1,1 0,0 0,15-3,10-4,0-1,0-2,-1-1,39-19,-9-1,70-45,-71 35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27.33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0 407,'7'-4,"13"-9,24-21,-43 33,30-29,-2-1,28-37,-50 59,-1 0,0 0,-1-1,1 0,-2 0,0 0,0-1,0 1,-2-1,1 0,-1 0,-1 0,0-15,-1 21,0 1,-1-1,0 1,0 0,0 0,-1-1,1 1,-4-5,4 7,0 0,0 1,0 0,0-1,0 1,0-1,0 1,0 0,-1 0,1 0,-1 0,1 0,-1 0,1 0,-1 0,1 1,-1-1,0 0,1 1,-1 0,0-1,-2 1,4 0,-1 0,1 0,0 0,0-1,0 1,-1 0,1 0,0 0,0 0,-1 0,1 0,0 0,0 0,0 0,-1 0,1 1,0-1,0 0,0 0,-1 0,1 0,0 0,0 0,0 0,-1 0,1 0,0 1,0-1,0 0,0 0,0 0,-1 0,1 1,0-1,0 0,0 0,0 0,0 1,6 6,13 6,1-6,0 0,1-1,41 6,-35-7,44 13,-62-16,-1 1,0 1,0-1,-1 1,1 1,-1-1,9 8,-14-9,1-1,0 1,-1 0,0 0,0 1,0-1,0 0,0 1,0-1,-1 1,0 0,0-1,0 1,0 0,0 0,-1 0,0-1,0 8,-1-2,0 1,-1-1,-4 13,4-16,0 0,0 0,1 0,0 1,0-1,1 0,-1 1,2 11,-1-17,1 1,-1-1,1 1,0-1,-1 1,1-1,0 0,0 1,-1-1,1 0,0 1,1-1,-1 0,0 0,0 0,0 0,1 0,-1 0,3 1,0-1,-1 1,1-1,0 0,-1 0,1-1,0 1,0-1,4 0,3 0,0-1,0 0,0-1,20-6,-21 4,-1 1,0-2,13-7,0-3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28.23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414 431,'0'-1,"-1"0,1 0,-1 0,1 0,-1 0,1 0,-1 0,0 0,0 0,1 0,-1 0,0 0,0 1,0-1,0 0,0 1,0-1,0 1,0-1,0 1,0-1,0 1,0 0,0-1,0 1,0 0,-3 0,-35-5,34 5,-8 0,-1 0,1 1,-1 0,1 2,0-1,0 2,0-1,0 2,0 0,1 0,0 1,-16 11,12-6,2 0,-1 0,2 1,-1 1,2 0,0 1,0 1,-16 26,25-34,-1 0,1 0,0 1,1-1,0 1,0-1,0 1,1 0,1 0,-1-1,1 1,1 10,-1-14,1-1,-1 1,1-1,0 0,0 1,0-1,1 0,-1 0,1 0,-1 0,1 0,0 0,0 0,0-1,1 1,-1-1,1 1,-1-1,1 0,0 0,0 0,0-1,0 1,0 0,0-1,0 0,1 0,-1 0,7 1,-1-2,1 0,0 0,0 0,0-2,-1 1,1-1,0 0,-1-1,0 0,0-1,0 0,0 0,0-1,-1 0,15-12,-4 2,-1 0,-1-2,-1 1,0-2,20-30,-31 40,-1 0,1 0,-2 0,1 0,-1-1,0 1,-1-1,3-14,-5 20,1-1,-1 0,0 1,0-1,0 0,0 1,-1-1,0 1,1-1,-1 0,0 1,-1 0,1-1,-1 1,1 0,-1-1,0 1,0 0,-1 1,1-1,-1 0,1 0,-5-3,5 5,1 0,-1 0,0 0,1 1,-1-1,0 0,0 0,0 1,1-1,-1 1,0 0,0 0,0-1,0 1,0 0,0 0,1 1,-1-1,-3 1,1 0,1 1,0-1,1 1,-1-1,0 1,0 0,1 0,-1 0,1 1,-4 3,1 1,0-1,0 1,1 0,0 1,0-1,1 1,0 0,-3 10,5-13,0-1,1 1,0-1,-1 0,1 1,1-1,-1 1,1-1,-1 0,1 1,0-1,1 0,-1 0,1 0,0 0,0 0,0 0,1 0,-1-1,1 1,0-1,0 1,0-1,0 0,0-1,1 1,0 0,-1-1,1 0,0 0,0 0,0 0,0-1,1 1,-1-1,0 0,0-1,1 1,-1-1,1 1,-1-1,0-1,7 0,5-1,0-1,-1 0,0-1,1-1,-1 0,-1-1,1 0,19-13,-17 7,-1 0,0-1,0-1,-2 0,0-1,14-18,-14 13,0-1,-2 0,0-1,-1 0,-1 0,-1-1,-2-1,0 1,-1-1,-1 0,-2-1,0 1,-2-49,-2 61,0 0,-2 1,1 0,-1-1,-5-11,7 21,0 0,0 0,0 0,-1 0,1 0,0 0,-1 0,1 0,-1 0,0 0,0 1,0-1,-3-1,4 2,0 1,-1 0,1-1,-1 1,1 0,0 0,-1 0,1 0,-1 0,1 0,-1 0,1 0,0 1,-1-1,1 0,0 1,-1-1,1 1,0 0,-1-1,1 1,0 0,0 0,0 0,-1 1,-3 3,0 0,1 0,0 0,0 0,1 1,-1 0,1 0,0 0,1 0,-1 0,-1 11,-3 11,-4 35,7-26,1 0,2 0,1 0,8 52,-4-62,1 0,1 0,2-1,0 0,2 0,22 40,-28-58,1-1,1 1,-1-1,1 0,0 0,1-1,0 1,0-2,0 1,1-1,-1 0,1 0,0-1,1 0,-1-1,10 3,-10-4,0 0,0-1,1 0,-1-1,0 0,1 0,-1-1,0 1,0-2,0 1,0-1,0-1,0 1,0-2,-1 1,1-1,-1 0,7-5,2-2,-1-1,0-1,0 0,14-18,-23 24,-1 0,1 0,-1-1,-1 1,1-1,-1-1,-1 1,1 0,-1-1,-1 0,2-10,-3 16,-1 1,0-1,1 1,-1-1,-1 1,1-1,0 1,-1-1,1 1,-1-1,1 1,-1-1,0 1,0 0,0-1,-1 1,-2-4,2 5,1-1,-1 1,0-1,0 1,1 0,-1 0,0 0,0 0,0 0,-1 1,1-1,0 1,0-1,0 1,0 0,-5 0,2 0,-1 0,0 1,1 0,-1 0,1 1,0 0,-1 0,1 0,0 0,0 1,0 0,1 0,-1 0,1 1,-6 5,1 1,1 1,0 0,0 0,-10 22,14-24,1-1,0 0,0 1,0 0,1 0,0-1,1 1,0 11,1-17,0-1,0 1,0-1,1 1,-1-1,1 0,-1 1,1-1,0 0,0 1,0-1,1 0,-1 0,0 0,1 0,-1 0,1 0,3 3,-2-3,1 0,-1 0,0-1,1 1,-1-1,1 1,-1-1,1 0,0-1,-1 1,6 0,2-1,0 0,0-1,-1 0,1-1,-1 0,1-1,-1 0,10-4,13-9,-1-1,-1-2,0-1,-2-1,45-42,-50 40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28.73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42 17,'-6'2,"1"-1,0 1,0 1,0-1,0 1,-5 3,19-11,0 0,0 1,0 0,0 0,1 1,0 0,18-3,-23 5,0 1,0-1,0 1,0 0,0 0,0 1,0 0,0 0,0 0,0 0,0 1,-1-1,1 1,0 1,-1-1,0 1,1-1,-1 1,4 4,0 2,-1 0,0 1,9 15,-11-17,0 1,1-1,0 0,0 0,15 13,-20-20,1 0,0 0,0 0,0 0,0 0,0 0,0 0,0 0,0-1,0 1,0-1,0 0,0 1,3-1,12-2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29.81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241 565,'1'-1,"0"0,1-1,-1 1,-1-1,1 0,0 1,0-1,0 0,-1 1,1-1,-1 0,0 0,1 0,-1 1,0-1,0 0,0 0,0 0,0 0,-1 1,1-1,-1 0,1 0,-1 1,1-1,-1 0,0 1,0-1,0 0,0 1,-1-2,0 0,0 1,0-1,0 1,0 0,0-1,0 1,-1 0,1 0,-1 1,0-1,1 0,-1 1,0 0,0 0,0 0,0 0,-5-1,0 2,1 0,-1 1,1 0,0 0,-1 1,1 0,0 0,0 0,0 1,0 0,1 1,-8 4,5-2,0 0,1 1,0 1,0-1,0 1,1 0,-11 16,16-20,0 0,0 0,0 0,0 0,0 0,1 0,0 0,0 1,0-1,1 0,-1 1,1-1,0 1,0-1,1 0,-1 1,3 8,-2-11,0 1,0 0,0-1,1 1,-1-1,1 1,0-1,0 0,-1 1,1-1,1 0,-1 0,0-1,0 1,1 0,-1-1,1 1,-1-1,1 0,0 0,-1 0,1 0,0-1,0 1,0-1,0 1,5-1,-1 0,-1 0,0-1,1 0,-1 0,0 0,0-1,0 0,0 0,0-1,0 0,6-3,-3 0,0-1,-1 0,1 0,-2 0,1-1,6-9,2-5,-2 0,-1-1,0 0,14-40,-11 23,-2-1,-2 0,12-78,-15 61,-5 43,-1-1,0 1,-1-1,-1 0,-1 0,0 0,-3-17,2 30,0 0,0 0,0 0,-1 0,1 1,-1-1,1 0,-4-4,5 7,-1 0,1-1,0 1,-1 0,1-1,0 1,-1 0,1 0,-1-1,1 1,0 0,-1 0,1-1,-1 1,1 0,-1 0,1 0,-1 0,1 0,-1 0,1 0,-1 0,0 0,1 0,-1 1,0-1,1 1,-1-1,0 1,1-1,-1 1,1 0,-1-1,1 1,-1 0,1-1,-1 1,1 0,0 0,-1-1,1 1,0 1,-4 11,1 1,0-1,1 0,1 1,0 19,9 68,-4-66,2-1,1 0,2 0,1-1,2 0,1 0,2-2,18 32,-28-56,-1 0,1-1,0 0,1 0,-1 0,1 0,1-1,-1 0,0-1,1 1,0-1,0 0,13 4,-13-6,-1-1,0 1,1-1,-1-1,1 1,0-1,-1-1,1 1,-1-1,1 0,-1 0,0-1,1 0,-1 0,0 0,0-1,7-4,-5 2,0 0,-1-1,1 0,-1 0,-1 0,1-1,-1 0,0 0,-1-1,0 0,0 0,0 0,3-10,-7 17,0-1,-1 1,1-1,0 1,-1-1,1 1,-1-1,0 0,1 1,-1-1,0 0,0 1,0-1,0 0,0 1,-1-1,1 0,0 1,-1-1,1 1,-1-1,0 0,0 1,1 0,-1-1,0 1,0-1,0 1,0 0,0 0,-1 0,1-1,0 1,-1 0,1 1,-3-3,1 2,0 0,0 0,-1 1,1-1,0 1,0-1,-1 1,1 0,0 0,0 1,-1-1,1 1,0-1,0 1,0 0,-1 0,-4 3,-4 3,0 0,1 1,0 1,0 0,-17 18,21-19,0 0,1 0,0 1,0 0,1 0,0 0,1 1,-5 12,8-19,1 0,-1-1,0 1,1 0,0-1,-1 1,1 0,1-1,-1 1,0 0,0-1,1 1,0 0,-1-1,1 1,0-1,0 1,1-1,-1 1,0-1,1 0,-1 1,1-1,0 0,0 0,0-1,0 1,0 0,0 0,0-1,1 0,-1 1,1-1,-1 0,4 1,3 1,1 0,0 0,0-1,1 0,-1-1,0 0,1-1,10-1,11-2,1-2,-1-2,41-12,90-43,-121 44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30.89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4 650,'0'0,"0"-1,0 1,0 0,0 0,0 0,0 0,-1 0,1 0,0 0,0 0,0 0,0 0,0 0,0 0,0 0,0 0,-1 0,1 0,0 0,0 0,0 0,0 0,0 0,0 0,0 0,0 0,-1 0,1 0,0 0,0 0,0 0,0 0,0 0,0 1,0-1,0 0,0 0,0 0,-1 0,1 0,0 0,0 0,0 0,0 0,0 0,0 1,0-1,0 0,0 0,0 0,0 0,0 0,0 0,0 0,0 1,0-1,0 0,0 0,0 0,0 0,0 0,0 0,9 7,13 3,-12-9,-1 0,0-1,1 0,-1-1,0 1,1-2,-1 1,0-2,16-4,9-7,36-18,-63 29,15-8,0 0,-1 0,-1-2,0-1,-1 0,-1-2,31-31,-30 25,-1 0,-1-1,-1-1,-1-1,-2 0,0-1,-1 0,11-39,-19 50,0-1,-2 0,1 0,-1-19,-2 29,0 0,0 0,-1 0,1 0,-2 0,1 0,0 1,-1-1,0 0,-1 1,1 0,-1-1,0 1,-6-7,8 10,-1 0,0 0,0 0,0 1,0-1,0 1,0-1,0 1,0 0,0 0,-1 0,1 0,-1 0,1 0,0 1,-1-1,1 1,-6-1,4 2,1-1,-1 1,0 0,0 0,1 0,-1 0,1 1,-1 0,1-1,0 1,-5 4,-2 1,1 2,0-1,1 1,-1 1,2 0,-12 17,5-2,1 0,1 1,1 1,1 0,2 0,0 1,2-1,1 2,2-1,0 0,2 1,1 0,4 33,-3-56,0 1,1-1,0 1,0-1,0 0,0 0,1 0,0 0,0 0,1-1,0 1,0-1,0 0,1 0,-1 0,1-1,0 1,0-1,1-1,-1 1,1-1,0 0,0 0,0 0,0-1,1 0,-1 0,1-1,-1 0,1 0,-1 0,1-1,-1 0,1 0,9-2,3-1,1-2,-1 0,0-1,0-1,0-1,32-19,-25 11,-2 0,0-2,-1-1,21-22,-33 30,0-2,11-15,-19 24,-1 1,0-1,0 0,0 0,0 0,0 0,-1 0,0 0,0 0,0 0,0 0,-1-1,0-5,0 9,0 0,0 0,0 0,0 0,0 1,0-1,0 0,-1 0,1 0,0 0,-1 1,1-1,-1 0,1 0,-1 1,1-1,-1 0,1 1,-1-1,0 1,1-1,-1 1,0-1,0 1,1-1,-2 0,0 1,0 0,1 0,-1 0,0 0,1 0,-1 0,1 0,-1 1,0-1,1 0,-1 1,1 0,-3 0,-1 2,-1 0,1 0,0 1,-1-1,1 1,-6 6,5-3,0 0,1 1,0-1,0 1,0 0,1 0,0 1,1-1,-4 14,6-19,1 1,-1-1,1 0,0 1,0-1,0 0,0 1,1-1,-1 0,1 1,0-1,0 0,0 0,0 0,0 1,1-1,0-1,-1 1,1 0,0 0,1-1,-1 1,0-1,1 1,-1-1,1 0,0 0,-1 0,5 1,0 1,1-1,0 0,-1 0,1-1,0 0,1 0,-1-1,0 0,0 0,1-1,-1 0,0-1,1 0,14-3,9-5,-1 0,44-20,-39 14,-5 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31.85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367 86,'0'0,"0"0,-1 0,1 0,0 0,-1 0,1 0,0 0,-1 0,1 0,0 0,-1 0,1 0,0 0,0 0,-1 0,1 1,0-1,0 0,-1 0,1 0,0 0,0 1,-1-1,1 0,0 0,0 0,-1 1,1-1,0 0,0 0,0 1,0-1,0 0,-1 1,1-1,0 0,0 0,0 1,0-1,0 0,0 1,0-1,0 0,0 1,0-1,0 0,0 1,0-1,1 0,-1 0,0 1,0-1,0 0,0 1,0-1,0 0,1 0,-1 0,0 1,0-1,1 0,-1 0,0 1,-34-6,24 4,-4 1,1 1,-1 0,1 1,0 1,0 0,0 0,0 2,0 0,-21 11,15-5,0 0,1 1,1 1,0 1,-20 21,33-30,0-1,0 1,1 0,0 0,0 1,0-1,1 1,0 0,0-1,0 1,1 0,-1 0,1 9,0-12,1-1,0 1,0-1,0 1,1-1,-1 1,1-1,-1 1,1-1,0 0,0 1,0-1,0 0,0 1,0-1,1 0,-1 0,1 0,0 0,-1 0,1-1,0 1,0 0,0-1,0 0,0 1,1-1,-1 0,0 0,1 0,-1 0,0-1,5 2,2-1,-1-1,0 0,0 0,0-1,0 0,0 0,0-1,0 0,-1 0,1-1,0 0,-1 0,0-1,0 0,0 0,7-5,7-7,-1-1,0-1,27-31,-29 28,44-53,-57 67,0 0,-1 0,1-1,-2 0,1 1,-1-1,-1-1,4-14,-7 8,1 15,-1-1,1 1,0 0,0 0,0 0,0-1,-1 1,1 0,0 0,0 0,0 0,-1-1,1 1,0 0,0 0,-1 0,1 0,0 0,-1 0,1 0,0 0,0 0,-1 0,1 0,0 0,0 0,-1 0,1 0,-1 0,0 1,-1-1,0 1,1 0,-1 0,0 0,1 1,0-1,-1 0,1 0,0 1,-3 2,-1 4,-1 0,2 1,-1-1,1 1,0 0,1 0,0 1,0-1,1 1,-1 19,2-24,1 0,0 0,0 0,1 0,0 0,-1 0,2 0,-1 0,1 0,-1 0,1-1,0 1,1-1,-1 1,1-1,0 0,0 0,1 0,-1 0,1-1,-1 1,9 4,-9-6,0 0,1 0,-1 0,1-1,0 0,-1 0,1 0,0 0,0 0,0-1,0 0,-1 1,6-2,-1 0,-1 0,0-1,0 1,0-1,0-1,10-5,0-1,0-2,-1 0,0 0,19-20,22-32,-42 45,0 0,31-25,-44 41,-1 1,1-1,0 1,1-1,-1 1,0 0,0 0,0 0,1 0,-1 1,0-1,1 0,-1 1,1 0,-1 0,1-1,-1 1,0 1,5-1,-4 2,0-1,0 0,0 0,0 1,-1 0,1-1,0 1,-1 0,1 0,-1 1,0-1,0 0,3 4,1 4,-1-1,1 1,-1 0,-1 0,0 0,-1 1,5 19,-6-19,-1-1,0 1,0 0,-1-1,-1 14,1-22,-1 1,1-1,0 0,-1 0,0 0,1 0,-1 0,0 0,0 0,0 0,0 0,0 0,-1 0,1-1,-1 1,1 0,-1-1,1 1,-1-1,0 0,0 0,0 1,1-1,-1 0,0-1,-1 1,1 0,0 0,0-1,0 0,-4 1,5-1,0 1,-1-1,1 0,0 0,-1 0,1 0,0 0,0-1,-1 1,1 0,0 0,0-1,-1 1,1-1,0 1,0-1,0 0,0 1,0-1,0 0,0 0,0 0,0 1,0-1,0 0,0 0,1 0,-1-1,0 1,1 0,-1-2,0 1,1 1,0-1,0 0,0 0,0 0,0 0,0 0,0 0,1 1,-1-1,0 0,1 0,0 0,-1 1,1-1,0 0,0 1,0-1,0 1,3-4,1 1,-1-1,2 1,-1-1,0 1,1 1,0-1,11-4,49-15,-47 18,33-15,-38 14,0-1,-1 0,-1-1,1 0,-1-1,0-1,-1 0,17-19,-27 27,0 1,0 0,0-1,0 1,0-1,-1 1,1-1,0 1,-1-1,1 0,-1 1,0-1,1 0,-1 1,0-1,0 0,0 1,0-1,-1 0,1 1,0-1,-1 0,1 1,-1-1,1 1,-1-1,0 1,0-1,0 1,0-1,0 1,0 0,-2-3,1 3,0 0,0-1,0 1,0 0,0 0,0 0,0 0,0 1,-1-1,1 1,0-1,-1 1,1 0,0 0,-1 0,1 0,0 0,-1 0,1 1,0-1,0 1,-1-1,1 1,-3 2,-12 6,0 0,1 1,0 1,1 1,-18 17,25-22,1 1,0 0,0 1,1-1,0 1,0 0,1 0,1 1,-1 0,-5 20,9-28,1 0,-1 1,0-1,1 1,0-1,0 0,0 1,0-1,0 1,0-1,0 1,1-1,-1 0,1 1,0-1,0 0,0 1,0-1,0 0,0 0,0 0,1 0,-1 0,1 0,0 0,-1-1,1 1,0-1,0 1,0-1,0 1,0-1,0 0,1 0,-1 0,0 0,1-1,-1 1,0-1,1 1,3-1,9 2,0-2,1 0,-1 0,0-2,20-3,-5-2,-1 0,1-2,43-20,78-50,-99 48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47.13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53 0,'0'4,"-4"2,-6-1,-5 0,0-7,7-1,8-2,9 1,7 1,1 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48.09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30 10,'0'0,"0"-1,0 1,0 0,0 0,0-1,0 1,0 0,0 0,0-1,0 1,1 0,-1 0,0-1,0 1,-1 0,1 0,0-1,0 1,0 0,0 0,0-1,0 1,0 0,0 0,0-1,-1 1,1 0,0 0,0-1,0 1,0 0,-1 0,1 0,0 0,0-1,0 1,-1 0,1 0,0 0,0 0,-1 0,1 0,0 0,0 0,-1 0,1 0,0-1,0 1,-1 0,1 0,0 1,-1-1,1 0,0 0,0 0,-1 0,1 0,0 0,0 0,-1 0,1 1,-1-1,0 1,0 0,0 0,1 0,-1 0,0 0,0 0,1 0,-1 0,0 0,1 0,-1 0,1 0,-1 2,-3 30,0 1,2 0,5 55,-2-22,-1-30,2 56,-1-82,0-1,1 0,0 0,1-1,0 1,7 16,-10-25,1-1,-1 1,0-1,0 1,0-1,1 1,-1-1,0 1,0-1,1 1,-1-1,0 1,1-1,-1 1,1-1,-1 0,1 1,-1-1,1 0,-1 1,1-1,-1 0,1 0,-1 1,1-1,-1 0,1 0,-1 0,1 0,0 0,-1 0,1 0,-1 0,1 0,5-5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11.29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141 0,'0'4,"-4"2,-2 3,-3 5,-1 3,-2 4,1 2,1 1,0-3,1-1,1 0,4 0,-4 2,1 1,-2 0,-1 1,2-8,3-7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48.48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0,'3'0,"0"1,-1-1,1 0,0 1,0-1,0 1,0 0,0 0,-1 0,1 1,0-1,-1 0,1 1,-1 0,0-1,4 5,-2-2,-1 0,0 0,1 1,-2 0,1 0,0 0,-1 0,2 6,2 8,-2 0,0 1,1 36,-1 73,-5-109,-1 1,0-1,-2 1,-6 22,9-40,0 0,0 0,-1 0,1 1,-1-2,0 1,0 0,0 0,-5 4,-5 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48.83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 65,'-5'0,"0"-4,-5-2,5 1,6 1,8 0,6 3,5 0,2 0,7 1,2 0,0-3,-1-3,-2 1,-1 1,2-3,2 0,-6 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49.17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404 0,'0'1,"0"1,-1-1,1 0,0 0,-1 0,1 0,-1 0,1 0,-1 0,0 0,0 0,1 0,-1 0,0 0,0 0,0 0,0-1,0 1,-1 1,-24 11,19-9,-38 20,0 2,2 3,-57 48,86-65,0 1,1 1,1 0,0 0,1 1,0 1,-11 23,19-34,1 1,0 0,0 0,0 0,1 0,0 0,0 0,1 0,-1 0,1 1,1 6,0-8,0-1,1 1,-1-1,1 1,0-1,0 0,0 1,1-1,0-1,-1 1,1 0,0 0,1-1,-1 0,1 0,5 4,1 0,-1-1,2 0,-1-1,0 0,1-1,0 0,0-1,0 0,1-1,-1 0,1 0,-1-1,1-1,11-1,11-2,-1-2,0-1,48-17,-41 11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49.52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295 237,'2'0,"0"-1,0 1,0-1,0 0,0 1,0-1,0 0,0 0,0 0,-1-1,1 1,-1 0,1-1,-1 1,1-1,-1 1,0-1,3-3,16-33,-18 35,-1 0,0 0,0 0,0 0,0-1,0 1,-1 0,0 0,1 0,-1 0,0-1,-1 1,1 0,0 0,-1 0,0-1,-1-3,1 5,-1 0,1 1,-1-1,1 0,-1 0,0 1,1-1,-1 1,0-1,0 1,0 0,0 0,0 0,0 0,-1 0,1 0,0 1,0-1,-1 1,1-1,0 1,-1 0,1 0,-4 0,-5 1,1 0,0 1,1 0,-1 1,0 0,1 0,-1 1,1 0,0 0,0 1,1 1,-14 10,6-3,1 1,0 0,1 1,0 1,-13 21,17-22,1-1,1 2,0-1,1 1,1 1,-5 21,9-31,1 0,0 0,1 0,-1 0,1 0,1 0,-1 0,3 7,-2-9,0-1,1 0,-1 0,1 0,0 0,0 0,1 0,-1-1,1 1,-1-1,1 1,0-1,1 0,3 3,-3-4,0 0,0 0,0-1,0 1,1-1,-1 0,1 0,-1 0,1 0,-1-1,1 0,-1 0,1 0,0-1,-1 1,7-3,4 0,0-1,-1 0,24-12,-8 1,-1-1,-1-2,0-1,-1-1,-2-1,0-1,-1-2,-1 0,-1-2,-2 0,24-40,-39 58,0-1,-1 0,-1 0,0 0,0 0,0 0,-1-1,-1 1,0-1,0-11,-1 17,0 1,0-1,-1 1,0-1,0 1,0-1,0 1,0-1,0 1,-1 0,0 0,0 0,0 0,0 0,0 0,0 0,-1 1,1-1,-1 1,0-1,0 1,0 0,0 0,0 1,0-1,-1 1,1-1,0 1,-8-2,5 2,-1 0,0 1,0-1,1 1,-1 0,0 1,1 0,-1 0,0 0,1 1,-1 0,1 0,0 1,0-1,0 1,0 1,0-1,-8 8,7 0,5-2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49.91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0,'0'3,"0"1,0-1,0 1,0-1,1 1,-1-1,1 1,0-1,0 0,0 0,1 1,-1-1,1 0,0 0,0 0,0-1,0 1,0 0,0-1,5 4,-3-1,0-1,0 1,0 0,-1 0,0 0,1 0,-2 1,1 0,-1-1,0 1,0 0,0 0,-1 0,0 0,0 0,-1 0,0 0,0 1,0-1,-1 0,1 0,-4 8,4-13,0 0,0 0,-1 1,1-1,0 0,0 0,0 0,0 0,0 0,0 1,0-1,1 0,-1 0,0 0,1 0,-1 0,1 0,-1 0,1 0,-1 0,1 0,0 0,-1 0,1 0,0 0,0 0,0-1,-1 1,1 0,2 0,2 1,0 0,0-1,0 0,0 0,0 0,6 0,24 5,-33-5,-1-1,1 1,-1-1,1 1,-1 0,0-1,1 1,-1 0,0 0,0 0,1 0,-1 0,0 0,0 1,0-1,0 0,1 2,-2-1,1 1,-1-1,1 0,-1 0,0 0,1 0,-1 0,0 0,-1 1,1-1,0 0,-1 0,1 0,-1 0,1 0,-1 0,0 0,-2 3,-24 36,19-30,2-4,-30 38,34-43,0 1,-1-1,0 1,0-1,0 0,0 0,0 0,0-1,0 1,0-1,-1 1,-6 0,-3-3,3-6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50.27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9 55,'-5'15,"2"-2,3-13,0 1,1-1,-1 1,1-1,-1 0,1 1,-1-1,1 1,-1-1,1 0,0 0,-1 1,1-1,-1 0,1 0,0 0,-1 0,1 0,-1 1,1-1,0 0,-1 0,1-1,0 1,-1 0,2 0,32-3,1-2,0-1,52-16,-18 4,-52 14,1-2,19-8,-16 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50.92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75 471,'-33'43,"27"-36,-21 20,26-26,0 0,1 0,-1 0,0 0,0 0,1 0,-1 0,1 0,-1 0,1 1,-1-1,1 0,0 0,-1 0,1 1,0-1,0 0,0 0,0 1,0-1,0 0,0 0,1 2,0-2,-1-1,1 1,0 0,-1-1,1 1,0-1,0 0,-1 1,1-1,0 1,0-1,0 0,-1 0,1 1,0-1,0 0,0 0,0 0,0 0,0 0,-1 0,3-1,20-3,-21 4,27-8,0-1,0-2,-1-1,0-1,-1-1,0-2,-2-1,26-21,-42 31,-1 0,0-1,-1 0,0-1,7-10,-12 17,-1-1,0 0,1 1,-1-1,0 0,0 0,0 0,-1 0,1 0,-1-5,0 7,0-1,0 0,0 1,-1-1,1 1,-1-1,1 1,-1-1,1 1,-1-1,0 1,0 0,0-1,0 1,0 0,0 0,0 0,0-1,-1 1,1 0,-2 0,0-1,0 1,0 0,-1 0,1 0,0 0,-1 1,1-1,0 1,-1 0,1 0,-1 0,1 0,0 1,-1 0,1-1,0 1,0 0,-1 0,1 1,0-1,-3 3,-6 2,1 0,0 1,0 1,-11 9,18-13,0 0,0 0,0 0,1 1,-1-1,1 1,0 0,0 0,1 0,0 0,-4 10,6-13,0 1,-1-1,1 0,0 0,0 0,0 0,0 0,0 0,1 0,-1 0,1 0,-1 0,1 0,0 0,0 0,0 0,0 0,0 0,0 0,0-1,0 1,1 0,-1-1,1 0,-1 1,1-1,0 0,0 1,-1-1,1 0,0 0,0-1,0 1,3 1,3 0,1 0,-1 0,1-1,0 0,-1-1,1 1,0-2,-1 1,1-1,11-3,14-4,40-15,-46 14,26-11,-39 13,0 1,1 1,-1 0,1 1,0 1,0 0,22 0,-35 3,0 0,-1 0,1 0,0 1,0-1,-1 1,1 0,0 0,-1 0,1 0,0 0,-1 1,0-1,1 1,-1-1,3 4,-4-4,1 1,-1 0,0 0,1 0,-1 0,0 0,-1 0,1 1,0-1,0 0,-1 0,0 1,1-1,-1 0,0 1,0 2,-1 0,0 0,0 0,0 1,0-1,-1 0,0 0,0-1,0 1,-1 0,0-1,0 1,0-1,0 0,-1 0,1 0,-7 5,1-2,0 0,-1 0,1-1,-19 8,59-45,-2 7,45-26,-43 30,45-38,-54 38,-1-1,-1 0,-1-2,-1 0,0-1,-2-1,-1 0,-2-1,0-1,12-37,-14 35,-7 20,-1-1,0 1,0-1,2-14,-5 23,0 1,0 0,0 0,1 0,-1 0,0 0,0 0,0 0,0 0,0-1,0 1,0 0,0 0,0 0,0 0,0 0,0 0,0-1,0 1,0 0,0 0,0 0,0 0,0 0,0 0,0 0,0-1,0 1,0 0,0 0,-1 0,1 0,0 0,0 0,0 0,0 0,0-1,0 1,0 0,0 0,0 0,0 0,-1 0,1 0,0 0,0 0,0 0,0 0,0 0,0 0,-1 0,1 0,0 0,0 0,0 0,0 0,0 0,0 0,0 0,-1 0,1 0,0 0,0 0,-9 9,-6 16,-1 14,2 2,-13 59,20-69,-12 57,18-79,0 0,0 1,1-1,0 1,1-1,0 0,3 13,1-6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51.26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11 75,'-4'4,"-2"6,5 1,6-2,7-2,9-2,6-2,6-2,9-4,7-7,3-5,4-5,6-2,4-6,-9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12.76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330 23,'1'-9,"0"1,-13 4,3 3,0 1,0 0,0 0,0 1,1 0,-1 1,0 0,1 0,-1 1,1 0,0 0,0 1,0 0,0 1,1-1,-9 9,1-2,1 1,0 1,1 0,0 1,1 0,-18 30,26-37,-5 7,0 0,2 1,-1 0,-9 32,16-43,1-1,-1 1,0 0,1 0,0 0,0 0,0 0,0 0,1-1,0 1,-1 0,1 0,1-1,-1 1,0 0,1-1,0 1,0-1,0 0,0 1,0-1,1 0,-1-1,1 1,0 0,6 4,-2-3,0 1,1-1,-1-1,1 1,0-2,0 1,0-1,0 0,0 0,0-1,1 0,-1-1,0 0,1 0,-1-1,0 0,1 0,11-4,12-5,-1-1,0-1,37-21,-55 26,12-5,-4-1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13.12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230 1,'-3'0,"1"1,0-1,-1 1,1-1,0 1,0 0,-1 0,1 0,0 0,0 1,0-1,0 0,1 1,-1 0,0-1,1 1,-1 0,-2 3,2-1,-1-1,1 1,0 0,0 0,0 0,0 0,1 0,0 1,-1 4,1 11,2 1,0-1,1 0,1 0,1 0,1 0,9 22,6 30,-9-22,-2 1,3 75,-12-96,0 1,-2-1,-2 0,-1 0,-13 47,5-38,-1 0,-34 65,37-83,-2-1,-1 0,0 0,-2-1,0-1,-20 17,9-13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11.70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1,'4'0,"6"0,5 0,4 0,3 0,1 0,2 0,0 0,1 0,-1 0,0 0,-1 0,-3 4,-11 1,-10 1,-6-2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52.86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330 382,'0'0,"1"0,-1 0,0 0,0 0,1 0,-1 0,0 0,1 0,-1 0,0 0,1 0,-1 0,0 0,1 0,-1 0,0 0,1 0,-1 0,0-1,1 1,-1 0,0 0,0 0,1 0,-1-1,0 1,0 0,1 0,-1-1,0 1,0 0,0 0,1-1,-1 1,0 0,0-1,-8-9,-18-7,17 14,-1 0,1 1,0 1,-1-1,1 1,-1 1,0 0,1 0,-1 1,1 0,-1 1,1 0,0 0,-1 1,1 1,1-1,-13 7,12-5,0 0,0 1,0-1,1 2,0-1,0 1,1 0,0 1,0 0,1 0,-1 0,2 1,-1 0,2 0,-8 18,11-24,0 0,0 0,1-1,-1 1,1 0,-1 0,1 0,0 0,0 0,1 0,-1-1,0 1,1 0,0 0,0 0,0-1,0 1,0 0,0-1,1 1,-1-1,1 1,0-1,-1 0,1 0,0 0,4 3,-3-3,0 0,0 0,0-1,1 0,-1 1,0-1,1 0,-1-1,0 1,1-1,-1 1,1-1,-1 0,1 0,-1 0,1-1,-1 1,0-1,1 0,-1 0,0 0,4-2,2-2,0 0,-1 0,0-1,0 0,-1 0,0-1,0 0,0 0,-1-1,0 0,-1 0,1 0,-2-1,8-15,1-10,-2 0,12-58,-19 73,4-29,-2-1,-3 1,-4-80,1 117,-3 17,1 0,-1 0,1 0,1 0,-2 8,2 21,1 0,6 36,-1-1,-2-24,1 0,12 45,-12-72,0-1,2 0,1 0,0-1,1 0,0 0,20 27,-26-41,1 1,0 0,1-1,-1 0,0 0,1 0,4 3,-6-5,0 0,0 0,0-1,0 1,0 0,0-1,0 1,0-1,1 0,-1 0,0 0,0 0,0 0,0 0,1 0,3-2,7-2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53.57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290 53,'-5'-5,"-1"0,1 1,-1 0,-1 0,1 0,0 1,-1 0,0 0,1 1,-1 0,0 0,0 1,-1 0,1 0,0 0,0 1,0 0,-1 0,1 1,0 0,0 0,0 1,0 0,0 0,0 1,1 0,-1 0,1 0,0 1,0 0,0 0,0 1,-10 9,10-6,0-1,0 1,0 0,1 1,0 0,0-1,1 2,-6 17,9-23,1 0,-1 0,1 0,-1 0,1 0,0 0,0 0,1 0,0 0,-1-1,1 1,0 0,1 0,-1 0,1-1,-1 1,1-1,0 1,0-1,1 0,-1 0,1 0,0 0,-1 0,5 3,-2-3,-1-1,1 1,0-1,0 1,0-2,0 1,0 0,0-1,1 0,-1 0,0-1,1 1,-1-1,1 0,-1-1,0 1,1-1,-1 0,0 0,10-4,4-2,-1-1,0 0,0-1,22-16,-30 18,0 0,0-1,-1 0,0 0,-1-1,12-15,-17 20,-1 1,1-1,-1 0,0 1,-1-1,1 0,-1 0,1 0,-1-1,0 1,-1 0,1 0,-1 0,0-1,0 1,0 0,0-1,-1 1,0 0,0 0,0 0,-2-5,2 6,0 1,-1 0,1-1,-1 1,0 0,0 0,1 0,-1 0,0 0,-1 0,1 0,0 1,-1-1,1 1,0 0,-1 0,0 0,1 0,-1 0,0 0,1 1,-1-1,0 1,0 0,1 0,-1 0,0 0,0 0,1 0,-1 1,0 0,-3 0,0 1,-1 0,1 0,0 1,0-1,0 1,0 1,0-1,1 1,-1 0,1 0,0 1,-6 6,9-8,1-1,-1 0,0 1,1 0,0-1,0 1,-1 0,2-1,-1 1,0 0,0 0,1 0,0 0,-1 5,2-7,-1 1,0-1,1 1,-1-1,1 1,-1-1,1 0,0 1,0-1,-1 0,1 1,0-1,0 0,0 0,0 0,1 0,-1 0,0 0,0 0,1 0,-1 0,0-1,1 1,-1 0,1-1,-1 0,1 1,-1-1,3 1,5 0,1 0,-1-1,0 0,0 0,0-1,17-3,56-20,-45 13,-5-2,13-2,-42 14,1 1,-1-1,0 1,0 0,0 0,0 0,0 0,1 1,-1-1,0 1,0 0,5 2,51 30,-50-26,1-1,0 0,1 0,-1-1,1-1,0 1,0-2,13 3,-4-4,30-1,-35-1,0 0,0 1,0 0,16 4,-27-4,0 0,1 0,-1-1,0 0,1 0,-1 0,1 0,-1-1,0 1,1-1,-1 0,0-1,8-2,-4-1,1 0,-1 0,0 0,0-1,8-8,-2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53.93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221 0,'9'3,"-10"2,-14 6,-7 0,1 0,1 2,0 0,-32 29,51-42,-7 7,1 0,0 0,0 0,1 1,0 0,0 0,1 1,0 0,0 0,-5 15,9-21,0 0,0 1,0-1,1 0,-1 1,1-1,-1 0,1 1,0-1,1 1,-1-1,1 0,-1 1,1-1,0 0,0 1,0-1,1 0,-1 0,1 0,-1 0,1 0,0-1,0 1,1 0,-1-1,0 0,1 1,0-1,-1 0,1 0,0-1,0 1,4 1,0 0,0-1,1 0,-1 0,0-1,1 0,-1 0,1-1,-1 0,1 0,-1 0,10-3,13-3,38-12,-65 17,137-53,-98 34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55.01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0 260,'0'-1,"0"0,0-1,0 1,0 0,0-1,1 1,-1 0,0-1,1 1,-1 0,0 0,1-1,0 1,-1 0,1 0,0 0,-1 0,1 0,0 0,0 0,0 0,0 0,0 0,0 0,0 0,0 1,1-1,-1 1,0-1,0 0,0 1,1 0,1-1,4 0,0 1,0 0,0 0,0 0,11 2,23 1,-29-6,0 0,0-1,0 0,0-1,-1 0,0-1,0 0,-1 0,0-1,0-1,0 0,-1 0,0-1,0 0,-1-1,-1 0,0 0,9-16,-17 100,2-66,-1-1,1 0,0 1,1-1,0 0,0 0,1 0,-1 0,7 10,-8-15,1 1,0-1,0 0,0 1,0-1,0 0,0 0,0 0,1 0,-1-1,1 1,0-1,-1 1,1-1,0 0,0 0,0 0,-1 0,1-1,0 1,0-1,0 0,0 0,0 0,5 0,0-2,-1 1,1-1,0 0,0-1,-1 0,0 0,1-1,-1 0,-1 0,1-1,0 1,6-8,-6 5,1-1,-1 1,-1-2,1 1,-1-1,-1 0,0 0,7-17,-8 22,0 10,5 26,1 4,-9-32,1 0,0-1,0 1,0-1,0 0,0 1,1-1,0 0,-1 0,1-1,0 1,1 0,-1-1,0 0,1 0,-1 0,1 0,-1-1,1 1,0-1,0 0,0 0,0 0,0-1,0 1,0-1,0 0,0 0,0 0,0-1,0 1,0-1,-1 0,1 0,5-3,-1 1,0-1,0 0,10-7,-12 6,1 1,0 1,0-1,13-4,-18 7,1 1,-1-1,0 1,1 0,-1 0,0 0,1 0,-1 0,0 0,1 1,-1-1,0 1,1 0,-1-1,0 1,0 0,0 0,0 1,0-1,2 2,3 2,-1 0,1 0,0-1,0 0,1 0,10 3,-15-6,0 0,0-1,0 1,0-1,0 0,0 0,0-1,0 1,0 0,0-1,-1 0,1 1,0-1,0 0,-1-1,1 1,0 0,-1-1,1 0,-1 1,5-5,76-83,-81 88,-1 0,1-1,0 1,-1 1,1-1,0 0,0 0,0 1,-1-1,1 1,0-1,0 1,0 0,0 0,0-1,0 2,0-1,0 0,-1 0,1 0,0 1,0-1,0 1,0 0,2 1,5 3,1 0,-1 1,14 11,7 5,-21-19,0 1,0-1,0-1,0 1,0-1,0-1,1 0,-1 0,0-1,1 0,-1-1,1 0,-1 0,0-1,0 0,13-5,-8 2,-1 0,0-1,0-1,0 0,-1 0,0-1,0-1,-1 0,0-1,10-11,-16 14,1-1,-1 1,0-1,0-1,5-13,-10 20,1 0,0 0,-1 0,1 0,-1 0,0 0,0 0,0 0,0 0,0 0,0 0,0 0,-1 1,0-4,1 4,-1 0,0 0,0 0,0 0,1 0,-1 0,0 0,0 1,0-1,0 0,0 1,0-1,-1 0,1 1,0-1,0 1,0 0,0-1,-1 1,1 0,0 0,0 0,-1 0,1 0,-2 0,-2 0,0 1,0 0,-1 0,1 1,0 0,0 0,1 0,-1 0,0 0,1 1,-1 0,1 0,0 1,0-1,0 1,0-1,-3 6,1-1,0-1,0 1,0 0,1 1,1-1,-1 1,1 0,-4 15,8-21,-1-1,0 1,1 0,0 0,-1 0,1 0,0-1,1 1,-1 0,0 0,1 0,0 0,-1-1,1 1,0 0,1-1,-1 1,3 4,-1-4,0 0,0 0,0 0,0-1,0 1,1-1,-1 0,1 1,0-2,0 1,6 2,5 0,0-1,1 0,-1-1,1 0,28-2,28-5,1-4,-1-2,82-25,-104 22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56.49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1 254,'0'1,"1"1,-1-1,0 0,1 0,-1 1,1-1,0 0,0 0,-1 0,1 0,0 0,0 0,0 0,0 0,0 0,0 0,2 1,24 14,-21-12,2 1,1-1,0 0,-1-1,1 1,1-2,-1 1,0-1,1-1,-1 0,1 0,-1-1,1 0,0 0,-1-1,16-4,-11 1,1-1,-1 0,0-1,0 0,-1-1,0-1,0 0,0-1,13-12,-18 13,0 0,-1 0,0-1,0 0,-1 0,10-19,-14 24,0 0,-1 0,0 0,1 0,-1-1,-1 1,1 0,-1-1,1-4,-1 7,-1 0,1 0,0-1,-1 1,0 0,1 0,-1 0,0 0,0 0,0 0,0 0,-1 0,1 0,0 1,-1-1,1 0,-1 1,-2-3,0 2,1 1,0-1,-1 1,1 0,-1 0,1 0,-1 0,1 1,-1-1,0 1,1 0,-1 0,0 0,1 1,-1-1,0 1,1 0,-1 0,1 0,-6 3,-7 3,0 0,-28 19,31-17,1 0,0 1,0 0,1 1,1 0,0 1,0 0,-9 16,15-22,1 0,0 0,1 0,0 0,0 0,0 0,0 1,1-1,0 12,1-14,0 0,0 0,1 0,0 0,0 1,0-2,0 1,1 0,-1 0,1 0,0-1,0 1,1-1,-1 1,1-1,4 5,-3-5,1 1,0-1,0 1,0-1,0-1,1 1,-1-1,1 0,-1 0,1-1,0 1,0-1,0 0,-1-1,1 0,0 0,0 0,0 0,10-3,9-2,1-1,-2-1,27-12,-1 0,0-3,-2-2,0-2,-2-2,-1-2,77-67,-122 96,1 0,0 0,0 0,0 0,0 0,0 1,0-1,0 0,0 0,0 1,0-1,0 1,0-1,0 1,0 0,0-1,1 1,-1 0,0 0,0-1,1 1,-1 0,0 0,2 1,-2 0,1 0,-1 0,0 1,0-1,0 0,0 1,0-1,0 1,0-1,-1 1,1 0,0-1,-1 1,0 0,1-1,-1 1,0 2,6 23,12 69,-17-85,0 1,-1-1,0 1,-1-1,0 1,-3 13,2-20,1 0,-1-1,0 1,0-1,-1 1,1-1,-1 0,0 0,0 0,0 0,-1-1,1 0,-6 4,7-5,-1 0,0 0,1-1,-1 1,0-1,0 1,0-1,0 0,0-1,0 1,0 0,-1-1,1 0,0 1,0-1,0-1,-1 1,1 0,0-1,0 1,-4-2,6 1,0 1,-1-1,1 1,0 0,0-1,0 0,0 1,0-1,0 0,0 0,0 1,0-1,0 0,0 0,0 0,1 0,-1 0,0 0,1 0,-1 0,1-1,-1 1,1 0,-1-2,1 1,0 1,0-1,0 0,1 0,-1 0,1 0,-1 0,1 0,0 0,-1 1,1-1,0 0,3-3,3-4,1 0,0 0,18-14,-25 22,32-24,1 2,1 1,45-20,57-36,5-29,-140 105,17-12,-19 14,1-1,0 0,0 1,-1-1,1 1,0 0,0-1,0 1,-1 0,1-1,0 1,0 0,0 0,0 0,0-1,0 1,-1 0,1 0,0 1,1-1,-2 2,1 0,-1 1,0-1,0 0,0 1,-1-1,1 0,0 0,-1 1,0-1,1 0,-1 0,-2 4,1-2,-27 89,5 0,-20 142,34-160,2-19,-2 110,10-158,0 0,1 0,0 1,1-1,0 0,0 0,4 9,-6-17,0 0,0 0,0 0,0 0,0 1,0-1,0 0,0 0,0 0,0 0,1 1,-1-1,0 0,0 0,0 0,0 0,0 0,0 0,1 1,-1-1,0 0,0 0,0 0,0 0,1 0,-1 0,0 0,0 0,0 0,0 0,1 0,-1 0,0 0,0 0,0 0,1 0,-1 0,0 0,0 0,0 0,0 0,1 0,-1 0,0 0,0 0,0 0,0-1,0 1,1 0,-1 0,0 0,0 0,0 0,0 0,0-1,0 1,1 0,-1 0,0 0,0 0,0-1,0 1,0 0,0 0,0 0,0 0,0-1,0 1,0 0,5-17,-4 14,11-46,5-65,7-29,-17 114,0-3,19-50,-23 73,1 1,0 0,0 0,0 1,1-1,1 1,-1 0,1 0,0 1,14-12,-13 15,0-1,0 1,1 1,-1-1,1 1,0 0,-1 1,1 0,13 0,17-4,17-3,-31 5,37-9,-53 9,0 1,-1-1,1-1,-1 1,1-1,-1-1,0 1,9-9,-12 10,-1 0,0 0,0-1,0 1,0-1,-1 1,1-1,-1 0,0 0,0 0,0 0,1-5,-3 7,0 0,0 0,0 0,0 0,0 0,0 0,0 0,-1 0,1 0,-1 0,0 0,1 0,-1 0,0 1,0-1,0 0,0 0,-1 1,1-1,0 1,-1-1,1 1,-1 0,1-1,-1 1,0 0,1 0,-1 0,-2-1,-2 0,1-1,-1 1,0 0,0 1,0 0,0 0,-1 0,1 0,0 1,0 0,0 0,-1 1,1 0,0 0,0 0,0 1,0 0,0 0,-10 6,5-3,0 1,1 0,-1 1,1 1,1-1,-1 1,1 1,1 0,-10 12,11-12,1 1,0 1,0-1,1 1,0 0,1 0,0 0,1 1,0-1,-1 13,3-19,1 0,0 0,0 0,0-1,1 1,0 0,0 0,0 0,0-1,1 1,0-1,0 1,0-1,0 0,1 0,0 0,0 0,0 0,0 0,0-1,1 0,0 1,-1-1,1 0,0-1,1 1,4 1,1 0,0 0,0-1,0 0,0-1,1 0,-1 0,1-1,20-1,-7-2,0 0,42-10,-30 3,62-25,-84 28,0 0,0-2,-1 1,0-2,-1 0,23-21,-18 13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56.87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43 59,'-4'0,"-6"0,-5-4,4-1,8-1,9 2,7 1,6 1,4 1,1 1,6-4,2-2,-2 2,0 0,2 1,0 1,-1-3,-6-1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7:57.26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377 1,'0'1,"0"1,0 0,-1-1,1 0,0 1,-1-1,0 1,1-1,-1 1,0-1,0 0,1 0,-1 1,0-1,0 0,-1 0,1 0,0 0,0 0,-3 2,-31 14,22-12,-4 2,1-2,-33 8,34-10,0 1,0 0,0 1,-19 10,24-10,-1 1,1 1,0 0,0 0,0 1,1 0,1 0,-1 1,1 1,1-1,0 1,-12 21,18-28,0 0,0 0,0 0,0 0,1 0,-1 0,1 0,0 1,0-1,0 0,0 0,1 0,-1 0,1 0,0 0,-1 0,2 0,-1 0,0 0,0 0,1 0,0-1,-1 1,1 0,0-1,0 0,1 1,-1-1,0 0,1 0,-1 0,5 2,1 1,1-1,-1 1,0-2,1 1,0-1,0 0,0-1,0 0,18 1,-4-3,0-1,0-1,0-1,-1-1,1-1,27-10,-1-3,77-41,-111 51,0 0,-1-1,0 0,0-2,-1 1,-1-2,0 1,0-2,13-18,-24 29,1 0,-1 0,0 0,0 0,0 0,0 0,-1 0,1-1,-1 1,1 0,-1 0,0-1,1 1,-1 0,-1 0,1-1,0 1,0 0,-1-3,0 3,0 1,0 0,0 0,0-1,0 1,0 0,0 0,0 0,0 0,0 0,0 0,-1 0,1 1,0-1,-1 0,1 1,-1-1,1 1,0-1,-1 1,1 0,-1-1,0 1,1 0,-1 0,1 0,-1 0,1 1,-3-1,-3 2,0-1,-1 1,1 0,0 1,0 0,1 0,-1 0,-6 5,-49 38,58-43,-10 8,0 1,2 1,-1 0,-15 23,23-29,0 0,1 0,0 0,0 1,1-1,0 1,0 0,1 0,0 1,0-1,0 15,2-20,0 0,0 0,0 0,1-1,-1 1,1 0,0 0,0-1,0 1,0 0,0-1,1 1,-1-1,1 1,0-1,-1 0,5 4,-2-3,0 0,0-1,0 1,0-1,0 0,1 0,-1 0,1-1,8 3,3-2,0 0,0-1,0-1,0 0,21-3,-2-3,0-1,0-2,-1-1,55-25,121-75,-134 66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00.87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344 456,'-6'-1,"1"0,0 0,0 0,-1-1,-7-3,-17-4,17 7,1 0,-1 1,0 1,0 0,0 0,1 2,-19 3,24-3,-1 0,1 1,-1 0,1 1,0 0,0 0,0 0,1 1,0 0,0 0,0 1,0-1,-4 8,2-3,1 0,1 0,0 0,0 1,1 0,0 1,-3 14,6-21,1 1,0-1,1 1,-1-1,1 0,0 1,0-1,2 8,-1-10,-1 0,1 0,0-1,0 1,1 0,-1-1,1 1,-1 0,1-1,0 0,0 1,0-1,0 0,0 0,0 0,3 1,-2-1,0 0,1-1,-1 0,0 0,0 0,1 0,-1 0,1-1,-1 1,1-1,-1 0,1 0,-1-1,1 1,-1-1,0 1,6-3,0 0,0 0,0-1,0 0,0 0,8-7,-4 2,0-1,-1-1,0 0,-1 0,0-1,-1 0,16-28,-21 34,-1-2,0 1,-1 0,0-1,0 1,-1-1,1 0,-2 0,1 0,-1 0,0 0,-1 0,0 0,0-1,-1 1,0 0,-3-10,4 17,0 1,0-1,0 1,0 0,0-1,0 1,0 0,0-1,-1 1,1 0,0-1,0 1,0 0,0-1,-1 1,1 0,0 0,0-1,0 1,-1 0,1 0,0-1,-1 1,1 0,0 0,-1 0,1-1,0 1,-1 0,1 0,0 0,-1 0,1 0,0 0,-1 0,1 0,0 0,-1 0,1 0,-1 0,-11 14,-2 26,13-31,0 0,1 1,1-1,-1 1,2-1,-1 1,1-1,0 0,1 0,6 14,-5-13,1-1,0 1,1-1,-1 0,2 0,-1-1,1 1,1-2,7 8,-11-12,0 0,0 0,0-1,0 1,0-1,0 0,0 0,1 0,-1-1,1 0,0 0,-1 0,1 0,0-1,-1 1,1-1,0-1,0 1,-1-1,1 1,0-1,-1 0,1-1,-1 1,1-1,-1 0,0 0,0-1,0 1,0-1,0 0,0 0,-1 0,0 0,1-1,-1 1,0-1,4-8,3-5,13-28,-17 30,2 0,15-24,-22 38,-1 0,0 1,1-1,-1 0,1 1,-1-1,1 1,-1-1,1 1,-1-1,1 1,-1-1,1 1,0 0,-1-1,1 1,0 0,-1-1,1 1,0 0,0 0,-1 0,1 0,0-1,0 1,-1 0,1 0,1 1,-1-1,0 1,0 0,0-1,0 1,0 0,0 0,-1 0,1 0,0 0,0 0,-1 0,1 0,0 0,-1 0,1 2,3 7,-1 0,0 0,1 10,-3-17,0 2,15 65,-14-64,0-1,0 1,0-1,1 0,-1 0,1 0,1 0,-1 0,7 7,-8-11,-1 0,0 0,0-1,0 1,1 0,-1-1,0 1,0-1,1 0,-1 1,0-1,1 0,-1 0,1 0,-1 0,0 0,1 0,-1 0,1 0,-1 0,0-1,1 1,-1-1,0 1,0-1,1 1,-1-1,0 0,0 1,0-1,0 0,0 0,0 0,0 0,0 0,0 0,1-2,3-3,0-1,0 0,0 0,6-13,1-13,-10 25,1 0,0-1,1 2,0-1,0 0,6-7,-9 14,1-1,-1 0,1 1,0 0,0-1,-1 1,1 0,0 0,0 0,0 0,0 0,0 0,0 1,0-1,1 1,-1 0,0-1,0 1,0 0,0 0,1 0,-1 1,0-1,0 0,0 1,0-1,0 1,1 0,1 1,4 2,0 0,0 1,0 0,-1 0,0 1,0 0,0 1,0-1,6 11,-4-7,0-1,0 0,16 12,-24-21,0 1,0-1,0 1,0-1,0 0,0 1,0-1,0 0,0 0,0 0,0 0,0 0,0 0,0 0,0 0,0 0,0 0,0 0,0-1,0 1,0 0,0-1,-1 1,1-1,0 1,0-1,0 0,0 1,-1-1,1 0,0 1,0-1,-1 0,1-1,4-4,0 0,-1-1,6-10,-5 8,-2 3,1 0,0 0,0 0,1 0,-1 0,11-8,-14 13,1 0,-1 1,0-1,1 0,-1 1,1-1,-1 0,1 1,-1 0,1-1,-1 1,1 0,-1 0,1 0,-1 0,1 0,0 0,-1 0,1 1,-1-1,1 0,-1 1,1 0,-1-1,1 1,-1 0,0-1,1 1,-1 0,0 0,0 0,0 0,0 0,0 1,0-1,0 0,0 0,1 2,27 40,-23-32,1-1,0 0,1 0,14 15,-19-23,0 0,0 0,0 0,0 0,0 0,0-1,0 1,0-1,1 0,-1 0,0 0,1 0,-1-1,1 0,-1 1,1-1,-1 0,1-1,-1 1,1-1,3 0,4-3,-1 0,1 0,-1-1,0 0,-1-1,1 0,-1 0,0-1,-1 0,13-14,1-4,0-1,22-37,-7 3,-35 61,-3 10,-4 22,2-13,-25 243,24-201,4 0,8 77,-7-135,7 58,-2 0,-5 106,-1-165,-1-1,1 1,0-1,-1 1,0-1,0 1,0-1,0 0,-2 4,3-6,0 0,0 1,0-1,-1 0,1 0,0 1,0-1,-1 0,1 0,0 0,-1 1,1-1,0 0,-1 0,1 0,0 0,-1 0,1 0,0 1,-1-1,1 0,0 0,-1 0,1 0,-1-1,0 1,0 0,0-1,1 1,-1-1,0 1,0-1,1 1,-1-1,0 0,1 1,-1-1,0 0,1 0,-1-1,-2-3,0-1,0 1,1-1,0 0,0 0,1 0,0 0,-1-7,-1-53,3 52,1-14,1 0,1 0,2 0,0 0,2 1,1 0,14-30,12-18,50-81,32-27,-1 3,-90 136,-2-1,20-58,-32 75,12-36,-22 59,1 0,-1 0,0-1,-1 1,1 0,-1-1,0 1,-1 0,-1-9,2 13,0 0,0 0,0 0,0 0,-1 1,1-1,-1 0,1 0,0 0,-1 0,1 1,-1-1,0 0,1 0,-1 1,0-1,1 0,-1 1,0-1,0 1,1-1,-1 1,0-1,0 1,0 0,0-1,0 1,1 0,-1 0,0 0,0 0,0-1,0 1,0 0,0 1,0-1,0 0,0 0,0 0,0 0,1 1,-1-1,0 1,0-1,0 0,0 1,1-1,-2 2,-4 2,0-1,1 1,0 1,0-1,-7 9,-6 10,0 1,1 1,-20 42,13-18,-17 56,28-64,1 1,2-1,2 2,-4 66,12-94,0 0,5 28,-4-37,0-1,0 1,1 0,0 0,0-1,1 1,-1-1,1 0,7 9,-9-13,0 0,0 1,0-1,0 0,0 0,0 0,1-1,-1 1,0 0,1 0,-1-1,1 1,-1-1,1 1,-1-1,1 0,-1 1,1-1,-1 0,1 0,-1 0,1 0,-1 0,1-1,0 1,-1 0,1-1,-1 1,0-1,1 1,-1-1,1 0,-1 0,0 1,1-1,-1 0,0 0,0 0,2-3,5-4,0-1,-1 0,0 0,7-13,-8 13,-3 4,4-7,1 1,0 1,0 0,1 0,10-9,-17 17,1 0,-1 0,1 0,0 1,0-1,0 1,0 0,0-1,0 1,0 1,0-1,0 0,1 1,-1 0,0-1,0 1,1 1,-1-1,0 0,0 1,0 0,1-1,-1 1,0 0,5 3,6 4,27 18,-33-20,-1 0,1-1,0 0,0-1,1 0,-1 0,1-1,0 0,18 4,-6-5,-1 0,1-2,0 0,0-2,-1 0,1-1,-1-1,0-1,31-11,-30 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02.31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383 640,'0'1,"0"0,0-1,0 1,-1-1,1 1,0-1,0 1,-1-1,1 1,0-1,-1 1,1-1,0 1,-1-1,1 0,-1 1,1-1,0 1,-1-1,1 0,-1 0,1 1,-1-1,1 0,-1 0,0 0,1 1,-1-1,1 0,-1 0,1 0,-1 0,0 0,1 0,-1 0,1 0,-1 0,1-1,-1 1,1 0,-1 0,0 0,0-1,-26-8,20 5,-15-7,-46-16,59 25,1 0,-1 0,0 1,0 0,0 1,0-1,0 2,1-1,-11 3,10-1,0 0,1 1,-1-1,1 2,0-1,0 1,0 0,1 1,-1 0,1 0,-11 11,15-13,0 1,-1 0,1 0,1 0,-1 0,1 0,0 1,-1-1,2 1,-1 0,1-1,-1 1,1 0,1 0,-1 0,1 0,0 0,0-1,0 1,0 0,1 0,2 6,-3-7,1-1,0 0,1 0,-1 0,0 0,1 0,0 0,0 0,0 0,0 0,0-1,0 1,1-1,-1 0,1 0,0 1,4 1,-2-2,0 1,0-1,1-1,-1 1,0-1,1 0,-1 0,1-1,10 0,1-1,-1-1,0-1,0-1,0 0,0-1,19-8,-17 4,0 1,-1-2,30-22,-41 28,-1-1,1 0,-1 0,0 0,0-1,-1 0,0 0,0 0,0 0,0-1,-1 1,0-1,3-11,-6 16,1-1,-1 1,1-1,-1 1,0-1,0 1,0-1,0 1,-1-1,1 1,-1 0,1-1,-1 1,0 0,-2-5,2 6,0-1,0 1,-1-1,1 1,-1 0,1-1,-1 1,1 0,-1 0,1 0,-1 0,0 0,0 1,1-1,-1 0,-3 0,1 1,-1-1,0 1,0 0,1 0,-1 0,0 1,1 0,-1 0,0 0,1 0,-1 1,1 0,0-1,-1 2,-4 2,1 1,-1 0,2 1,-1 0,1 0,0 0,-7 11,11-15,1 0,0 0,0 1,1-1,-1 0,0 1,1-1,0 1,0-1,0 1,1-1,-1 1,1 0,-1 0,1-1,1 1,-1 0,0-1,1 1,1 4,-1-6,0 0,0 0,1 0,-1 0,0 0,1 0,0 0,-1-1,1 1,0-1,0 1,0-1,0 0,0 0,0 0,0 0,0 0,0 0,1-1,-1 1,0-1,4 1,6 1,0-1,0-1,13-1,-14 1,5-1,1-1,0-1,-1-1,1 0,-1-1,0-1,24-12,3-5,53-37,-76 46,-1-2,0 0,-1-1,-1 0,-1-2,0 0,-1-1,-1 0,18-37,-18 27,-1-1,-1-1,-2 0,-1 0,-2-1,6-51,-12 68,-1 0,-1-24,0 34,0 0,0 0,0 0,-1 0,1 0,-2 0,1 0,0 1,-5-8,6 12,0 0,1 1,-1-1,0 0,0 0,0 0,0 1,0-1,0 0,0 1,0-1,0 1,0-1,0 1,-1 0,1-1,0 1,0 0,0 0,0 0,-1 0,1 0,0 0,0 0,0 0,-1 0,1 1,0-1,0 0,0 1,0-1,0 1,0-1,0 1,0 0,0-1,0 1,0 0,0 0,-1 1,-2 2,-1 0,1 1,0-1,0 1,1 0,-6 9,-3 14,2 1,1 0,2 1,-6 36,10-50,-5 34,-5 98,13-122,1 0,1-1,1 1,2 0,12 41,-15-58,1-1,1 0,0 0,0 0,0-1,1 1,0-1,0 0,11 11,-11-15,0 1,0 0,0-1,0 0,1 0,-1-1,1 0,-1 1,1-2,0 1,0-1,0 0,0 0,11 0,-4-2,0 0,0 0,-1-1,1-1,0 0,-1 0,0-2,0 1,0-1,0-1,-1 0,15-12,-12 8,-1 0,-1-1,0 0,0-1,-1-1,-1 0,0 0,-1-1,11-20,-17 27,0-1,0 0,-1 1,0-1,0-1,-1 1,1-10,-2 16,0 0,0-1,0 1,0 0,-1-1,1 1,-1 0,0 0,1-1,-1 1,0 0,0 0,-2-2,2 3,0 0,0 0,0 0,-1 0,1 0,0 0,-1 0,1 0,0 1,-1-1,1 0,-1 1,1 0,-1-1,1 1,-1 0,0 0,1-1,-1 1,1 0,-3 1,-2 0,1 0,-1 1,1-1,-1 1,1 0,0 1,0-1,0 1,0 0,0 0,1 1,-1-1,-6 9,2-2,0-1,1 2,0-1,-12 24,17-29,0 1,0 0,1 0,0 0,1 0,-1 0,1 0,0 0,1 1,-1-1,1 0,0 1,2 8,-1-11,0-1,0 1,1-1,-1 1,1-1,0 0,-1 0,1 0,1 0,-1 0,0 0,1-1,0 1,-1-1,1 1,0-1,0 0,0 0,1 0,-1-1,0 1,1-1,-1 0,6 1,2 0,0 0,0-1,1 0,-1-1,0-1,1 0,-1 0,0-1,18-5,10-5,48-22,47-30,-119 56,-1-1,0-1,0 0,-1-1,-1 0,20-23,-27 28,-1 0,-1 0,1 0,-1 0,0-1,-1 1,3-10,-4 14,-1 1,1-1,-1 0,0 1,1-1,-1 0,0 1,0-1,0 0,0 0,0 1,-1-1,1 0,0 1,-1-1,1 0,-1 1,0-1,0 1,1-1,-1 1,0-1,0 1,0-1,-1 1,1 0,0 0,0 0,-1 0,1 0,-1 0,1 0,-1 0,-1-1,2 2,0 0,-1-1,1 1,0 0,0 0,0 0,0 0,0 0,-1 0,1 0,0 0,0 0,0 1,0-1,0 0,0 1,0-1,0 1,0-1,0 1,0-1,0 1,0 0,0-1,0 1,0 0,1 0,-1 0,0 0,1 0,-1 0,1 0,-1 0,1 0,-1 0,1 0,-1 0,1 0,0 0,0 0,0 0,0 1,0-1,0 0,0 0,0 0,0 0,0 0,0 1,1-1,-1 0,1 0,-1 0,0 0,1 0,0 0,-1 0,2 1,6 6,0 0,0 0,1-1,0 0,0 0,1-1,0-1,0 1,11 3,-3-1,26 18,-29-15,-1 1,22 25,-27-26,2-1,-1 0,2 0,15 11,-22-18,0-1,0 0,0 1,0-2,1 1,-1 0,0-1,1 0,-1-1,1 1,-1-1,1 0,-1 0,1-1,8-1,2-2,0-1,0 0,-1-1,0-1,0-1,0 0,-1-1,0 0,-1-1,0 0,-1-1,0-1,-1 0,0-1,-1 0,10-15,-17 23,0-1,0 1,-1-1,0 0,0 1,0-1,-1 0,1-7,-1 12,-1-1,0 1,0 0,0 0,0-1,-1 1,1 0,0-1,0 1,-1 0,1 0,-1-1,1 1,-1 0,1 0,-1 0,0 0,0 0,1 0,-1 0,0 0,0 0,0 0,0 0,0 0,0 1,-1-1,1 0,0 1,0-1,0 1,-1 0,1-1,0 1,0 0,-1-1,1 1,0 0,-1 0,1 0,0 0,0 1,-3-1,-3 1,0 0,1 0,-1 1,0 0,1 0,-1 0,1 1,-1 0,1 1,0-1,1 1,-1 0,0 0,1 1,0 0,0 0,-6 9,0 0,1 1,0 0,1 1,1 0,-10 28,16-39,1 0,-1 0,1 0,0 1,0-1,1 0,0 1,0-1,0 0,2 11,-2-13,1 0,0-1,0 1,0 0,1-1,-1 1,0-1,1 1,0-1,0 0,-1 1,1-1,1 0,-1 0,0-1,0 1,1 0,-1-1,1 1,-1-1,5 2,5 1,0-1,1-1,-1 1,0-2,1 0,-1 0,0-1,1-1,-1 0,1-1,-1 0,0-1,12-4,1-1,-1-2,1-1,-2 0,0-2,24-18,16-17,-40 26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02.67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35,'1'-2,"-1"1,1 0,-1-1,1 1,0 0,0-1,0 1,0 0,0 0,0 0,0 0,0 0,0 0,1 0,-1 0,0 0,0 0,1 1,2-2,0 0,0 0,0 1,0-1,1 1,6-2,18 3,51 5,-1 0,-63-4,-1-1,0 0,0-1,21-3,-15-2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12.9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600 0,'-1'4,"0"1,0-1,0 0,-1 0,0 0,0-1,-3 5,-3 7,-12 27,-28 42,-4 6,-65 143,-38 74,99-207,17-31,-39 94,77-160,-8 24,8-25,1-1,0 0,0 1,-1-1,1 1,0-1,0 0,0 1,0-1,1 1,-1-1,0 1,1-1,-1 0,1 1,0 1,0-2,-1-1,0 0,1 1,-1-1,0 0,1 0,-1 1,0-1,1 0,-1 0,1 0,-1 0,0 0,1 1,-1-1,1 0,-1 0,1 0,-1 0,1 0,-1 0,0 0,1 0,-1-1,1 1,-1 0,0 0,1 0,-1 0,1 0,-1-1,0 1,1 0,-1 0,1-1,12-11,-11 11,10-13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03.17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40,'4'0,"1"-4,4-2,5 1,4 1,3 1,2 1,1 1,1 1,-5-4,0-2,-4 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20.0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268 48,'0'-2,"0"1,0-1,0 0,0 0,-1 0,1 1,0-1,-1 0,0 1,1-1,-1 0,0 1,0-1,0 1,0-1,0 1,0-1,0 1,-1 0,1-1,-2 0,0 0,0 1,0-1,0 1,0 0,0 0,0 0,0 0,-1 1,1-1,0 1,-4 0,-2 0,0 1,0 0,0 0,1 1,-1 0,1 1,-1 0,-8 4,7-2,2 1,-1 0,1 0,-1 1,2 0,-1 0,1 1,0 0,1 0,0 1,0 0,1 0,0 0,-8 20,11-23,1 0,-1 0,1 0,0 0,0 0,1 0,-1 0,1 1,1-1,-1 0,1 0,0 0,1 0,-1 0,1 0,1 0,-1 0,1-1,0 1,0-1,0 0,1 0,0 0,0 0,0-1,7 7,112 80,-78-60,52 46,-91-72,-1 0,0 1,0-1,0 1,-1 0,0 0,0 1,5 11,-8-14,0 0,0 0,0 0,0 1,-1-1,0 0,0 0,0 0,0 0,-1 1,1-1,-1 0,0 0,0 0,-1 0,-2 6,-2 0,0 0,0 0,-1-1,-1 0,1-1,-1 0,0 0,-1 0,0-1,0-1,-1 1,0-1,0-1,0 0,-1 0,-21 5,26-9,0 0,0 0,0-1,1 0,-1 0,-7-1,12 1,0 0,-1 0,1-1,0 1,-1 0,1 0,0-1,-1 1,1-1,0 1,0-1,-1 0,1 1,0-1,0 0,0 0,0 0,0 1,0-1,0 0,0-1,1 1,-1 0,0 0,0 0,1 0,-1-1,1 1,-1 0,1 0,-1-3,2 2,-1 1,1-1,-1 0,1 0,0 1,0-1,0 0,0 1,0-1,0 1,0-1,0 1,0-1,1 1,-1 0,1 0,-1 0,1 0,2-2,34-16,90-23,-96 33,0-1,0-1,47-25,-56 22,-1-1,0-1,-1-1,-1-1,34-38,-54 56,0-1,0 1,1 0,-1-1,0 1,0 0,1-1,-1 1,0 0,1-1,-1 1,0 0,1 0,-1 0,0-1,1 1,-1 0,0 0,1 0,-1 0,1 0,-1 0,0-1,1 1,-1 0,1 0,-1 0,0 0,1 1,0-1,4 12,-3 30,-2-31,0-6,1 0,-1-1,1 1,0-1,1 1,-1-1,1 0,0 0,0 1,3 4,-4-8,0 0,0 0,-1 0,1-1,0 1,0 0,0 0,0-1,0 1,0-1,0 1,0-1,0 1,0-1,0 0,0 1,0-1,2 0,-1 0,-1 0,1 0,0-1,-1 1,1 0,-1-1,1 0,-1 1,1-1,-1 0,1 0,-1 0,1 0,-1 0,0 0,2-2,2-2,-1 0,0-1,0 0,5-8,-8 13,10-20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20.39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39 0,'-4'0,"-1"4,-5 2,1 3,0 5,7-1,8-1,2-4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21.02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1 500,'3'0,"-1"1,1-1,0 1,-1 0,1 0,-1 0,5 2,19 7,-14-10,0-1,-1 1,1-2,0 0,-1 0,0-1,1 0,-1-1,-1 0,1-1,0-1,16-10,-9 3,-1 0,0 0,-1-2,0 0,26-34,-23 22,0-1,26-53,-39 66,0 1,0-1,-1 0,-1-1,-1 1,0-1,1-31,-4 44,0 0,0 0,-1 0,1 0,-1 0,0 0,1 0,-1 1,-1-1,1 0,0 1,-1-1,1 1,-1-1,0 1,1-1,-1 1,0 0,-4-3,4 4,1 0,-1 1,0-1,0 0,1 1,-1-1,0 1,0-1,0 1,0 0,0 0,0 0,1 0,-1 0,0 0,0 0,0 1,0-1,0 1,0-1,1 1,-1 0,0 0,1 0,-1 0,0 0,1 0,-1 0,1 0,-3 3,-1 2,0 0,0 1,1-1,0 1,0 0,0 0,1 0,0 0,0 1,1-1,-2 12,-2 13,-2 43,8-69,-1 29,2 0,2 0,1-1,1 1,21 66,-26-99,1 1,-1-1,1 0,0 1,0-1,0 0,1 0,-1 0,0 1,1-2,-1 1,1 0,0 0,3 2,7 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21.42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10,'0'0,"0"0,0-1,0 1,0 0,0 0,0-1,-1 1,1 0,0 0,0 0,0-1,0 1,0 0,0 0,0-1,0 1,0 0,0 0,0-1,0 1,1 0,-1 0,0-1,0 1,0 0,0 0,0-1,0 1,0 0,1 0,-1 0,0 0,0-1,0 1,1 0,-1 0,0 0,0 0,0 0,1-1,-1 1,0 0,0 0,1 0,-1 0,0 0,0 0,0 0,1 0,-1 0,0 0,0 0,1 0,-1 0,0 0,0 0,1 0,-1 0,0 0,0 0,1 1,-1-1,0 0,1 0,0 1,0 0,-1 0,1 0,0 0,0 0,0 0,0 0,-1 0,1 0,-1 1,1-1,0 2,3 22,-1 1,-2 0,0 0,-5 42,-7 30,4-53,0 47,7-71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21.79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318 74,'17'-3,"-17"3,0 0,0 0,0 0,0 0,1 0,-1 0,0-1,0 1,0 0,0 0,0 0,1 0,-1-1,0 1,0 0,0 0,0 0,0 0,0-1,0 1,0 0,0 0,0 0,0-1,0 1,0 0,0 0,0 0,0-1,0 1,0 0,0 0,0 0,0-1,0 1,0 0,0 0,-2-3,0 1,-1-1,1 1,0 0,-1 0,-5-4,1 0,-1 1,0 0,-1 1,1 0,-1 0,0 0,0 1,0 1,0 0,-1 0,1 0,-1 1,1 1,-1 0,1 0,-1 1,1 0,-1 0,-11 4,13-2,-1-1,0 2,1-1,0 1,0 1,0-1,0 1,1 1,0-1,-9 10,13-13,1 0,0 1,-1-1,1 1,1-1,-1 1,0 0,0-1,1 1,0 0,0 0,0 0,0 0,0 1,0-1,1 0,-1 0,1 0,0 1,0-1,0 0,1 0,-1 1,1-1,0 0,-1 0,2 0,-1 0,0 0,0 0,1 0,2 3,-2-3,1 0,0 0,0 0,0-1,0 1,1-1,-1 0,1 0,-1 0,1 0,0 0,-1-1,1 0,0 0,0 0,0 0,0 0,0-1,0 0,0 0,0 0,1 0,-1-1,0 1,7-3,3-1,-1 0,0-1,0 0,-1-1,0 0,16-10,-12 3,25-22,-16 13,-25 21,1 0,-1 1,1-1,0 1,0-1,-1 0,1 1,0-1,0 1,0 0,-1-1,1 1,0 0,0-1,0 1,0 0,0 0,0 0,0 0,1 0,-1 0,-1 0,1 1,-1-1,1 1,-1-1,0 1,1-1,-1 1,1-1,-1 1,0-1,1 1,-1-1,0 1,0-1,0 1,1 0,-1-1,0 1,0 0,0-1,0 2,0 7,0 0,-1 0,-2 12,1-10,2-5,0 0,-1 1,2-1,-1 0,1 0,0 0,0 1,1-1,0 0,0 0,5 10,-5-14,-1 0,0 1,1-1,0 0,-1-1,1 1,0 0,0 0,0-1,0 1,0-1,0 1,1-1,-1 0,0 0,1 0,-1 0,1-1,-1 1,1-1,-1 1,1-1,-1 0,1 0,-1 0,1 0,0-1,-1 1,1-1,-1 1,3-2,19-6,-3-1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22.15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163 0,'-1'5,"1"-1,-1 0,1 0,-1 0,-1 0,1 0,-1 0,1 0,-1 0,0 0,0-1,-1 1,-2 3,-6 6,-26 24,26-27,0 1,-11 14,16-16,0 0,0 0,1 0,0 1,1 0,0 0,-5 19,8-25,1 0,-1 0,1 0,-1 0,2 1,-1-1,0 0,1 0,-1 0,1 0,0 0,1 0,-1 0,1-1,-1 1,1 0,0-1,0 1,1-1,-1 0,1 1,0-1,5 4,-4-4,0 0,1-1,0 1,-1-1,1 0,0 0,0-1,0 1,0-1,0 0,0-1,0 1,0-1,0 0,1 0,-1-1,0 1,0-1,0 0,7-3,4-1,-1-1,0 0,0-1,0 0,15-12,-15 8,-1-1,-1 0,21-25,-21 23,-5 7,-5 8,-3 16,-1 3,1-17,1 0,0-1,-1 1,1-1,0 1,0-1,1 1,-1-1,0 0,1 0,0 0,-1 1,1-1,0-1,0 1,0 0,0 0,0-1,0 1,1-1,-1 0,0 0,1 0,-1 0,1 0,-1 0,1 0,0-1,-1 0,1 1,0-1,-1 0,1 0,3-1,2 0,-1 0,1-1,-1 0,0 0,0-1,0 1,0-2,-1 1,1-1,-1 0,7-5,4-7,-4 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22.52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107 1,'-4'0,"-6"0,-5 0,0 4,-1 1,-3 0,3 4,7-1,6-1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22.95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245 261,'-1'5,"1"-1,-1 1,0 0,0 0,-1 0,1-1,-1 1,0-1,0 1,-1-1,1 0,-1 0,0 0,-6 6,-6 6,0-2,-22 16,-8 8,30-22,0 0,-19 28,29-37,1 0,0 0,0 0,1 1,0-1,0 1,1 0,0-1,0 1,0 9,1-15,1 0,0-1,0 1,0 0,0-1,0 1,0-1,1 1,-1 0,0-1,1 1,-1-1,1 1,0-1,-1 1,1-1,0 1,0-1,0 0,0 0,0 1,0-1,0 0,0 0,1 0,-1 0,0 0,1 0,-1-1,1 1,-1 0,1-1,-1 1,1-1,-1 1,1-1,0 0,-1 0,1 1,-1-1,4-1,0 1,0-1,1 0,-1 0,0 0,0-1,0 1,0-1,0-1,-1 1,1-1,8-6,15-16,-1-2,-1-1,-2-1,0-1,-2-1,-2-1,26-51,-34 55,-1 0,-2 0,0-1,-2 0,-1-1,-1 1,-2-1,-1 0,-3-41,2 175,1 41,0-122,1 0,1 0,0 0,11 28,-10-37,1-1,0 1,1-1,0-1,1 1,0-1,1-1,12 12,-18-19,0-1,1 0,0 0,-1 0,1 0,0-1,0 0,1 1,-1-2,0 1,1 0,-1-1,1 0,0 0,-1 0,1 0,0-1,-1 0,1 0,0 0,0-1,-1 1,1-1,0 0,-1 0,1-1,-1 0,8-3,-5 1,0-1,0 1,-1-1,1-1,-1 1,0-1,-1 0,0 0,6-9,-8 11,0-1,0 1,-1-1,0 0,0 1,0-1,0 0,-1 0,0 0,0 0,0-1,-1 1,0 0,0 0,-1-8,1 12,0 0,0 0,0 0,0 0,-1 0,1 1,0-1,-1 0,1 0,0 0,-1 0,1 1,-1-1,1 0,-1 0,0 1,1-1,-1 0,0 1,1-1,-1 1,0-1,0 1,1-1,-1 1,0 0,0-1,0 1,0 0,0 0,1 0,-1-1,0 1,0 0,0 0,0 0,0 0,0 0,0 1,0-1,0 0,1 0,-1 1,0-1,0 0,0 1,0-1,1 1,-2 0,-3 1,1 1,-1 0,1 0,0 1,0-1,-7 9,2-2,1 0,1 1,0 0,1 1,-10 21,15-31,0 1,0 0,0 0,0 0,1-1,-1 1,1 0,0 0,0 0,0 0,0 0,0 0,0 0,1 0,0 0,-1 0,1 0,0-1,0 1,1 0,-1-1,1 1,-1-1,1 1,0-1,0 0,0 1,0-1,0 0,0 0,5 2,-2-2,0 1,0-1,0 0,1-1,-1 1,1-1,0 0,-1-1,1 1,0-1,-1 0,1-1,9-1,9-2,41-14,-61 16,237-95,-181 70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24.19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1 737,'28'1,"-13"0,0-1,1 0,-1-1,0-1,0 0,0-1,0 0,0-1,15-7,-25 8,17-7,-2-1,23-16,-39 24,1 0,-1 0,0 0,-1-1,1 1,0-1,-1 0,0-1,0 1,0 0,-1-1,1 0,-1 1,0-1,2-9,-3 12,-1 1,0 0,0-1,0 1,0-1,0 1,0 0,0-1,0 1,0 0,0-1,-1 1,1 0,-1-1,1 1,-1 0,1-1,-1 1,0 0,0 0,0 0,1 0,-3-2,1 2,0 0,0 0,0 0,0 0,0 1,0-1,0 1,0-1,0 1,0 0,0 0,-1 0,1 0,-2 0,-3 1,1 0,-1 0,1 1,0 0,0 0,-1 1,1-1,1 1,-8 5,2 1,1 1,0-1,1 2,0 0,0 0,1 0,1 1,-8 16,12-21,0 1,0-1,0 1,1 0,1 0,-1 0,1 8,1-12,0 1,0-1,0 1,1 0,0-1,0 1,0-1,1 0,-1 1,1-1,0 0,5 8,-5-9,1 0,0 0,-1 0,1 0,0-1,0 1,0-1,1 0,-1 0,1 0,-1 0,1 0,5 1,-2-1,0-1,1 1,-1-1,1-1,-1 0,13 0,4-4,1 0,-1-2,29-10,-50 15,21-7,0-2,-2-1,1-1,-1-1,-1 0,0-2,-1 0,-1-2,0 0,31-39,-30 32,-2-1,-1-1,0-1,-3-1,0 0,-1 0,-2-2,12-45,-21 64,0 0,-1 1,0-21,-1 26,0 0,0 1,-1-1,0 1,0-1,-1 0,1 1,-1 0,0-1,-4-7,5 11,1 0,-1 0,1 0,-1 1,1-1,-1 0,0 0,1 0,-1 1,0-1,0 0,0 1,1-1,-1 1,0-1,0 1,0-1,0 1,0 0,0-1,0 1,0 0,0 0,0 0,0 0,0 0,0 0,-2 0,2 1,-1 0,0 0,0 0,1 0,-1 0,1 0,-1 1,1-1,0 0,-1 1,1-1,0 1,-2 3,-1 4,-1 0,1 0,1 0,-5 17,2 10,2 1,2-1,1 1,2-1,6 49,-5-70,1-1,0 0,1 0,1 0,0 0,1 0,0-1,1 0,0 0,12 14,-15-22,0 0,0-1,1 1,0-1,0 0,0 0,0 0,1-1,-1 0,1 0,0 0,0 0,0-1,0 0,0-1,1 0,-1 1,1-2,-1 1,0-1,1 0,-1 0,1-1,-1 0,10-2,-6 0,0-1,-1 0,1-1,-1 1,0-2,0 1,-1-1,1-1,-1 0,0 0,13-16,3-7,37-63,-57 86,19-34,-2-1,-2-1,-2 0,-2-2,-2 0,-1 0,-3-1,-2 0,3-74,-10 114,-1 0,1 0,-1 0,0 0,-3-11,4 17,0-1,-1 0,1 1,0-1,-1 0,1 0,-1 1,1-1,0 0,-1 1,1-1,-1 1,0-1,1 1,-1-1,1 1,-1-1,0 1,0 0,1-1,-2 1,1 0,0 0,0 0,0 0,-1 0,1 1,0-1,0 1,0-1,0 1,0-1,0 1,0-1,1 1,-1 0,0 0,0-1,0 1,1 0,-1 0,-1 1,-4 6,1 0,0 1,0-1,0 1,1 0,-4 14,-14 60,16-58,-15 62,3 0,5 2,-4 114,17-194,0 0,1 0,0-1,4 17,-5-23,0-1,1 1,-1-1,1 0,-1 1,1-1,-1 0,1 0,0 1,0-1,0 0,-1 0,1 0,0 0,0 0,1 0,-1 0,0 0,0 0,0-1,1 1,-1 0,0-1,1 1,-1-1,0 0,1 1,-1-1,0 0,1 0,-1 0,1 0,-1 0,1 0,-1 0,0 0,1 0,1-2,8-2,-1-1,0-1,-1 0,0 0,0-1,0 0,-1-1,14-15,2-1,-22 22,5-5,0 1,0 0,0 0,0 1,15-8,-19 11,1 1,-1 1,0-1,0 0,0 1,1-1,-1 1,0 0,0 0,1 0,-1 1,0-1,0 1,1 0,-1 0,0 0,0 0,0 0,0 1,3 1,20 12,-8-4,1-1,0-1,0 0,28 7,-43-14,1-1,0 0,0 0,-1-1,1 0,0 1,0-2,0 1,-1 0,1-1,0 0,0 0,-1 0,1-1,-1 0,1 1,-1-2,0 1,0 0,0-1,0 0,0 0,0 0,5-7,-7 7,1 0,-1 0,0 0,-1 0,1-1,-1 1,1 0,0-6,2-9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1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435 1,'-17'0,"0"0,0 1,0 1,1 1,-1 0,1 1,0 1,0 0,0 1,0 1,-22 14,35-20,-35 23,-39 30,67-45,0-1,1 1,0 0,0 1,1 0,1 1,-1-1,-9 20,16-26,-1 1,0-1,1 0,0 1,0-1,0 1,0 0,1-1,0 1,0-1,0 1,0 0,1-1,0 1,0-1,0 1,0-1,1 1,0-1,0 0,0 0,0 0,1 0,-1 0,1-1,5 6,6 5,2 0,0-2,0 1,32 17,-2-2,-37-22,-1 0,0 1,0 0,0 0,11 14,-18-18,1-1,0 1,-1 0,1-1,-1 1,0 0,0 0,0 0,-1 0,1 0,-1 0,1 0,-1 1,0-1,0 0,-1 0,1 0,-1 0,1 0,-1 0,0 0,0 0,-2 4,-3 5,-1-1,1 0,-2-1,1 0,-2 0,-10 10,-63 51,26-24,19-13,30-27,27-22,-3 0,0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24.56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73,'4'0,"5"0,6-4,4-2,3 1,-2-4,-1 1,1-3,1-4,-3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24.93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249 0,'-4'0,"-5"5,-6 0,-4 4,-3 5,-2 4,-1 3,0 2,0 1,0-3,4-2,2 1,4-3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25.79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215 23,'0'-1,"0"0,0 1,-1-1,1 0,0 0,-1 0,1 1,-1-1,1 0,-1 0,1 1,-1-1,1 1,-1-1,0 0,1 1,-1-1,0 1,0-1,1 1,-1 0,0-1,0 1,0 0,1 0,-3-1,-25-4,25 5,-4-1,-1 0,1 1,0 0,-1 1,1 0,0 0,-1 0,1 1,0 0,0 0,0 1,1 0,-10 5,11-5,1 0,0 0,0 1,0 0,0-1,1 1,-1 0,1 1,0-1,1 1,-1-1,1 1,-1 0,1 0,1 0,-1 0,1 0,0 0,-1 9,2-8,-1-1,1 1,1-1,-1 1,1-1,0 0,0 1,1-1,-1 0,1 0,1 0,-1 0,0 0,1 0,6 7,-8-10,1 0,0 0,1 0,-1 0,0 0,1 0,-1-1,1 1,-1-1,1 0,-1 0,1 0,0 0,0 0,0 0,0-1,-1 0,1 1,0-1,0 0,0 0,0-1,0 1,0-1,0 1,0-1,-1 0,1 0,0 0,3-2,1-1,0 0,0 0,0-1,-1 1,0-2,0 1,0-1,0 0,8-12,-1-2,20-42,-8 14,-25 47,0 1,0 0,0 0,0 0,0 0,1 0,-1 0,0 0,0 0,0 0,0-1,0 1,0 0,0 0,0 0,0 0,0 0,1 0,-1 0,0 0,0 0,0 0,0 0,0 0,0 0,0 0,1 0,-1 0,0 0,0 0,0 0,0 0,0 0,0 0,0 0,1 0,-1 0,0 0,0 0,0 0,0 0,0 0,0 0,0 0,0 1,1-1,-1 0,0 0,0 0,0 0,0 0,0 0,0 0,0 0,0 1,0-1,0 0,0 0,0 0,0 0,0 0,5 14,3 22,-7-32,1 6,1 0,-1-1,1 1,1-1,0 0,0 0,1 0,0-1,13 16,-15-21,0 1,0-1,0-1,0 1,1 0,0-1,-1 0,1 0,0 0,0 0,0-1,0 1,0-1,0 0,1 0,-1-1,0 1,1-1,-1 0,0 0,1 0,-1-1,0 1,0-1,6-2,0-1,0 0,-1-1,1 0,-1 0,0-1,15-13,-15 12,1-1,0 2,0-1,18-7,-27 13,1 0,0 0,0 1,0-1,0 0,0 1,0 0,0-1,0 1,1 0,-1 0,0 0,0 0,0 1,0-1,0 1,0-1,0 1,0 0,0-1,0 1,-1 0,1 0,0 0,0 1,2 1,0 2,0 1,0 0,0-1,-1 1,1 1,2 9,-3-9,0-1,1 1,-1 0,1-1,6 7,-10-12,1-1,-1 1,1-1,0 1,-1-1,1 1,0-1,-1 0,1 1,0-1,-1 0,1 0,0 0,0 1,-1-1,1 0,0 0,0 0,-1 0,1 0,0 0,0-1,-1 1,1 0,0 0,0 0,-1-1,1 1,0 0,-1-1,1 1,-1-1,1 1,0-1,-1 1,1-1,-1 1,1-1,-1 1,1-1,-1 0,1 0,19-32,-17 29,6-14,-4 7,0 0,1 1,0 0,1 0,0 0,12-11,-18 20,0 0,-1 1,1-1,0 0,0 1,0-1,1 1,-1-1,0 1,0-1,0 1,0 0,0 0,0-1,1 1,-1 0,0 0,0 0,0 0,0 0,0 1,1-1,-1 0,0 0,0 1,0-1,0 1,0-1,0 1,1 0,4 3,-1 1,0-1,-1 1,8 8,-9-9,1 1,0-1,0 0,7 5,-6-6,-1-1,1 0,0 0,0 0,0 0,1-1,-1 0,0 0,0 0,1-1,-1 1,1-1,-1-1,0 1,1-1,-1 0,0 0,0-1,0 1,0-1,0 0,6-4,6-4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26.49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219 71,'0'1,"0"-1,0 1,0-1,0 1,-1-1,1 1,0-1,0 1,0-1,-1 0,1 1,0-1,0 1,-1-1,1 0,-1 1,1-1,0 0,-1 1,1-1,-1 0,1 1,0-1,-1 0,1 0,-1 0,1 1,-1-1,1 0,-1 0,1 0,-1 0,1 0,-1 0,0 0,-24-2,16 1,-2 1,1 1,0 0,0 1,0 0,0 0,0 1,0 1,1-1,-11 7,16-8,0 0,0 0,0 1,0-1,1 1,-1 0,1 0,0 0,0 0,0 1,0-1,0 1,1 0,0 0,0 0,0 0,0 0,0 0,1 1,0-1,0 0,-1 7,2-8,0 0,0-1,1 1,-1 0,0-1,1 1,0 0,-1-1,1 1,0-1,1 0,-1 1,0-1,1 0,-1 1,1-1,-1 0,1 0,0 0,0-1,0 1,0 0,0-1,1 1,-1-1,0 0,1 0,-1 0,1 0,-1 0,1 0,3 0,1 0,1 0,-1 0,0-1,1 0,-1 0,0-1,1 0,-1 0,0-1,11-3,-4-1,-1 0,0 0,-1-2,0 1,0-2,20-18,-26 22,0-1,0 0,-1 0,0-1,0 0,-1 0,0 0,0 0,-1-1,0 1,0-1,0 0,1-11,-4 16,1 0,-1 0,0 1,0-1,0 0,-1 0,1 0,-1 1,0-1,1 0,-1 1,0-1,-1 1,1-1,0 1,-1-1,1 1,-1 0,0 0,0-1,0 1,0 1,0-1,0 0,-3-1,3 2,0 0,0 0,0 0,0 0,0 1,-1-1,1 1,0 0,0 0,0-1,0 1,0 1,-1-1,1 0,0 0,0 1,0-1,0 1,0 0,0 0,0 0,0 0,0 0,0 0,0 0,1 0,-1 1,0-1,1 1,-1-1,1 1,-2 2,0 0,0 0,1 1,0-1,0 0,0 1,0-1,0 1,1-1,0 1,0 0,0 0,1-1,0 1,0 0,0 0,0 0,1 0,0-1,1 7,-1-7,0 0,1 0,0 0,-1 0,1-1,0 1,1-1,-1 1,1-1,-1 0,1 0,0 0,0 0,1 0,-1-1,0 1,1-1,0 0,-1 0,1 0,0-1,6 2,2-1,-1 0,0-1,0-1,1 0,-1 0,0-1,1-1,-1 0,0 0,0-1,0-1,-1 0,1 0,-1-1,17-11,-13 8,-1-1,-1 0,0-1,0-1,-1 1,0-2,-1 0,0 0,-1-1,14-25,-20 30,-5 11,-6 15,7-14,0 0,1 0,-1 0,1 0,0 0,0 0,0 0,0 0,1 0,0 1,0-1,0-1,0 1,1 0,-1 0,1 0,0-1,0 1,1-1,-1 1,1-1,-1 0,1 0,0 0,0-1,7 6,-6-6,1 1,-1-1,1 0,0-1,-1 1,1-1,0 0,0 0,0 0,0 0,0-1,1 0,-1 0,0-1,0 1,0-1,0 0,0-1,-1 1,1-1,8-4,-8 3,1 0,-1 0,0-1,0 0,0 0,0 0,-1-1,1 0,-1 0,0 0,5-9,0-4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26.85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42 1,'-4'4,"-6"1,-4 0,3-1,8-1,5-5,5-2,3-1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27.22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267 0,'1'1,"1"0,-1 0,0 1,0-1,0 0,0 0,0 1,0-1,0 1,0-1,0 1,-1-1,1 1,-1-1,1 1,-1 0,0-1,1 1,-1 0,0-1,0 1,0 0,0-1,-1 1,1 0,0-1,-1 1,1-1,-1 1,0 0,1-1,-1 1,0-1,0 0,0 1,0-1,0 0,0 1,0-1,0 0,-3 2,-1 1,-1 0,1-1,-1 1,0-1,0 0,0-1,0 1,-1-1,-8 1,3-1,0 1,0 1,0 0,0 0,0 1,1 0,-22 14,27-14,-1 1,0-1,1 1,0 0,1 1,-1 0,1-1,0 2,1-1,0 0,0 1,-5 14,8-17,-1 0,1 0,0 0,0 0,0 0,1 0,0 0,0 0,0 0,1 1,-1-1,1 0,0 0,1-1,-1 1,5 8,-5-10,1 0,0 0,1-1,-1 1,0-1,1 1,-1-1,1 0,0 0,0 0,0 0,0-1,0 1,0-1,0 0,1 0,-1 0,0 0,1 0,-1-1,0 1,1-1,-1 0,1 0,4-1,0 0,-1-1,0 1,0-1,0-1,0 0,0 1,0-2,-1 1,0-1,1 0,-1-1,-1 1,1-1,9-10,5-8,-1-1,20-34,-20 28,-4 3,-5 10,-10 17,0 0,0 0,0 0,0 0,0 0,0 0,0 0,0 0,1 1,-1-1,0 0,0 0,0 0,0 0,0 0,0 0,0 0,0 0,0 0,0 0,1 0,-1 0,0 0,0 0,0 0,0 0,0 0,0 0,0 0,0 0,0-1,0 1,1 0,-60 534,58-520,1-4,-1 0,1-1,1 1,0 0,2 10,3-5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27.84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0 335,'0'1,"0"-1,1 1,-1 0,0-1,0 1,0 0,1-1,-1 1,0 0,1-1,-1 1,1 0,-1-1,0 1,1-1,-1 1,1-1,0 1,-1-1,1 1,-1-1,1 0,0 1,-1-1,1 0,0 0,-1 1,1-1,0 0,-1 0,1 0,0 0,0 0,-1 0,1 0,0 0,-1 0,1 0,0 0,0 0,1-1,2 0,0 0,0 0,1 0,-1-1,6-2,16-13,0-2,-2 0,0-1,-2-2,23-26,14-13,-58 60,0-1,0 1,0 0,0 0,1 1,-1-1,0 0,0 0,1 0,-1 1,0-1,1 1,-1-1,1 1,2-1,-3 1,-1 1,1-1,0 0,-1 1,1-1,0 1,-1-1,1 1,0-1,-1 1,1-1,-1 1,1-1,-1 1,1 0,-1-1,1 1,-1 0,0 0,1-1,-1 1,0 0,0 0,0-1,0 1,1 0,-1 0,0 0,-1 1,2 2,0 1,-1 0,1 0,0 0,1 0,-1 0,4 6,-5-10,1 0,0 1,0-1,0 0,0 0,0 0,0 0,0 0,0 0,1 0,-1 0,0-1,0 1,1 0,-1-1,1 1,-1-1,0 0,1 1,-1-1,1 0,-1 0,1 0,-1 0,1 0,-1 0,2 0,2-1,0 0,0 0,0-1,0 1,0-1,0 0,-1-1,1 1,-1-1,0 0,0 0,0 0,6-6,3-6,0 1,14-23,7-9,-34 46,1 0,-1-1,0 1,1 0,-1 0,0 0,0 0,1-1,-1 1,0 0,1 0,-1 0,0 0,1 0,-1 0,0 0,1 0,-1 0,0 0,1 0,-1 0,0 0,1 0,-1 0,0 0,0 1,1-1,-1 0,0 0,1 0,-1 0,0 1,0-1,1 0,-1 0,0 0,0 1,1-1,-1 0,0 1,0-1,0 0,0 0,0 1,1-1,-1 0,0 1,0-1,0 0,0 1,0-1,0 0,0 1,9 27,-6-16,-1-7,0-1,0 1,0 0,1-1,0 0,0 1,0-1,1-1,-1 1,1 0,0-1,0 0,0 0,0 0,0 0,1 0,0-1,-1 0,1 0,0-1,0 1,0-1,0 0,0 0,0 0,0-1,0 0,1 0,-1 0,0-1,0 0,0 0,0 0,0 0,5-3,4-1,-1 0,0-1,0-1,-1 0,13-10,-18 12,0-1,0 1,-1-1,0-1,0 1,-1-1,0 0,0 0,6-12,-10 18,-1 0,1 0,0-1,-1 1,1 0,-1 0,0 0,1-1,-1 1,0 0,0 0,1-1,-1 1,0 0,-1-1,1 1,0 0,0 0,0-1,-1 1,1 0,-1 0,1 0,-1-1,1 1,-1 0,0 0,1 0,-1 0,0 0,0 0,0 0,0 0,0 1,0-1,-1-1,0 1,0 1,0-1,0 1,0-1,-1 1,1 0,0 0,0 0,0 0,0 0,0 0,0 1,0-1,0 1,0-1,0 1,0 0,0 0,0 0,0 0,-3 2,1 1,-1 0,1-1,0 2,1-1,-1 0,1 1,0-1,0 1,0 0,1 0,0 0,0 1,0-1,0 0,1 1,0-1,0 1,0 6,1-6,0-1,0 0,0 0,1 1,0-1,0 0,0 0,0 0,1 0,0 0,0 0,1 0,-1-1,1 1,0-1,0 0,0 0,1 0,6 6,-1-4,0 0,1-1,-1 0,1-1,0 0,0 0,1-1,-1 0,1-1,0 0,0-1,-1 0,15-1,14-2,0-1,51-11,5-9,0-3,178-77,-157 51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28.95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21 285,'0'0,"-1"0,0 0,0 1,0-1,1 0,-1 0,0 0,0 0,1-1,-1 1,0 0,0 0,0 0,1-1,-1 1,0 0,1 0,-1-1,0 1,1-1,-1 1,0-1,1 1,-1-1,1 1,-1-1,0-1,1 1,0-1,1 1,-1 0,0 0,1-1,0 1,-1 0,1 0,0 0,-1-1,1 1,0 0,0 0,0 0,0 0,0 1,2-2,109-91,-23 21,-67 53,33-21,-49 36,0 0,1 0,-1 1,1 0,-1 0,1 1,0 0,0 0,0 0,1 1,7 0,-12 1,-1 0,1 1,0-1,0 1,-1 0,1 0,0 0,-1 0,1 1,-1-1,1 1,-1-1,0 1,0 0,1 0,-1 0,-1 0,1 0,0 0,0 1,-1-1,3 5,2 5,-1 1,0 0,4 19,-5-20,29 105,-5 1,20 191,-46-283,-1 0,-2 0,0 1,-9 40,8-57,0-1,-1 1,0-1,0 0,-1 1,0-1,-1-1,0 1,0-1,-1 0,0 0,0 0,-1-1,0 0,-9 6,13-11,0 0,1 0,-1 0,-1-1,1 1,0-1,0 0,0 0,-1 0,1 0,0-1,-1 0,1 1,-1-1,1 0,0 0,-5-2,3 1,0 0,1-1,0 0,-1 0,1 0,0-1,0 1,0-1,0 0,1 0,-4-4,-5-6,2-1,0 1,0-2,1 0,-11-26,13 27,2 0,0 0,0-1,2 1,0-1,0 0,1 0,1 0,1 0,2-26,-1 31,1 0,0 0,1 0,0 1,1-1,0 1,0 0,1 0,0 0,1 1,-1-1,2 1,-1 1,1-1,0 1,16-11,11-5,2 2,56-25,-37 20,-11 6,-27 13,-1-1,1 0,15-12,-11 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29.34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42 26,'0'-4,"-4"-2,-5 1,-6 0,4 2,8 1,9 1,7 1,6 4,4 2,-3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30.18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309 1,'0'4,"0"0,0-1,0 1,-1 0,1 0,-1 0,0-1,0 1,-1 0,-1 4,2-6,-1-1,1 1,-1 0,0 0,0-1,0 1,1 0,-1-1,-1 0,1 0,0 1,0-1,0-1,-1 1,1 0,0 0,-4 0,-64 8,49-7,-34 7,48-7,0 1,-1-1,1 1,0 0,0 1,1 0,-1 0,-6 6,8-7,1 1,0 0,0 0,0 0,1 0,-1 1,1-1,0 1,1 0,-5 8,7-11,-1 1,1-1,-1 0,1 1,0-1,0 0,0 1,0-1,0 0,0 1,1-1,-1 0,1 1,0-1,0 0,0 0,0 1,0-1,0 0,0 0,1 0,-1 0,1-1,-1 1,1 0,0-1,2 3,1-1,1 1,-1-1,1 0,-1 0,1 0,0-1,0 0,0 0,1-1,-1 0,0 0,1 0,-1-1,0 0,1 0,10-2,-1 0,0-2,-1 1,0-2,1 0,21-11,-18 7,0-2,-1 0,0-1,19-17,-27 20,-1 0,1-1,-2 0,1-1,-2 0,1 0,9-22,-16 30,0 1,0-1,0 1,0-1,-1 1,1-1,-1 1,0-1,0 1,0-1,0 1,0-1,0 0,-1 1,0-3,0 4,1 0,0 0,-1 1,1-1,0 0,-1 1,1-1,-1 1,1-1,-1 1,1-1,-1 1,0-1,1 1,-1-1,0 1,1 0,-1-1,0 1,0-1,-1 1,1 0,-1 0,1 0,-1 0,1 0,-1 1,1-1,-1 0,1 1,0-1,-1 1,1-1,0 1,-3 1,-1 1,0 1,0 0,0 0,1 1,0-1,-1 1,2 0,-1 0,0 0,1 1,0-1,-3 10,3-8,0 1,0 0,1 0,0 0,0 0,1 0,0 0,1 1,0 8,1-12,-1 1,1-1,0 0,1 0,-1 0,1 0,0 0,0 0,1-1,-1 1,1-1,4 5,-5-6,1-1,-1 0,0 0,1 0,-1 0,1-1,0 1,-1-1,1 0,0 0,0 0,0 0,0 0,0 0,0-1,0 1,0-1,0 0,1 0,-1 0,5-1,16-5,0-1,0-1,0-1,-1-1,22-13,-5 4,-35 17,10-6,30-9,-39 15,-1 1,1 0,-1 0,1 1,-1 0,1 0,-1 0,1 0,9 3,-4-1,0 0,0-1,1-1,-1 1,0-2,1 0,-1 0,0-1,0 0,11-4,-8 1,1 0,-2-1,1-1,-1 0,0-1,0 0,11-10,-22 16,0 1,-1-1,1 1,0 0,0 0,0 0,0 0,0 0,3-1,-5 2,1 0,0 0,0 0,-1 1,1-1,0 0,0 0,-1 0,1 0,0 1,-1-1,1 0,0 1,-1-1,1 1,0-1,-1 0,1 1,-1 0,1-1,-1 1,1-1,-1 1,1-1,-1 1,0 0,1-1,-1 1,0 0,1 1,2 5,0 0,1 0,0 0,0 0,1-1,0 0,0 0,8 7,-9-9,1-1,-1 0,1-1,0 1,-1-1,1 0,1 0,-1 0,0-1,0 0,1 0,-1 0,7 0,2-1,0-1,0 0,0-1,0-1,0 0,26-10,76-39,-104 46,-1 1,0-1,0 0,0 0,-1-1,1 0,16-17,-26 23,-1 1,1-1,-1 1,0 0,1-1,-1 1,1-1,-1 1,0-1,1 1,-1-1,0 1,0-1,0 0,1 1,-1-1,0 1,0-1,0 0,0 1,0-1,0 1,0-1,0 0,0 1,0-1,0 1,0-1,-1 1,1-1,0 0,0 1,-1-1,1 1,0-1,-1 1,1-1,0 1,-1-1,1 1,-1 0,1-1,-1 1,1 0,-1-1,1 1,-1 0,1-1,-1 1,1 0,-1 0,1 0,-1 0,-1-1,-1 0,-1 1,0-1,1 1,-1-1,0 1,0 0,-6 1,3 1,-1 1,0 0,1 0,0 0,-1 1,1 0,1 0,-1 1,1 0,0 0,0 1,0 0,-8 10,10-12,1 1,0-1,0 1,0 0,0 0,1 0,0 0,0 0,0 1,1-1,0 0,0 1,0-1,0 1,1-1,0 1,0 0,1-1,-1 1,3 8,-1-10,-1 0,1 0,0 0,0-1,1 1,-1 0,1-1,0 0,0 0,0 1,0-2,0 1,6 3,-3-2,1 0,0-1,0 0,0 0,0-1,0 0,9 1,4 0,0-1,0-1,0-1,38-6,-20 0,0-2,51-18,71-35,-124 46,18-6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14.51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341 18,'2'-9,"-2"2,-12 6,5 3,0 0,0 0,0 1,1 0,0 1,-1-1,1 1,0 0,-9 9,-6 7,-19 22,9-8,3 1,-39 62,56-79,1 1,1 0,1 1,1-1,1 2,0-1,-4 39,9-46,0 0,1 0,0 0,1 0,0-1,1 1,1 0,0-1,10 24,-11-31,0-1,0 0,0 0,1 0,0 0,-1 0,2-1,-1 1,0-1,1 0,-1 0,1 0,0 0,0-1,0 0,0 1,1-2,-1 1,0 0,1-1,-1 0,1 0,0 0,-1 0,1-1,0 0,0 0,-1 0,10-2,2-2,0 0,0-1,0 0,-1-2,0 0,0 0,0-1,-1-1,-1-1,16-13,-8 5,-1-1,0-2,-2 1,-1-2,21-32,-26 32,0 0,-1 0,-1-1,12-45,-19 55,0 0,-1 0,0 0,-1-1,-1 1,0 0,-1-1,0 1,-1 0,-6-24,6 31,-1 1,0-1,0 0,-1 1,1-1,-1 1,0 0,-1 0,1 1,-1-1,0 1,0 0,0 0,0 1,-1-1,0 1,0 0,1 1,-12-4,11 4,-1 1,1-1,0 1,-1 0,1 1,-1-1,1 1,-1 0,1 1,-1 0,1 0,-1 0,1 1,0 0,0 0,0 0,0 1,0 0,-9 6,15-9,0 1,-1-1,1 0,-1 0,1 1,-1-1,1 0,0 1,-1-1,1 0,0 1,-1-1,1 1,0-1,-1 1,1-1,0 0,0 1,0-1,-1 1,1-1,0 1,0-1,0 1,0 0,0-1,0 1,0-1,0 1,0-1,0 1,0-1,1 1,-1-1,0 1,6 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30.89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9 577,'-9'2,"10"4,0-5,0 0,0 0,0 0,0-1,0 1,0 0,0 0,0-1,0 1,0 0,0-1,3 1,6 1,0-1,1 0,-1-1,1 0,0 0,-1-1,0-1,1 0,19-6,7-5,45-22,-50 19,-1-2,0 0,-2-3,0 0,-1-1,42-46,-53 49,-1-1,-1-1,20-37,-28 44,0 0,-1-1,0 0,-2 0,0 0,0 0,1-18,-5 28,1 0,-1-1,-1 1,1 0,-1 0,0-1,0 1,0 0,-1 0,0 0,0 0,0 1,-5-9,6 11,-1 1,1-1,-1 0,0 1,0-1,1 1,-1 0,0 0,0 0,0-1,0 2,0-1,-1 0,1 0,0 1,0-1,0 1,-1 0,1 0,0 0,-1 0,1 0,0 0,0 0,-1 1,1-1,0 1,0 0,0-1,0 1,0 0,0 0,-4 3,-7 4,1 0,0 1,0 1,0 0,2 0,-1 1,1 0,-16 24,4 1,-35 74,35-61,-25 84,41-112,1 0,1 0,1 0,1 1,1-1,0 1,4 21,-3-36,2 0,-1 0,1 0,0 0,0-1,1 1,0-1,0 0,0 1,1-2,0 1,0 0,6 5,-6-7,0 0,1-1,-1 0,1 0,0 0,0 0,0-1,0 0,0 0,0 0,1 0,-1-1,1 0,-1 0,1-1,10 1,-1-3,0 1,-1-2,0 0,1 0,-1-1,-1-1,1-1,-1 0,0 0,0-2,0 1,13-12,3-5,-1-1,-1-1,37-47,-57 64,0-1,0 0,8-17,-13 24,0-1,-1 1,0-1,1 0,-1 1,-1-1,1 0,0 0,-1 1,0-1,0 0,0 0,0 0,-1 1,0-6,0 7,0 0,0 1,0-1,0 0,0 1,0-1,0 1,0-1,-1 1,1-1,0 1,-1 0,1 0,-1 0,0 0,1 0,-1 0,0 0,0 0,1 1,-1-1,0 1,0-1,0 1,0 0,0 0,0 0,0 0,1 0,-1 0,0 0,-4 1,-1 1,1 0,-1 0,0 0,0 1,1-1,0 2,-10 5,5 0,0 0,1 0,1 1,0 0,0 1,1 0,0 0,1 1,0 0,1 0,0 1,1-1,0 1,2 1,-1-1,1 0,-1 25,3-34,1 0,0 0,1 0,-1 0,1 0,-1 0,1 0,0-1,1 1,-1 0,1 0,0-1,-1 1,1-1,1 0,-1 0,0 0,1 0,0 0,0 0,0 0,0-1,0 0,0 1,1-1,-1 0,1-1,-1 1,1-1,0 1,-1-1,8 1,4 1,1-2,-1 1,1-2,-1 0,1-1,-1 0,18-5,28-7,102-37,-113 32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31.43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33 274,'-4'3,"0"1,1 0,-1 1,1-1,0 1,0-1,1 1,-4 10,6-15,-1 0,1 0,0 1,0-1,0 0,0 0,0 1,0-1,0 0,0 0,0 1,0-1,1 0,-1 0,0 1,0-1,0 0,0 0,0 1,0-1,0 0,1 0,-1 0,0 1,0-1,0 0,1 0,-1 0,0 0,0 1,0-1,1 0,-1 0,0 0,0 0,1 0,-1 0,0 0,0 0,1 0,-1 0,0 0,0 0,1 0,-1 0,0 0,0 0,1 0,-1 0,0 0,0 0,1 0,-1 0,0 0,0 0,1-1,-1 1,0 0,0 0,1-1,19-8,-17 8,90-55,-53 31,-24 15,-1-1,1 0,-2-1,0-1,0 0,-1-1,-1-1,0 1,-1-2,-1 0,11-21,-20 34,1-1,-1 1,0 0,0-1,0 1,-1 0,1-1,-1 1,0-1,0 1,0-1,0 1,-2-7,30 38,-19-12,0 1,-1 0,-1 0,0 1,-1 0,6 34,-1-10,-10-37,0 0,1 0,0 0,0 0,1-1,-1 1,1-1,0 1,0-1,0 0,1 0,0 0,-1-1,9 6,-9-7,0 0,0-1,0 1,1-1,-1 0,1 0,-1 0,1 0,0 0,-1-1,1 0,-1 1,1-2,0 1,-1 0,1-1,0 1,-1-1,1 0,-1 0,7-4,10-5,28-20,-27 16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32.25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319 345,'-18'-1,"0"2,0 0,0 1,0 1,0 1,1 0,-1 2,1 0,-16 8,19-8,1 2,0-1,0 2,1-1,-19 19,28-24,0 0,0 1,0-1,0 1,1 0,0 0,0 0,0 0,0 0,-1 7,2-8,1-1,0 1,-1 0,1 0,1 0,-1-1,0 1,1 0,-1 0,1-1,0 1,0 0,0-1,0 1,0-1,1 1,-1-1,4 3,-3-2,0-1,0 1,0-1,0 0,1 0,-1 0,1 0,0-1,0 1,-1-1,1 1,0-1,0 0,0 0,4 0,-1 0,0 0,0-1,0 0,0 0,0 0,0-1,9-2,1-2,0 0,-1-1,0-1,29-17,-42 23,24-15,0-1,30-27,-51 39,0 1,0-1,0 0,-1 0,1-1,-1 1,-1-1,1 0,-1 0,0 0,0-1,-1 1,1-1,-2 1,1-1,1-11,-3 17,0-1,0 1,0 0,0-1,0 1,0 0,-1 0,1-1,0 1,-1 0,1 0,-1-1,1 1,-1 0,0 0,1 0,-2-1,1 1,1 1,-1-1,1 1,-1 0,0 0,1-1,-1 1,0 0,1 0,-1 0,0-1,1 1,-1 0,0 0,1 0,-1 0,0 1,0-1,1 0,-1 0,0 0,0 1,-3 1,1-1,0 1,0 0,-1 0,2 1,-1-1,0 1,0-1,1 1,-4 5,0 1,1 0,1 0,-1 0,2 1,-1-1,1 1,1 0,0 0,-2 16,4-22,0-1,0 1,0-1,0 1,1-1,0 0,-1 1,1-1,0 0,1 1,-1-1,1 0,2 5,-2-6,0 0,0 0,0 0,1 0,-1-1,0 1,0-1,1 0,-1 1,1-1,0 0,-1 0,1-1,0 1,-1 0,1-1,0 0,0 0,4 0,6 0,0-2,0 0,1 0,-2-1,1-1,0 0,-1 0,1-2,20-11,-17 7,1 0,-2-2,1 0,-2-1,1 0,12-17,-18 18,0 0,-1 0,-1-1,0 0,-1 0,-1 0,0-1,0 0,2-15,-3 6,-1 1,-1-1,-1 1,-1-1,-3-25,2 42,1 1,-1 0,0 0,-1 0,1 0,-1 0,0 0,0 1,-1-1,1 1,-6-7,7 10,0-1,-1 1,1-1,-1 1,0 0,1 0,-1 0,0 0,0 0,0 0,0 0,0 1,1-1,-1 1,0-1,0 1,-1 0,1 0,0 0,0 0,0 0,0 0,0 1,0-1,0 0,0 1,0 0,1-1,-1 1,0 0,-2 2,1-2,0 1,0 1,1-1,-1 0,1 0,0 1,-1 0,1-1,0 1,0 0,1 0,-1 0,1 0,-1 0,1 1,0-1,0 0,0 1,0 5,-1 7,1 1,1 30,1-29,-1 2,2 0,0-1,1 1,6 22,-6-30,1-1,1 0,0-1,1 1,-1-1,2 0,0 0,10 11,-9-12,-1-1,1 0,1-1,0 0,0 0,0 0,0-1,1-1,0 0,1 0,-1-1,1 0,0-1,-1 0,1-1,1 0,-1 0,0-2,0 1,19-3,-6-1,0-2,0-1,41-15,-50 15,-1-1,0 0,0-1,-1-1,0 0,23-21,-34 28,1-1,-1 0,0 1,1-1,-1 0,-1 0,1 0,0-1,-1 1,0 0,1-1,-1 1,-1-1,1 1,0-1,-1 1,0-6,0 6,0 1,-1 0,1 0,-1 0,0 0,0 0,0 0,0 0,0 0,0 1,0-1,0 0,-1 0,1 1,-1-1,1 1,-1 0,0-1,1 1,-1 0,0 0,0 0,0 0,0 0,0 0,0 1,0-1,0 1,-4-1,1 0,0 1,0-1,0 1,0 0,0 1,0-1,0 1,0 0,0 0,0 0,0 1,-7 3,5-1,0 0,-1 1,1 0,1 0,-1 0,1 1,-7 7,6-4,-1 0,2 1,-1 0,1 0,1 0,0 1,0-1,1 1,0 0,1 1,-2 12,4-20,1-1,0 0,0 1,0-1,0 1,0-1,1 0,0 1,-1-1,1 0,0 0,1 1,-1-1,0 0,1 0,0 0,0-1,0 1,0 0,0-1,0 1,1-1,-1 0,1 0,0 0,0 0,0 0,0 0,0-1,0 0,0 1,0-1,0 0,1 0,-1-1,5 1,4 0,0 0,-1-1,1-1,0 0,0 0,0-1,21-7,-2-2,48-22,-8-9,-51 29,3-1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32.65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1 121,'14'-1,"0"-2,1 1,-1-2,0 0,0 0,-1-2,1 1,12-9,13-9,29-14,-61 34,0 0,1 0,-1 1,1 0,-1 0,1 1,12-1,-14 3,-1 0,1 0,0 1,0-1,-1 1,1 1,-1-1,1 1,-1 0,0 0,0 0,0 1,-1-1,1 1,-1 1,0-1,0 0,0 1,-1 0,4 6,-8-13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33.84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313 477,'-3'0,"0"-1,0 0,0-1,0 1,0 0,0-1,0 0,1 1,-5-5,-11-5,11 8,-1 0,1 0,-1 1,0 0,0 0,0 1,-1 0,1 0,0 1,0 0,0 1,-1-1,1 2,-12 2,13-2,1 1,-1 0,1-1,0 2,0-1,0 1,1 0,-1 0,1 0,0 1,0 0,0 0,1 0,0 1,0-1,0 1,-5 11,3-3,0 0,1 0,1 1,-3 14,6-25,1 1,-1-1,1 1,0-1,0 1,1-1,-1 1,2 4,-1-7,0 0,-1 0,1 0,0 0,0-1,0 1,1 0,-1 0,0-1,0 1,1-1,-1 1,1-1,0 0,-1 0,1 1,0-1,2 1,-2-2,1 1,0 0,-1-1,1 0,-1 0,1 0,0 0,-1 0,1 0,0 0,-1-1,1 0,-1 1,1-1,-1 0,1 0,-1 0,0-1,1 1,-1 0,0-1,0 0,0 1,2-3,4-4,1 0,-2-1,1 0,6-10,0-4,0-1,-2-1,-1 1,13-43,21-110,-30 110,15-95,-22 115,9 114,-6 71,-3-17,-1-52,-4-29,1-1,3 0,13 48,-12-70,-8-17,0 0,1 0,-1 1,0-1,0 0,1 0,-1 0,0 1,1-1,-1 0,0 0,1 0,-1 0,0 0,1 1,-1-1,0 0,1 0,-1 0,1 0,-1 0,0 0,1 0,-1-1,0 1,1 0,-1 0,0 0,1 0,-1 0,0 0,1-1,-1 1,0 0,1 0,-1 0,0-1,0 1,1 0,-1-1,0 1,1 0,7-10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34.2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 22,'1'-1,"-1"0,0-1,1 1,-1-1,1 1,-1 0,1-1,0 1,0 0,-1 0,1-1,2 0,-3 1,0 1,0 0,1 0,-1-1,0 1,0 0,1 0,-1 0,0-1,0 1,1 0,-1 0,0 0,0 0,1 0,-1 0,0-1,1 1,-1 0,0 0,1 0,-1 0,0 0,1 0,-1 0,0 0,0 1,1-1,-1 0,0 0,1 0,-1 0,0 0,1 0,-1 1,0-1,0 0,1 0,-1 0,0 1,0-1,0 0,1 0,-1 1,0-1,0 0,0 0,0 1,0-1,1 0,-1 0,0 1,0-1,0 0,0 1,0-1,0 0,0 1,0-1,0 0,0 1,0-1,0 0,0 1,1 17,0-1,-1 1,-1-1,0 1,-7 26,-1 18,-3 29,5-52,-1 60,8-83,2 0,6 27,-3-16,-2-7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34.60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285 19,'0'-1,"1"1,-1 0,0 0,1 0,-1 0,0 0,1 0,-1 0,0 0,1 0,-1 0,0 0,0 0,1 0,-1 0,0 1,1-1,-1 0,0 0,1 0,-1 0,0 0,0 1,1-1,-1 0,0 0,0 0,0 1,1-1,-1 0,0 0,0 1,0-1,0 0,1 1,-1-1,0 0,0 1,0-1,0 0,0 0,0 1,0-1,0 0,0 1,0-1,0 0,0 1,0-1,0 0,0 1,0-1,-1 0,1 0,0 1,0-1,0 0,0 0,-1 1,1-1,0 1,-15 14,4-9,0-1,-1 0,-17 5,18-7,0 0,1 1,-1 1,-15 9,6-1,1 2,-27 25,39-33,1 0,-1 0,2 1,-1-1,1 1,0 0,1 1,0-1,-4 13,7-20,1 0,-1 1,1-1,0 0,-1 0,1 0,0 1,0-1,0 0,0 0,0 1,0-1,0 0,0 0,0 1,1-1,-1 0,1 0,-1 1,1-1,-1 0,2 2,-1-3,0 1,0-1,0 1,0-1,0 1,0-1,0 0,0 1,1-1,-1 0,0 0,0 0,0 0,0 0,1 0,-1 0,0 0,0-1,2 1,6-3,0-1,1 0,-1 0,10-6,4-4,-2-2,1 0,-2 0,0-2,-1-1,-1 0,-1-2,0 0,-2 0,25-47,-28 51,-8 17,-6 11,-4 7,2 1,0-1,1 1,0 0,2 0,1 20,0-33,1-1,-1 0,1 0,1 1,-1-1,1 0,0 0,0-1,0 1,1 0,4 6,-4-8,0 0,0 0,0-1,0 1,0-1,0 0,1 0,-1 0,1 0,-1-1,1 1,0-1,0 0,0 0,-1-1,1 1,6 0,15-3,-3-2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34.99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196 18,'0'-1,"0"1,-1-1,1 0,0 0,-1 0,1 0,-1 0,1 1,-1-1,1 0,-1 0,1 1,-1-1,0 0,1 1,-1-1,0 1,0-1,1 1,-1-1,0 1,0-1,0 1,0 0,1-1,-1 1,0 0,0 0,0 0,0 0,0 0,0 0,0 0,-1 0,-2 0,-1 0,0 0,1 1,-1-1,-7 3,4 0,1 1,-1 0,1 1,0-1,0 1,1 1,-1-1,1 1,0 0,1 0,0 1,0 0,0 0,-6 13,5-9,1 0,0-1,1 1,1 1,-1-1,2 1,0-1,0 1,1 0,0 12,1-22,0 1,0 0,0 0,1 0,-1-1,1 1,0 0,-1 0,1-1,1 1,-1-1,0 1,0-1,1 1,0-1,-1 0,1 0,0 0,0 0,0 0,0 0,4 2,-3-3,1 0,-1 0,0 0,1 0,0-1,-1 1,1-1,-1 0,1 0,-1 0,1-1,-1 1,1-1,-1 0,1 0,-1 0,4-2,10-4,1-1,-2-1,1 0,-1-1,27-22,62-71,-86 84,-19 19,0-1,0 1,0 0,1-1,-1 1,0-1,0 1,1 0,-1-1,0 1,1 0,-1 0,0-1,1 1,-1 0,1 0,-1-1,0 1,1 0,-1 0,1 0,-1 0,0 0,1 0,-1 0,1 0,-1 0,1 0,-1 0,1 0,-1 0,0 0,1 0,-1 0,1 0,-1 0,1 1,-1-1,0 0,1 0,-1 1,0-1,1 0,-1 0,0 1,1-1,-1 0,0 1,1-1,-1 0,0 1,0-1,0 1,1-1,-1 0,0 1,0-1,0 1,0-1,0 1,0-1,0 1,0-1,0 0,0 1,0-1,0 1,2 42,-3-31,2-8,-1 0,0 0,1 0,0-1,0 1,0 0,0 0,1 0,-1-1,1 1,0-1,0 1,0-1,1 0,3 5,-4-6,1-1,-1 1,1-1,-1 1,1-1,-1 0,1 0,0 0,-1-1,1 1,0 0,0-1,-1 0,1 0,0 0,0 0,0 0,-1 0,1-1,0 1,0-1,3-1,-1 0,0-1,0 1,-1-1,1 0,-1 0,0 0,0-1,0 1,0-1,-1 0,1 0,-1 0,0-1,0 1,0-1,-1 0,3-6,0-6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35.38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30 11,'-4'-4,"-6"-2,0 5,4 2,9 2,7-1,2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35.77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197 235,'0'1,"1"1,-1 0,0 0,1-1,0 1,-1-1,1 1,0-1,0 1,0-1,0 1,0-1,0 0,0 1,0-1,3 2,-3-2,0-1,0 1,0 0,0 0,0 0,0 0,0 0,0 0,0 0,-1 0,1 0,0 0,-1 0,1 1,-1-1,1 0,-1 0,0 1,1-1,-1 0,0 1,0-1,0 0,0 1,0-1,0 0,-1 1,1-1,0 0,-1 0,0 3,-4 3,0 0,0-1,-1 1,0-1,-1-1,1 1,-1-1,-13 8,-9 8,14-8,0 0,1 1,0 1,-17 24,26-32,0 0,1 1,0 0,0-1,0 1,1 0,1 1,-1-1,1 0,1 1,0 0,-1 15,2-22,0 0,1 1,-1-1,0 0,1 0,-1 0,1 0,-1 0,1 0,0 0,0 0,0 0,0 0,0-1,3 3,-3-3,0 0,0 0,1 0,-1 0,1 0,-1-1,0 1,1 0,-1-1,1 1,-1-1,1 0,0 0,-1 1,1-1,2-1,1 1,1-1,0 0,-1-1,1 0,-1 0,1 0,-1 0,0-1,9-6,2-3,0-1,0-1,-1 0,-1-1,-1-1,18-25,-8 5,-2 0,20-47,-29 53,-1-1,-2 0,-1-1,-1 0,-2-1,-1 1,-1-1,-4-50,-14 144,8 1,2 0,7 103,-1-145,1 0,1 0,1-1,1 1,0-1,2 0,0-1,11 22,-14-34,0 0,0 0,0 0,1 0,-1-1,2 0,-1 0,0 0,1-1,0 0,8 5,-9-7,0 0,0 0,1-1,-1 1,1-1,-1 0,1-1,-1 1,1-1,0 0,-1 0,1-1,0 0,-1 0,1 0,5-3,-3 1,-1 0,1-1,-1 0,0-1,0 1,-1-1,0-1,1 1,-2-1,9-9,-11 11,0 1,0-1,0 0,-1 0,1-1,-1 1,0 0,0-1,0 1,-1-1,1 0,-1 0,0 1,-1-1,1 0,-1 0,0 0,-1-8,0 11,0 0,0 0,0 0,0 0,0 0,0 1,0-1,-1 0,1 0,-1 1,1-1,-1 1,0 0,1-1,-1 1,0 0,0 0,0 0,0 0,0 0,0 1,0-1,0 0,0 1,-1 0,1-1,0 1,0 0,0 0,-4 1,-3-1,0 1,1 0,-1 1,0 0,0 0,-9 5,6-1,1 0,-1 1,2 0,-1 0,1 1,0 1,1 0,0 0,1 1,-1 0,2 0,0 1,0 0,1 0,0 1,-7 20,12-31,1 1,-1 0,1 0,-1 1,1-1,-1 0,1 0,0 0,0 0,0 0,1 0,-1 0,0 0,1 0,-1 0,1 0,0 0,0 0,-1 0,1 0,0 0,1-1,-1 1,0 0,0-1,1 1,-1-1,1 1,0-1,-1 0,1 1,0-1,0 0,-1 0,4 1,3 0,0 0,0 0,0 0,0-1,1 0,-1-1,17-1,12-2,1-3,-1-1,0-2,53-19,138-71,-107 39,-10 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15.01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115 0,'-2'5,"0"-1,0 1,0 0,0 0,1 0,0 0,-1 8,0-3,-70 224,65-215,3-11,0 1,1 0,1 0,0 1,0-1,-1 11,4-18,-1 1,0 0,1 0,-1 0,1 0,0 0,0 0,0 0,0-1,0 1,1-1,-1 1,1-1,0 1,0-1,0 0,0 1,0-1,0 0,0-1,1 1,-1 0,1-1,2 2,2 0,0 1,0-2,0 1,1-1,-1 0,0-1,1 0,10 1,64-4,-42-1,-32 3,0 0,1-1,15-4,-22 4,1 0,0 0,-1 0,1 0,-1 0,1-1,-1 1,1-1,-1 0,0 1,0-1,0 0,0-1,0 1,1-2,4-10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54.10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29 497,'0'1,"-1"0,1 1,-1-1,0 0,0 0,0 0,1 0,-1 0,0 0,0 0,0 0,0 0,-1 0,0 0,-12 14,14-15,0 0,0 1,0-1,0 1,0-1,0 1,0-1,0 1,0-1,0 1,0-1,0 1,1-1,-1 1,0-1,0 0,1 1,-1-1,0 1,1-1,-1 0,0 1,1-1,-1 0,0 1,1-1,-1 0,1 0,-1 0,1 1,-1-1,0 0,1 0,-1 0,1 0,-1 0,1 0,-1 0,2 0,3 2,0-2,1 1,-1 0,1-1,-1 0,1-1,-1 1,0-1,1 0,7-2,54-20,-66 22,19-7,0 0,-1-2,0 0,-1-1,0-1,0-1,-2 0,1-2,-2 0,27-32,-29 30,-1-1,0-1,-2 0,0-1,-1 1,8-27,-14 37,-1 0,0 0,-1 0,0 0,0 0,-1 0,0-1,0 1,-1 0,-1 0,0 0,0 0,0 0,-1 1,0-1,-1 1,-7-12,11 18,-1 1,0 0,0-1,0 1,0 0,0-1,0 1,0 0,0 0,-1 0,1 0,0 0,-1 1,1-1,0 0,-1 0,1 1,-1-1,1 1,-1 0,0-1,1 1,-3 0,2 0,-1 0,1 1,-1 0,1-1,-1 1,1 0,0 0,-1 1,1-1,0 0,0 1,-4 3,-2 2,1 0,0 1,1 0,-1 0,2 1,-7 10,-2 12,2 0,1 1,2 0,1 1,1-1,2 2,1-1,1 0,2 1,6 56,-4-84,0 1,1-1,0 0,4 12,-5-17,-1-1,0 1,1 0,-1 0,1-1,-1 1,1 0,-1-1,1 1,-1 0,1-1,0 1,-1-1,1 1,0-1,0 1,-1-1,2 1,-1-1,0 0,0-1,-1 1,1 0,0 0,0-1,-1 1,1 0,0-1,-1 1,1-1,-1 1,1-1,0 1,-1-1,1 1,-1-1,1 0,-1 1,0-1,1 1,-1-1,0 0,1 0,-1 0,6-12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54.47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1,'1'0,"1"0,-1 1,0-1,1 1,-1 0,0-1,0 1,1 0,-1 0,0-1,0 1,0 0,0 0,0 0,0 0,0 1,-1-1,1 0,1 3,11 24,-9-17,-1 1,-1-1,0 0,-1 0,0 1,-1 20,-13 71,7-69,-1 37,6-51,-1-1,-5 23,2-21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54.85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0 169,'5'0,"0"0,0 0,0-1,0 1,0-1,-1 0,1-1,0 1,-1-1,1 0,-1 0,1 0,-1-1,0 1,0-1,0 0,0 0,-1-1,1 1,-1-1,0 1,0-1,0 0,4-9,59-82,-66 94,1 1,-1-1,1 0,-1 1,1-1,-1 0,1 1,-1-1,1 1,-1-1,1 1,0-1,-1 1,1 0,0-1,-1 1,1 0,0-1,-1 1,1 0,0 0,1 0,-1 0,-1 0,1 1,-1-1,1 1,-1-1,0 0,1 1,-1-1,1 1,-1 0,0-1,0 1,1-1,-1 1,0-1,0 1,1 0,-1-1,0 1,0 0,0 0,1 44,-1-38,-1 4,1 1,0 1,0 0,4 18,-4-29,0 0,1 0,-1 0,1 0,-1 0,1 0,-1-1,1 1,0 0,0 0,0-1,0 1,0-1,1 1,-1-1,0 1,1-1,-1 0,0 1,1-1,0 0,-1 0,1 0,0 0,0-1,-1 1,1 0,0-1,0 1,3-1,6-1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55.24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58 0,'-5'0,"0"4,-4 2,-1 3,-2 1,0 2,7 4,8-1,4-4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55.6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389 1,'-8'5,"0"0,-1 0,1-1,-1 0,0 0,-1-1,1 0,-13 2,20-5,-70 14,50-11,0 0,1 2,0 1,-31 12,46-16,1 1,0 0,0 0,0 1,0-1,0 1,1 0,0 1,-1-1,2 1,-1-1,0 1,1 0,0 1,0-1,1 0,-1 1,1 0,0-1,1 1,-2 6,2-9,1 1,-1-1,1 0,-1 0,1 0,0 1,0-1,1 0,-1 0,1 1,-1-1,1 0,0 0,0 0,1 0,-1 0,0 0,1-1,0 1,0 0,0-1,0 1,0-1,0 1,0-1,1 0,0 0,-1 0,1-1,0 1,0-1,-1 1,1-1,0 0,1 0,-1 0,5 1,2-1,1 0,-1 0,0 0,0-2,0 1,0-1,1-1,-1 1,-1-2,1 0,10-3,0-3,1-1,-2-1,31-21,-39 23,-1 1,1-2,-1 1,-1-2,0 1,0-1,7-12,-15 20,1 0,0 0,-1 0,0 0,0 0,1 0,-2 0,1 0,0-1,-1 1,1 0,-1 0,0-1,0 1,-1 0,1-1,-1 1,1 0,-1 0,0 0,0 0,0 0,-1 0,1 0,-1 0,1 0,-1 0,0 1,0-1,-1 1,1-1,0 1,-1 0,1 0,-1 0,0 0,0 1,1-1,-1 1,0-1,0 1,-1 0,1 0,0 1,0-1,0 0,-1 1,1 0,0 0,-1 0,1 0,0 1,0-1,0 1,-1 0,1 0,-6 2,2 1,0 0,1 0,-1 0,1 1,-1 0,2 0,-1 1,0 0,1 0,0 0,-6 11,8-13,1 0,-1 1,1-1,0 1,0 0,0-1,1 1,0 0,0 0,0 0,0 0,1 0,0 1,0-1,0 0,1 0,-1 0,4 9,-3-12,0 1,0-1,0 0,0 0,0 0,0-1,1 1,-1 0,1 0,0-1,-1 1,1-1,0 1,0-1,0 0,0 0,0 0,3 1,-1-1,0 0,0 0,1 0,-1 0,0-1,1 0,-1 0,0 0,5-1,4-2,-1 0,0 0,0-1,0-1,19-10,11-8,152-75,-188 96,0 0,0 1,1-1,-1 1,0 0,0 1,1-1,-1 1,0 0,0 1,1 0,-1 0,0 0,0 1,0 0,0 0,0 0,0 1,8 5,8 6,-1 2,-1 0,30 30,-28-25,25 19,-41-36,-1-1,1 1,0-1,0-1,0 1,0-1,1 0,-1 0,0-1,1 0,10 0,-6-1,1 0,-1-1,1-1,-1 0,19-5,-2-2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56.02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15 0,'-1'0,"1"0,-1 0,0 1,1-1,-1 0,0 0,1 0,-1 1,1-1,-1 0,0 1,1-1,-1 1,1-1,-1 0,1 1,-1-1,1 1,0-1,-1 1,1-1,-1 1,1 0,0-1,0 1,-1-1,1 1,0 0,0-1,0 1,0 0,0-1,0 1,0 0,0-1,0 1,0 1,4 29,-3-25,11 54,-4-22,-2 1,3 45,-10 18,1-90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56.40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256 1,'-3'49,"-2"0,-2 1,-21 72,8-33,15-51,4-29,0-1,0 1,-1-1,-4 13,1-11</inkml:trace>
  <inkml:trace contextRef="#ctx0" brushRef="#br0" timeOffset="1">39 291,'0'-1,"0"0,-1 1,1-1,0 0,0 1,0-1,-1 0,1 1,0-1,-1 1,1-1,0 0,-1 1,1-1,-1 1,1 0,-1-1,1 1,-1-1,1 1,-1 0,0-1,1 1,-2-1,-18-5,13 4,63-6,10-6,101-34,-139 37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56.78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410 0,'-6'5,"-1"0,0-1,1 0,-2 0,1-1,0 0,-9 3,-19 9,4 1,0 2,2 1,0 1,-37 34,53-41,0 0,1 1,1 0,0 0,0 1,2 1,0 0,1 0,0 1,-7 24,14-37,0-1,0 1,1-1,-1 1,1-1,-1 1,1 0,0-1,0 1,1-1,-1 1,1 0,0-1,0 1,0-1,0 0,1 1,-1-1,1 0,0 0,0 0,0 0,0 0,1 0,3 3,-1-2,0-1,1 1,0-1,0 0,0 0,0-1,0 0,0 0,0 0,1-1,-1 0,1 0,8 0,3-1,1-1,-1-1,0-1,1 0,26-9,-12 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57.17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291 90,'4'-13,"1"-4,-5 17,0-1,0 1,0 0,0-1,0 1,-1-1,1 1,0-1,0 1,0 0,-1-1,1 1,0 0,-1-1,1 1,0 0,-1-1,1 1,0 0,-1 0,1-1,-1 1,1 0,0 0,-1 0,1 0,-1-1,1 1,-1 0,1 0,0 0,-1 0,1 0,-1 0,1 0,-1 0,0 1,-4-1,-1 0,1 1,0 0,-1 1,1-1,0 1,0 0,0 0,0 0,0 1,0 0,1 0,-1 0,-3 4,-8 7,1 0,-17 21,5-2,-36 54,55-74,1 0,0 0,1 1,0-1,1 1,0 1,-4 27,8-39,1-1,0 1,0-1,0 1,0 0,0-1,0 1,0 0,1-1,0 1,-1-1,1 1,0-1,0 1,0-1,1 0,-1 0,1 1,-1-1,1 0,0 0,-1 0,1-1,0 1,0 0,1-1,-1 1,0-1,4 2,-2-1,0-1,1 0,-1 0,0-1,0 1,1-1,-1 0,0 0,1 0,-1-1,0 1,1-1,-1 0,0 0,0-1,0 1,6-4,8-6,0-1,-1-1,30-28,-13 11,-19 17,-2 0,1 0,-1-1,-1-1,-1 0,0-1,-1 0,0 0,-1-1,-2-1,1 1,4-22,-11 34,0-1,0 1,-1 0,0-1,0 1,0-1,-1 1,1 0,-1-1,-1 1,1 0,-1 0,0-1,0 1,0 1,-6-9,6 10,0 0,-1 0,1 0,-1 0,1 1,-1-1,0 1,0 0,0 0,-1 0,1 0,0 0,-1 1,1-1,-1 1,1 0,-1 0,0 1,1-1,-1 1,0-1,0 1,1 1,-7 0,0 1,0 0,0 1,1 0,-1 1,1 0,0 0,-11 8,16-10,0 1,0 0,0 0,0 0,1 0,-1 1,1-1,0 1,0 0,0 0,1 0,-1 0,1 1,0-1,0 1,-2 8,4 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57.57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46 0,'0'10,"-1"0,1 0,-2-1,-3 16,4-22,1-1,-1 1,0 0,0-1,-1 1,1-1,0 1,-1-1,1 0,-1 1,0-1,0 0,0 0,0 0,0-1,0 1,-1 0,1-1,-1 0,-2 2,10-5,1 1,-1 0,0 0,0 0,1 1,9 0,-13 0,0 0,0 0,0 0,0 1,0-1,0 1,0 0,0-1,-1 1,1 0,0 0,0 0,-1 0,1 0,-1 1,1-1,-1 0,0 1,1-1,-1 1,0-1,0 1,0 0,0 0,0-1,0 1,-1 0,1 0,-1 0,1 0,-1 2,1 0,-1 0,0 0,0 0,-1 0,1 0,-1 0,0 0,0 0,0 0,-1 0,-3 6,-5 21,10-30,0 0,0-1,0 1,0 0,1-1,-1 1,0 0,0-1,1 1,-1 0,0-1,1 1,-1-1,0 1,1 0,-1-1,1 1,-1-1,1 0,-1 1,1-1,0 1,-1-1,2 1,19 10,-8-5,-9-4,0 1,0 0,0 1,-1-1,1 1,-1-1,0 1,0 0,0 0,0 0,-1 1,0-1,0 1,0-1,0 1,-1 0,0 0,0-1,0 1,-1 0,1 0,-1 0,0 0,-2 9,1-7,0 1,-1 0,0-1,-1 1,0-1,0 0,0 0,-1 0,0 0,0-1,-1 1,0-1,0 0,0-1,-8 7,12-11,-1 0,1 0,-1 1,0-1,1-1,-1 1,0 0,0 0,1-1,-1 1,0-1,0 1,0-1,-2 0,2 0,1 0,0 0,0 0,0-1,0 1,0-1,0 1,0-1,0 1,0-1,0 1,0-1,0 0,0 1,0-1,1 0,-1 0,0 0,0 0,1 0,-1 0,1 0,-1 0,0-2,-4-11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15.34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95 1,'-2'0,"1"0,0 1,-1-1,1 1,0-1,0 1,-1 0,1-1,0 1,0 0,0 0,0 0,0 0,0 0,0 0,0 0,0 0,1 1,-1-1,0 1,-13 28,4 5,1 0,1 0,-3 54,1-45,8-38,0 0,1 0,-1 1,1-1,1 0,-1 1,1-1,0 1,1 9,-1-16,0 0,0 1,0-1,0 1,0-1,0 0,0 1,0-1,1 0,-1 1,0-1,0 0,0 1,0-1,0 0,1 0,-1 1,0-1,0 0,0 1,1-1,-1 0,0 0,0 1,1-1,-1 0,0 0,0 0,1 1,-1-1,0 0,1 0,-1 0,0 0,1 0,-1 0,0 0,1 0,-1 0,1 0,-1 0,5-4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57.95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77 10,'-7'0,"1"1,-1-1,1 2,-10 1,14-2,0 0,-1-1,1 1,0 0,0 0,0 0,0 0,0 1,0-1,0 1,1-1,-1 1,0-1,1 1,-3 3,4-5,0 1,-1 0,1-1,0 1,0 0,0-1,-1 1,1 0,0 0,0-1,0 1,0 0,0-1,0 1,0 0,1 0,-1-1,0 1,0 0,1-1,-1 1,0 0,0-1,1 1,-1-1,1 2,1-1,-1 1,1-1,0 0,0 1,-1-1,1 0,0 0,4 1,2 1,0 0,1-1,12 1,0-2,1-2,0 0,0-1,0-2,-1 0,30-10,-2 2,91-23,-110 26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58.48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11 322,'-1'0,"1"0,-1 0,1 0,0 0,-1 0,1 0,0 0,-1 0,1 0,-1 0,1 0,0 0,-1 0,1-1,0 1,-1 0,1 0,0 0,-1-1,1 1,0 0,0 0,-1-1,1 1,0 0,0-1,-1 1,1 0,0-1,0 1,0 0,0-1,-1 0,5-14,12-14,6-1,-7 9,0 0,1 1,2 1,0 0,24-19,-40 36,1 0,0 0,0 0,0 1,0-1,1 1,-1 0,0 0,1 0,-1 0,0 0,1 1,-1-1,6 1,-7 1,0-1,0 1,-1-1,1 1,0 0,-1-1,1 1,0 0,-1 0,1 0,-1 1,0-1,1 0,-1 0,0 1,0-1,0 1,0-1,0 1,0-1,0 1,0 0,-1-1,1 1,-1 0,1 0,-1 0,0-1,1 3,5 58,-4-39,0-1,7 24,-8-40,1 0,0 0,0-1,0 1,1-1,0 1,0-1,0 0,0 0,1-1,0 1,7 6,-8-9,-1-1,1 1,0-1,0 1,0-1,0 0,0 0,0 0,0-1,0 1,0-1,0 1,0-1,0 0,0 0,0-1,1 1,-1-1,0 1,0-1,0 0,0 0,0 0,-1-1,1 1,0-1,4-3,8-5,-1 0,-1-1,21-22,-28 27,15-15,-1-1,26-37,-40 51,0 0,-2-1,1 0,-1 0,0 0,-1-1,0 1,0-1,-1 1,0-1,0-13,-2 21,0 0,0-1,0 1,0 0,-1 0,1 0,-1-1,1 1,-1 0,0 0,0 0,0 0,0 0,0 0,0 1,-1-1,1 0,0 0,-1 1,0-1,1 1,-1 0,0-1,0 1,0 0,0 0,1 0,-2 0,1 0,-3 0,2 0,-1 0,0 1,0 0,1-1,-1 1,0 1,0-1,1 1,-1-1,0 1,0 0,1 0,-1 1,1-1,-1 1,1-1,-5 4,-4 4,1 0,-1 1,2 0,-1 0,1 1,-10 15,17-22,0 1,1-1,-1 0,1 1,0 0,0-1,0 1,1 0,0 0,0 0,0 0,0 0,1 0,0 0,0 0,0 0,1 0,-1 0,1 0,1 0,2 9,-3-12,0 0,0 0,1 0,-1 0,1 0,-1 0,1 0,0 0,0-1,0 1,0-1,0 1,0-1,0 0,3 2,0-1,0-1,0 1,1-1,-1 0,0 0,10 0,1-1,0-1,0-1,28-6,46-16,87-36,-147 48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8:58.87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284 23,'2'-9,"-2"1,-12 4,4 3,0 1,-1 0,1 0,0 1,0 0,0 0,0 1,-8 2,-3 2,1 1,-23 12,30-13,1 1,-1 0,1 0,0 1,-16 18,22-22,1 0,-1 0,1 0,0 1,0-1,1 1,-1 0,1-1,0 1,0 0,1 0,-1 1,1-1,0 0,1 0,-1 8,1-11,0 0,1 0,-1 1,1-1,-1 0,1 0,-1 0,1 0,0-1,0 1,0 0,0 0,1 0,-1-1,0 1,1-1,-1 1,1-1,-1 1,1-1,0 0,-1 0,1 0,0 0,0 0,0 0,0 0,0-1,0 1,0-1,0 1,0-1,0 0,0 0,1 0,-1 0,2 0,4-1,-1 0,1 0,-1-1,0 0,0 0,0-1,0 1,0-2,8-4,9-9,-2-1,0-1,21-24,-24 23,-16 18,-1 0,0 0,0 0,1 1,-1-1,1 0,0 1,3-2,-6 3,1 0,0 0,-1 0,1-1,-1 1,1 0,0 0,-1 0,1 1,-1-1,1 0,-1 0,1 0,0 0,-1 0,1 1,-1-1,1 0,-1 0,1 1,-1-1,1 1,-1-1,0 0,1 1,-1-1,1 1,-1-1,0 1,1-1,-1 1,0-1,0 1,1-1,-1 1,0-1,0 1,0-1,0 1,0 0,0-1,0 1,0-1,0 1,0 0,0-1,0 1,-2 40,1-34,0 0,1 0,-1 0,3 14,-2-19,1 1,0-1,0 1,0-1,0 1,0-1,0 1,1-1,-1 0,1 0,-1 0,1 0,0 0,0 0,0 0,0-1,3 3,-1-2,1 0,-1 0,0-1,0 1,1-1,-1 0,0 0,1-1,-1 1,1-1,-1 0,1 0,-1 0,1-1,-1 0,1 0,6-2,6-3,0 0,32-17,-4-3,-5-1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9:00.02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265 380,'-13'-1,"1"0,0-1,-22-6,27 5,0 1,0 0,0 1,0-1,-1 1,1 1,0 0,-1 0,1 0,-1 1,1 0,0 0,-12 4,14-3,-1 1,1 1,0-1,0 1,0 0,1 0,0 0,-1 0,1 1,1 0,-1 0,1 0,0 0,0 1,0-1,1 1,0-1,-3 10,4-12,0 1,0 0,1-1,-1 1,1 0,0-1,0 1,0 0,0 0,1-1,0 1,-1 0,1-1,1 1,-1-1,0 1,1-1,0 0,0 1,0-1,0 0,0 0,0 0,1-1,0 1,-1 0,1-1,0 0,0 0,6 3,-5-3,0 0,0-1,0 0,0 1,0-2,0 1,0 0,1-1,-1 0,0 0,1 0,-1 0,0-1,0 0,0 0,1 0,-1 0,0-1,0 1,-1-1,1 0,0 0,0 0,-1-1,4-3,-2 2,1-1,-1 0,0 0,-1-1,1 1,-1-1,0 0,-1 0,0-1,0 1,0-1,0 1,-1-1,2-11,6-39,-3 26,2-47,3-32,-6 67,1-47,-8 71,0-1,6 36,29 185,-24-126,23 89,-29-150,0-1,1 1,1-1,0 1,13 20,-17-32,0 1,0 0,0-1,0 1,0-1,0 0,0 0,1 0,-1 0,1 0,0 0,-1-1,1 1,0-1,0 0,0 0,0 0,0 0,0 0,1-1,-1 1,0-1,0 0,0 0,0 0,1 0,-1-1,0 1,0-1,0 0,4-2,41-21,-27 10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9:00.75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289 56,'-8'0,"0"-1,0 0,1-1,-15-5,-21-3,34 10,0 0,0 0,0 1,1 0,-1 1,0 0,1 0,0 1,-1 0,1 1,0 0,1 0,-1 0,1 1,-9 7,12-9,0 1,0-1,0 1,0 0,1-1,0 2,-1-1,2 0,-1 1,0-1,1 1,0 0,0-1,0 1,1 0,0 1,0-1,0 0,0 0,1 0,0 0,0 1,0-1,1 0,0 0,2 10,-1-11,0 1,0-1,0 0,1-1,-1 1,1 0,0-1,0 1,0-1,0 0,1 0,0 0,-1-1,1 1,0-1,0 0,0 0,0 0,0-1,1 1,-1-1,1 0,-1 0,0-1,1 1,-1-1,7 0,-2-1,1 1,-1-1,1 0,-1-1,0 0,0-1,0 0,0 0,0-1,-1 0,1 0,9-8,-7 3,1 0,-1-1,0-1,-1 0,0 0,-1-1,-1 0,0-1,0 0,10-23,-17 33,0 0,0 0,-1 0,1 1,0-1,-1 0,0 0,1 0,-1 0,-1 0,1 0,0 0,-1 0,1 0,-1 0,0 0,0 0,0 1,0-1,-1 0,1 1,-1-1,1 1,-1-1,0 1,0 0,0 0,0 0,-1 0,-4-3,4 3,0 1,0 0,0-1,0 1,0 1,0-1,-1 0,1 1,0-1,-1 1,1 0,0 0,0 1,-1-1,1 1,0-1,0 1,-1 0,1 0,0 1,0-1,0 0,1 1,-1 0,0 0,0 0,1 0,-3 3,-2 2,0 0,0 1,1 0,1 1,-1-1,-5 13,10-18,0-1,0 0,1 0,-1 0,0 0,1 1,0-1,-1 0,1 0,0 1,0-1,1 0,-1 1,1 3,0-5,0 0,-1 1,1-1,0 0,0 1,0-1,1 0,-1 0,0 0,0 0,1 0,-1 0,0 0,1-1,-1 1,1 0,-1-1,1 1,-1-1,1 1,-1-1,1 0,3 0,0 1,0-1,0 0,1 0,-1 0,0-1,0 0,1 0,-1 0,0-1,7-2,2-3,1-1,13-10,-15 9,29-13,-40 21,1 0,0 0,-1 0,1 0,0 1,0-1,0 1,0-1,0 1,0 0,-1 0,1 1,0-1,0 0,0 1,0 0,0 0,4 2,0 1,-1 0,0 1,0-1,0 1,8 9,-7-7,-6-6,0 0,0 0,0 0,1 0,-1-1,0 1,1 0,-1-1,0 1,1-1,-1 0,1 1,-1-1,1 0,-1 0,1 0,-1 0,1 0,-1 0,1 0,-1 0,1-1,-1 1,1-1,-1 1,0-1,1 1,-1-1,0 0,2-1,6-4,0 0,-1-1,12-11,-1 0,-16 16,-1 0,1 0,0 0,-1 1,1-1,0 1,0 0,0 0,0 0,0 0,1 0,-1 0,0 1,0 0,0 0,1 0,4 0,-3 2,0-1,0 1,0 0,0 0,0 1,-1-1,1 1,-1 0,0 0,5 5,17 17,-15-14,1 1,26 18,-35-28,0 0,0-1,0 1,0 0,0-1,1 0,-1 0,1 0,-1 0,1 0,-1-1,1 1,0-1,-1 0,1 0,-1-1,1 1,6-2,-7 0,0 1,0-1,-1 1,1-1,0 0,-1 0,1-1,-1 1,0-1,4-4,19-31,-21 32,6-11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9:01.17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220 0,'-13'0,"0"1,0 0,0 1,-18 4,25-4,0 0,0 0,0 1,0 0,0 0,1 0,-1 1,1 0,0 0,-9 9,7-5,-1 1,2 0,-1 0,1 0,1 1,-1 0,2 0,-1 1,-3 15,7-23,0 1,0 1,1-1,0 0,-1 0,1 0,1 0,-1 0,1 0,-1 0,1 0,0 0,1 0,-1 0,1-1,-1 1,1 0,0-1,1 1,-1-1,1 0,-1 0,1 0,0 0,0 0,0-1,0 1,8 3,-5-2,1-1,-1-1,1 1,0-1,0 0,0-1,0 0,0 0,0 0,1-1,-1 0,0 0,0-1,0 0,10-3,13-3,-1-3,38-16,-23 8,111-40,-107 40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9:01.75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12 302,'-1'0,"1"0,-1 0,1 0,-1 0,1 0,0 0,-1 0,1-1,-1 1,1 0,-1 0,1 0,0 0,-1-1,1 1,-1 0,1 0,0-1,-1 1,1 0,0 0,0-1,-1 1,1 0,0-1,-1 1,1-1,0 1,0 0,0-1,0 1,-1-1,1 1,0 0,0-1,0 1,0-1,0 1,0-1,0 1,0-1,0 1,0 0,0-1,0 1,1-1,-1 1,0-1,0 1,0 0,1-1,-1 1,0 0,0-1,1 1,-1 0,0-1,1 1,17-23,24-10,-25 22,-2-2,0 1,20-23,5-16,-26 32,2 0,-1 1,25-22,-39 39,-1 1,1-1,0 0,0 0,1 0,-1 1,0-1,0 1,0-1,0 0,1 1,-1 0,0-1,0 1,1 0,-1 0,0 0,1 0,-1 0,0 0,0 0,1 0,-1 0,0 1,1-1,-1 0,0 1,0-1,0 1,0 0,1-1,-1 1,0 0,0 0,0-1,0 1,0 0,-1 0,1 0,0 0,0 0,-1 0,1 1,1 1,2 6,0 0,0 0,0 0,2 16,-5-23,72 304,-57-250,14 97,-29-140,0 0,-1 1,-1-1,0 0,-1 0,0 0,-1 0,-1-1,0 1,0-1,-2 0,-6 13,9-19,-1 1,0-1,-1 0,1 0,-1-1,-1 1,1-1,-1 0,1-1,-1 1,-1-1,1 0,-1-1,1 0,-1 0,0 0,0-1,0 1,-1-2,1 1,0-1,-12 0,10-1,0-1,0 0,1-1,-1 0,0 0,1-1,-1 0,1 0,0-1,0 0,0 0,1-1,0 0,-1-1,2 1,-1-1,-6-8,9 9,0 0,0 1,0-1,1-1,0 1,0 0,0-1,1 0,0 1,0-1,0 0,1 0,0 0,0 0,0-1,1 1,0 0,0 0,1 0,-1 0,1 0,1 0,-1 0,1 0,4-9,0 4,0 1,0 1,1-1,1 1,0 0,0 0,0 1,1 0,0 1,16-10,12-5,62-27,-45 24,-7 3,-6 3,45-29,-75 42,-1-1,-1 0,1-1,-1 0,-1-1,0 1,0-2,0 1,8-15,-8 6,-5 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9:02.17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96 73,'-4'-4,"-6"-2,-4-3,-5-1,-3 2,6 2,6-2,9 0,9 2,6 2,6 1,-1 6,1 1,-3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9:03.32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270 77,'-9'0,"1"-1,-1 0,0-1,1 0,-1-1,1 1,0-2,0 1,0-1,-13-9,-28-12,46 24,1-1,-1 1,0 0,0 0,0 1,0-1,0 1,0-1,1 1,-1 0,0 0,0 0,0 0,0 1,0-1,0 1,0 0,0 0,1 0,-1 0,0 0,0 1,1-1,-1 1,1 0,0 0,0-1,-1 2,-2 3,1-1,0 1,1-1,0 1,0 0,0 0,1 0,0 0,0 1,1-1,0 1,0-1,0 11,0-10,1 0,1-1,-1 1,1 0,0 0,1-1,-1 1,1 0,1-1,-1 0,1 1,0-1,8 10,-8-12,1 0,0 0,0 0,0 0,1-1,-1 0,1 0,0 0,0 0,0-1,0 0,0 0,1 0,-1-1,1 0,-1 0,8 1,2-2,0 0,-1 0,1-1,0-1,0-1,-1 0,1-1,-1 0,21-10,-23 9,0-1,0-1,0 0,-1-1,-1 0,1 0,-1-1,-1 0,1-1,13-19,-22 27,1 0,-1 0,0 0,0 0,0 0,-1 0,1-1,0 1,-1 0,0 0,1 0,-1-1,0 1,0 0,0 0,0-1,-1 1,1 0,0 0,-1-1,0 1,1 0,-2-2,1 3,0-1,0 1,0 0,0 0,-1 0,1 0,0 0,0 0,-1 0,1 0,-1 0,1 1,-1-1,1 0,-1 1,1 0,-1-1,1 1,-1 0,1 0,-1 0,0 0,1 0,-1 0,1 0,-1 0,0 1,1-1,-1 0,1 1,-1 0,1-1,-2 2,-1 0,1-1,-1 1,1 0,0 1,0-1,0 1,0-1,0 1,0 0,1 0,-1 0,1 0,0 1,0-1,0 0,-2 6,2-3,0 0,1 0,-1 1,1-1,1 0,-1 0,1 0,0 1,0-1,2 7,-1-7,0-1,0 0,1 1,-1-1,1 0,1 0,-1 0,1-1,0 1,0 0,6 6,-7-9,1 1,-1-1,1 0,0 0,0 0,0 0,0 0,0-1,1 1,-1-1,0 0,1 0,-1 0,1 0,-1-1,1 0,-1 1,7-2,5-1,0 0,0-2,0 0,-1-1,0 0,0-1,0-1,0 0,-1-1,0 0,-1-1,0 0,0-1,-1-1,-1 1,1-2,-2 0,15-22,-25 38,-1 0,1-1,0 1,1 0,-1 0,1 0,-1 1,1-1,0 0,1 0,0 4,-1-6,0 0,1-1,-1 1,0-1,1 1,-1 0,1-1,0 1,0-1,-1 0,1 1,0-1,0 0,0 1,1-1,-1 0,0 0,0 0,1 0,-1 0,0 0,1 0,-1-1,1 1,-1 0,1-1,0 1,-1-1,1 1,-1-1,1 0,0 0,-1 0,1 0,0 0,-1 0,3-1,2 0,-1-1,-1 0,1 0,0 0,0-1,-1 1,1-1,-1 0,0-1,0 1,0-1,-1 1,1-1,5-8,21-19,-30 31,1 0,-1 0,0 0,1 0,-1 0,1 0,-1 0,1 0,-1 0,1 0,-1 0,1 0,-1 0,1 0,-1 1,1-1,-1 0,0 0,1 1,-1-1,1 0,-1 1,0-1,1 0,-1 1,0-1,1 0,-1 1,0-1,0 1,1-1,-1 1,0-1,0 1,13 24,-8-15,-3-7,1 1,-1 0,1-1,0 0,0 0,0 0,0 0,0 0,1 0,-1-1,1 1,0-1,-1 0,1-1,6 3,-4-2,0-1,1 0,-1-1,0 1,0-1,1 0,-1-1,0 1,10-3,5-3,-1-1,-1-1,1-1,-1 0,23-16,-29 17,0-1,0-1,12-11,-21 18,-1-1,0 1,0-1,0 0,0 0,0 0,-1 0,1 0,-1 0,0-1,-1 1,1-1,-1 0,2-6,-3 9,0 1,0 0,0 0,0-1,0 1,-1 0,1 0,0-1,0 1,-1 0,1 0,-1 0,1 0,-1-1,0 1,1 0,-1 0,0 0,0 0,0 0,0 1,0-1,0 0,0 0,0 1,0-1,0 0,0 1,0-1,0 1,0-1,-1 1,1 0,0-1,0 1,-1 0,1 0,0 0,-2 0,-2 0,1 0,0 1,0-1,-1 1,1 0,0 0,0 0,0 1,0 0,-6 2,4 1,-1 1,1-1,0 1,0 0,1 0,-1 0,2 1,-1 0,1 0,0 0,0 1,-5 15,7-20,1 1,0 0,0 0,0 0,1 0,-1-1,1 1,0 0,0 0,0 0,0 0,1 0,0 0,0 0,0 0,0 0,0-1,1 1,0 0,-1-1,2 1,-1-1,0 0,0 0,1 0,0 0,0 0,5 4,-4-5,0 0,1 0,0 0,-1 0,1-1,0 0,0 0,-1 0,1-1,0 1,0-1,0 0,0-1,0 1,0-1,-1 0,1 0,5-2,12-4,-2-1,33-17,-50 24,39-22,75-54,-114 75,-1 0,0 0,0 0,1 0,-2 0,1 0,0 0,0-1,-1 1,1 0,-1-1,1 0,-1 1,0-1,0 0,0-5,0 4,-1 1,0-1,-1 0,1 0,-1 1,0-1,1 0,-2 1,1-1,0 1,-4-7,18 15,7 7,-1 2,12 9,56 53,-80-68,1 0,0-1,1 0,0-1,0 1,0-2,18 9,-24-13,0 0,0 0,0 0,1 0,-1 0,0-1,1 1,-1-1,0 0,1 0,-1 0,0-1,1 1,-1-1,0 0,1 0,-1 0,0 0,0 0,0-1,0 1,0-1,0 0,-1 0,1 0,-1 0,1 0,-1-1,3-3,20-33,-13 19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9:07.21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1 580,'20'0,"0"0,0-2,0-1,0 0,0-2,0 0,-1-1,0-1,21-11,-21 7,0-1,0-1,-1-1,-1-1,-1 0,0-1,-1-1,0 0,-2-1,0-1,-1 0,-1-1,12-26,-13 19,0 0,9-41,-17 60,0-1,-1 0,0 1,-1-1,0 0,0 1,-1-1,0 0,0 1,-1-1,0 1,-6-14,7 20,0 0,0 0,0 0,0 0,-1 1,1-1,-1 0,1 1,-1-1,1 0,-1 1,0 0,0 0,0-1,0 1,0 0,0 0,0 1,0-1,0 0,0 1,0-1,-1 1,1 0,0 0,0-1,-1 2,1-1,0 0,0 0,0 1,-1-1,1 1,0 0,-3 0,-1 2,1 0,-1 0,0 0,1 0,-1 1,1 0,0 0,0 1,1-1,-1 1,-4 6,-2 6,1 1,1 0,0 0,1 1,1 0,1 0,-6 34,9-34,0-1,2 0,0 1,1-1,1 1,0-1,2 0,7 30,-8-41,1 0,0 0,0 0,0-1,1 1,0-1,0 0,1 0,-1 0,1-1,1 0,-1 0,1 0,0 0,0-1,0 0,1 0,-1-1,1 0,0 0,0 0,11 2,-8-3,0-1,1 1,-1-2,1 1,-1-1,1-1,-1 0,1-1,-1 0,0 0,0-1,0 0,0-1,0 0,13-8,-2-1,-1 0,-1-1,19-18,-30 24,0 0,-1 0,0 0,0-1,-1-1,0 1,0-1,7-19,-12 27,0-1,0 1,0 0,-1-1,1 1,-1 0,1-1,-1 1,0-1,0 1,0-1,0 1,-1 0,1-1,-1 1,1-1,-1 1,0 0,0-1,0 1,0 0,0 0,0 0,-1 0,1 0,-1 0,1 0,-4-2,2 2,0 0,0 1,0 0,0 0,0 0,0 0,0 0,0 1,0-1,0 1,-1 0,1 0,0 0,0 0,0 1,-1-1,1 1,0 0,0 0,0 0,-5 2,-4 4,0-1,1 2,-1-1,2 2,-1-1,1 2,-9 10,5-5,1 2,0 0,-18 34,26-42,1 0,0 0,0 0,1 0,1 1,0-1,0 1,-1 15,3-22,0 1,0 0,1-1,-1 1,1-1,0 1,0-1,0 1,0-1,0 1,1-1,0 0,0 0,0 0,0 0,0 0,0 0,1-1,-1 1,1-1,0 1,0-1,0 0,0 0,6 2,-1-1,0 0,0-1,0 0,0 0,1-1,-1 0,0-1,1 1,12-3,6-1,42-10,-16-2,98-44,-151 59,48-21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5:57.50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 1,'2'0,"0"0,0 0,-1 0,1 0,0 1,-1-1,1 1,0-1,-1 1,1 0,0-1,-1 1,1 0,-1 0,0 0,1 0,-1 0,2 3,-1-1,0-1,0 1,0 0,-1 0,1 0,-1 1,0-1,0 0,1 4,0 9,-1 0,0 0,-2 23,1-21,-2 339,2-353,0 0,0 1,-1-1,1 0,-1 0,0 1,0-1,0 0,-3 5,3-7,0-1,-1 1,1 0,-1 0,1-1,-1 1,0-1,1 1,-1-1,0 0,0 1,0-1,0 0,0 0,0-1,0 1,0 0,-1-1,-1 1,-14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15.81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94,'0'-5,"0"1,1-1,-1 1,1 0,0-1,0 1,0 0,1 0,0-1,-1 1,2 0,-1 0,0 1,4-6,-3 7,-1 0,0-1,1 1,0 0,-1 0,1 1,0-1,0 0,0 1,0 0,0 0,0 0,0 0,1 0,-1 1,0-1,0 1,1 0,-1 0,4 0,-5 0,0 0,0 1,0-1,0 0,0 1,0-1,0 1,-1-1,1 1,0 0,0 0,-1 0,1 0,-1 0,1 0,-1 1,1-1,-1 0,0 1,1-1,-1 1,1 2,0-1,-1 1,0-1,0 0,-1 1,1-1,-1 1,1-1,-1 1,0-1,0 0,-2 7,0 3,-1 0,-1 0,0-1,-1 0,-11 21,9-22,2-1,-1 1,2 0,-1 0,-3 16,7-25,1 1,0 0,-1-1,1 1,0 0,0-1,1 1,-1 0,0-1,1 1,0 0,-1-1,1 1,0-1,0 1,1-1,-1 0,0 1,1-1,-1 0,1 0,0 0,0 0,0 0,0-1,0 1,0 0,0-1,5 3,2 0,1-1,0 0,0 0,0-1,0 0,0-1,0 0,1 0,-1-1,0-1,1 0,-1 0,0-1,0 0,0 0,0-2,12-4,-1-2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9:07.80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190 360,'-12'1,"-1"1,1 0,0 1,0 0,-19 8,-20 6,46-16,1 0,-1 0,0-1,0 0,-7 0,11 0,1 0,-1 0,1 0,-1 0,1 0,-1 0,1 0,0 0,-1-1,1 1,-1 0,1 0,0 0,-1-1,1 1,-1 0,1-1,0 1,-1 0,1-1,0 1,0 0,-1-1,1 1,0-1,0 1,0-1,0-1,0 1,0 0,0 0,1 0,-1 0,0 0,1 0,-1 0,1 0,-1 1,1-1,-1 0,1 0,0 0,-1 0,2 0,9-12,27-21,9-10,-19 13,-11 14,-1-2,0 1,24-43,-31 45,21-45,-27 55,-1 1,0-1,-1 0,0 0,1 0,-2-1,1 1,-1-9,1 19,1 0,0 0,1 0,-1-1,1 1,-1 0,1-1,7 6,-1 1,11 15,-1 0,27 46,-39-58,-1-1,-1 1,0 0,-1 0,-1 1,0-1,0 1,0 23,-3-26,1 0,0 0,1 0,0 0,4 11,-6-20,1 0,-1 0,1 0,0-1,0 1,0 0,0-1,0 1,0-1,0 1,0-1,0 1,1-1,-1 0,1 0,-1 0,1 1,-1-1,1-1,0 1,0 0,-1 0,1-1,0 1,0-1,0 1,0-1,-1 0,1 0,0 0,0 0,0 0,0 0,0-1,0 1,-1 0,4-2,4-1,-1 0,1-1,11-7,1-2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9:08.67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262 544,'0'0,"0"0,1 0,-1 1,0-1,0 0,0 0,1 0,-1 0,0 0,0 0,1 0,-1 0,0 0,0 0,1 0,-1 0,0 0,0 0,1 0,-1 0,0 0,0 0,1 0,-1 0,0 0,0-1,0 1,1 0,-1 0,0 0,0 0,0-1,1 1,-1 0,0 0,0 0,0 0,0-1,0 1,0 0,1 0,-1-1,0 1,0 0,0 0,0-1,0 1,0 0,0 0,0-1,0 1,0 0,0 0,0-1,0 1,0 0,0 0,0-1,0 1,-1 0,1 0,0 0,0-1,0 1,-1-1,0 0,0 0,0 0,0 0,0 0,0 1,0-1,0 0,-1 1,1-1,0 1,-2-1,-8-1,0 0,0 1,0 0,0 1,0 1,0-1,0 2,1-1,-1 2,0 0,-20 7,24-7,1 0,0 0,0 0,0 0,0 1,0 0,1 1,0-1,0 1,0 0,0 0,1 0,0 1,0 0,0-1,1 2,0-1,0 0,0 0,-1 9,3-13,1 0,-1 0,1 0,0 0,0 0,0 0,0 0,0 0,0 0,0 0,1 0,-1 0,1 0,0 0,0 0,-1 0,1 0,0 0,3 3,-2-3,0 0,0 0,1-1,-1 1,1 0,0-1,-1 1,1-1,0 0,0 0,-1 0,5 1,3-1,-1 1,1-1,0-1,0 0,0 0,0-1,12-2,-5-2,0 0,0-1,0-1,0-1,-1 0,-1-1,1-1,-1 0,-1-1,0-1,-1 0,0-1,0 0,18-28,-27 35,-1-1,0 1,-1-1,1 0,-1 0,-1 0,1 0,0-12,-2 18,0-1,0 0,1 1,-1-1,0 1,-1-1,1 1,0-1,0 1,-1-1,1 0,-1 1,1 0,-1-1,1 1,-1-1,0 1,0 0,0-1,0 1,0 0,0 0,0 0,0 0,0 0,-1 0,1 0,0 0,-1 0,1 1,-1-1,1 1,-1-1,1 1,-1-1,1 1,-1 0,1 0,-1 0,1-1,-1 2,1-1,-1 0,0 0,-1 1,-4 0,1 1,-1 0,1 1,-1-1,1 1,0 0,0 1,1 0,-1 0,1 0,-1 0,1 1,1 0,-1 0,1 0,-1 0,2 1,-1 0,1 0,-1 0,2 0,-4 8,5-10,0-1,-1 1,1 0,0 0,1 0,-1 0,1 0,0 0,0 0,0 0,0 0,1 0,0 0,0 0,0-1,0 1,0 0,1 0,0-1,-1 1,1-1,1 1,-1-1,0 0,1 0,0 0,0 0,0-1,0 1,0-1,0 1,0-1,1 0,-1 0,1-1,0 1,0-1,5 2,-1-2,0 1,1-1,-1-1,0 1,1-1,-1-1,0 0,0 0,1 0,-1-1,0 0,0-1,8-4,10-4,-1-1,37-25,-43 25,0-2,-1 0,-1-1,0-1,-1-1,-1 0,22-32,-27 34,-1-1,-1-1,0 0,-1 0,-1 0,0-1,-2 0,0 0,3-36,-6 36,1-71,-2 81,-1-1,0 0,0 1,-1-1,0 1,-1-1,-5-12,7 19,0-1,0 1,0 0,0 0,-1 0,1 1,0-1,-1 0,1 0,-1 1,0-1,1 1,-1 0,0-1,0 1,0 0,0 0,0 0,0 0,0 0,-1 1,1-1,0 1,0-1,-1 1,1 0,0 0,0 0,-1 0,1 0,0 0,0 1,-5 1,3 0,-1 0,1 0,0 1,-1-1,1 1,0 0,1 0,-1 1,1-1,-1 1,1 0,0 0,1 0,-5 8,0 2,2 0,0 1,1-1,0 1,-3 29,1 78,6-97,0-1,2 1,1 0,1 0,9 29,-10-44,1 0,0 0,1 0,0 0,0-1,1 1,0-2,1 1,0-1,0 0,1 0,0-1,0 0,15 10,-15-12,1-1,0 0,0-1,1 0,-1 0,1 0,-1-2,1 1,0-1,0 0,0-1,-1 0,1-1,0 0,0-1,12-3,-1-1,-1 0,1-2,-2-1,1 0,-1-1,25-18,-33 20,0-2,0 1,0-1,-1-1,-1 0,0 0,0-1,-1 0,10-22,-17 34,-1-1,1 0,-1 0,1 0,-1 1,1-1,-1 0,0 0,1 0,-1 0,0 0,0 0,0 0,0 0,0 0,0 0,0 1,0-1,0 0,0 0,-1 0,1 0,0 0,-1 0,1 0,0 1,-1-1,1 0,-1 0,0 0,1 1,-1-1,1 0,-1 1,0-1,0 1,1-1,-1 0,0 1,0 0,0-1,1 1,-1-1,0 1,0 0,0 0,0 0,0-1,0 1,0 0,0 0,0 0,0 0,-1 1,-4-1,1 0,-1 1,1-1,-1 1,1 1,-1-1,-9 5,1 2,1 0,0 2,1-1,0 2,1 0,0 0,0 1,1 0,1 1,0 0,1 0,0 1,1 0,-10 29,16-39,-1 0,1 0,0 0,1 0,-1 0,1 0,0 0,0 0,0 1,0-1,1 0,-1 0,1 0,3 8,-3-10,0 1,1-1,-1 0,1 0,0 0,0 0,-1 0,1 0,1 0,-1-1,0 1,0-1,0 1,1-1,-1 0,1 0,-1 0,1 0,-1 0,1-1,0 1,-1-1,1 0,3 0,2 0,1 0,-1-1,0-1,0 1,1-1,-1-1,0 1,-1-2,1 1,0-1,12-8,-1-1,-2 0,0-1,21-21,-17 12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9:09.12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69,'1'1,"-1"0,0 0,0 0,1-1,-1 1,0 0,1 0,-1 0,1-1,-1 1,1 0,0 0,-1-1,1 1,0 0,-1-1,1 1,0-1,0 1,-1-1,1 1,0-1,0 0,0 1,0-1,0 0,-1 0,1 0,0 1,0-1,0 0,0 0,0 0,1-1,34-2,-19-2,0-1,0 0,29-17,-33 16,1 0,-1 1,2 0,-1 1,26-5,-37 9,0 1,0 0,0 0,0 0,0 0,-1 0,1 1,0-1,0 1,0 0,0 0,-1 0,1 0,0 0,-1 1,5 2,-3-1,0 1,-1 0,1 0,-1 0,0 0,0 0,0 1,2 5,2 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9:10.17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311 607,'1'0,"-1"0,1 0,-1 0,1 0,-1 0,0 0,1 0,-1-1,1 1,-1 0,0 0,1 0,-1 0,0-1,1 1,-1 0,0 0,1-1,-1 1,0 0,1 0,-1-1,0 1,0 0,1-1,-1 1,0 0,0-1,0 1,0-1,1 1,-1 0,0-2,-2-17,-14-15,14 30,-1-1,0 1,0 0,0 1,0-1,-1 1,0-1,0 1,0 0,0 0,0 1,0-1,-10-3,10 5,-1 0,1 0,0 0,-1 1,1 0,-1 0,1 0,-1 0,1 1,-1 0,1 0,0 0,-1 0,1 1,-8 3,0 3,-1-1,1 2,0-1,1 2,0 0,1 0,0 1,0 0,1 0,1 1,0 1,0-1,2 1,-1 1,1-1,-4 17,9-26,0 1,1-1,-1 1,1 0,0-1,0 1,0 0,1-1,-1 1,1 0,0-1,1 1,-1-1,1 0,0 1,0-1,0 0,1 0,-1 0,1-1,0 1,0-1,0 1,1-1,-1 0,1 0,-1 0,1-1,0 1,0-1,1 0,-1 0,0 0,1-1,-1 0,1 0,-1 0,1 0,-1 0,1-1,6 0,1-1,0 0,0 0,0-1,-1-1,1 0,-1 0,0-1,0 0,0-1,0-1,12-7,-9 2,-1 1,0-2,0 1,-1-2,-1 0,0 0,9-16,0-5,-1 0,-2-1,-2-1,-1-1,-2 0,9-46,7-123,-22 151,-2-5,-4 55,0-1,-1 1,1-1,-1 1,0 0,-1-1,1 1,-4-8,5 13,0-1,0 1,0 0,-1-1,1 1,0 0,0 0,0-1,0 1,-1 0,1 0,0-1,0 1,-1 0,1 0,0-1,0 1,-1 0,1 0,0 0,0 0,-1-1,1 1,0 0,-1 0,1 0,0 0,-1 0,1 0,0 0,-1 0,1 0,0 0,-1 0,0 0,-8 11,-1 19,5 17,1 1,3-1,5 58,11 42,-11-126,1 0,0 0,2-1,16 37,-19-50,0 0,0-1,0 1,1-1,0 0,0 0,1 0,0-1,0 0,0 0,0 0,1-1,0 0,0 0,10 3,-11-5,0 0,0-1,0 0,0 0,1 0,-1-1,0 0,0 0,0-1,1 0,-1 0,0 0,0-1,0 0,0 0,-1 0,1-1,-1 0,11-7,2-2,-1-1,0-1,23-26,-34 33,0 1,-1-1,0-1,0 1,0-1,-1 0,-1 0,1 0,-1 0,0 0,2-15,-5 21,1-1,-1 1,0 0,1-1,-1 1,0 0,-1-1,1 1,0 0,-1-1,1 1,-1 0,0-1,1 1,-1 0,-1 0,1 0,0 0,0 0,-1 0,1 0,-1 0,1 0,-1 1,0-1,0 1,0-1,0 1,0 0,0 0,0 0,0 0,0 0,-1 0,1 0,0 1,0-1,-1 1,1 0,-1 0,-2 0,-4 0,0 0,0 1,0 0,1 0,-1 1,0 0,1 1,0 0,-1 0,-8 6,3 1,0 0,0 1,1 1,0 0,1 1,1 0,0 1,1 0,0 1,1 0,1 0,-11 28,17-40,1 1,0 0,0 0,0-1,1 1,-1 0,1 0,0 0,0-1,0 1,0 0,1 0,0 0,-1-1,2 1,-1 0,0-1,1 1,3 6,-3-8,1 1,-1 0,1 0,0-1,0 1,0-1,0 0,0 0,1 0,-1-1,1 1,-1-1,1 0,-1 1,1-2,0 1,-1 0,1-1,0 0,4 0,15 0,1-2,-1 0,1-2,24-7,93-33,-101 31,119-41,-115 37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9:11.02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2 618,'-1'10,"1"-2,12-3,-5-5,0 1,0-1,0-1,-1 1,1-1,0 0,0-1,0 1,-1-1,1-1,7-3,12-7,32-21,-47 28,16-12,0-1,-2-2,0 0,-1-2,-1 0,28-38,-37 41,0 0,-1-1,-1 0,-1-1,-1 0,-1-1,-1 0,-1 0,5-31,-11 45,0 0,-1 0,0 0,0 0,-1 0,0-1,-5-16,6 23,-1 1,0-1,0 1,0 0,0-1,0 1,0 0,-1 0,1 0,-1 0,0 0,1 0,-1 0,0 0,0 1,0-1,0 1,0-1,-1 1,1 0,0 0,-1 0,1 0,0 0,-1 1,1-1,-1 1,1-1,-1 1,0 0,1 0,-6 1,-1 1,0 0,0 1,0 0,0 1,0 0,1 0,-1 1,1 0,0 0,1 1,0 0,-1 1,2-1,-1 1,1 1,-10 14,3-2,1 1,0 0,2 0,0 2,-10 36,12-27,2 1,1 0,2 0,1 0,2 1,4 37,-4-64,1 0,1 0,-1 0,1-1,0 1,1 0,-1-1,1 1,1-1,-1 0,1 0,5 7,-5-9,0 0,0-1,0 1,1-1,-1 0,1 0,-1 0,1 0,0-1,0 0,0 0,1 0,-1-1,0 0,1 0,5 1,7-1,0-1,0-1,0 0,0-2,0 0,0-1,0 0,-1-2,20-8,-26 9,0 0,-1 0,1-1,-1-1,-1 1,1-2,-1 1,-1-1,1-1,-1 0,-1 0,0 0,0-1,-1 0,6-12,-11 20,0 0,0 0,-1 0,1-1,-1 1,1 0,-1 0,0-1,0 1,0 0,0-1,0 1,0 0,-1 0,1-1,-1 1,1 0,-1 0,0 0,-2-4,2 5,0 0,0 0,0 0,0 0,0 0,0 0,-1 1,1-1,0 0,-1 1,1-1,0 1,-1-1,1 1,0 0,-1 0,1-1,-1 1,1 0,-1 0,1 0,-1 0,1 1,0-1,-1 0,1 1,-1-1,1 1,0-1,-1 1,1 0,0-1,-2 3,-5 1,0 2,1-1,0 1,0 0,0 0,1 1,0 0,0 0,1 0,0 1,0 0,1 0,0 0,0 0,1 1,0-1,0 1,1 0,0 0,1 0,-1 10,2-16,0 0,0 0,1 0,-1-1,1 1,-1 0,1 0,0 0,0 0,0-1,1 1,-1-1,0 1,1-1,0 1,0-1,-1 0,1 1,4 2,-2-3,-1 0,1 0,0 0,0 0,0-1,1 1,-1-1,0 0,0 0,1-1,7 1,5-2,1 0,-1-1,0-1,0 0,21-8,32-12,126-64,-168 73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29:11.92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206 143,'8'-6,"12"-13,-20 18,0 1,0 0,1-1,-1 1,0-1,0 1,0-1,0 1,0 0,0-1,1 1,-1-1,0 1,0-1,0 1,-1-1,1 1,0 0,0-1,0 1,0-1,0 1,0-1,-1 1,1 0,0-1,0 1,-1-1,1 1,0 0,0-1,-1 1,1 0,0-1,-1 1,1 0,-1 0,1 0,0-1,-1 1,1 0,-1 0,1 0,-1 0,1-1,0 1,-1 0,1 0,-1 0,1 0,-1 0,-7 0,1 0,-1 1,1 0,0 0,-1 0,1 1,0 0,0 0,-11 6,7-3,1 0,-1 1,2 0,-1 1,1 0,0 0,0 1,-15 17,20-20,0 0,0 0,1 1,0-1,0 1,0-1,0 1,1 0,0 0,0 1,1-1,-1 0,1 0,1 1,-1-1,1 0,1 12,0-16,-1 0,0-1,0 1,1 0,-1 0,1 0,-1-1,1 1,0 0,0-1,0 1,0 0,0-1,0 1,0-1,1 0,-1 1,0-1,1 0,-1 0,1 0,-1 0,1 0,0 0,-1 0,1 0,0-1,0 1,-1-1,1 1,0-1,0 0,0 0,0 0,0 0,-1 0,1 0,0 0,0-1,3 0,4-2,0 0,0 0,0-1,-1-1,1 1,12-10,-8 4,0-1,0 0,-1 0,-1-1,19-26,-26 32,0 1,-1-1,1 0,-1 0,-1 0,1 0,-1 0,0 0,-1-1,1 1,-1-1,0 1,-1-1,0 0,0 1,0-1,-3-9,3 15,0 0,0 0,0 0,0 0,-1 1,1-1,0 0,-1 0,1 1,-1-1,1 0,-1 0,1 1,-1-1,1 0,-1 1,0-1,1 1,-2-2,1 2,1 0,-1 0,0 0,1 0,-1 0,1 0,-1 0,1 0,-1 1,0-1,1 0,-1 0,1 0,-1 1,1-1,-1 0,1 0,-1 1,1-1,-1 1,0 0,-1 1,-1 1,1 0,0 0,0 0,0 0,0 0,-2 5,-3 11,1 0,0 1,-5 30,10-45,1 0,-1 0,1 0,-1-1,2 1,-1 0,0 0,1 0,0 0,0-1,0 1,1 0,0-1,0 1,0-1,0 0,1 0,-1 0,1 0,5 6,-4-7,-1-1,0 0,1 0,-1 0,1 0,0-1,0 0,0 1,-1-1,1 0,0-1,0 1,0-1,0 0,0 0,0 0,0 0,0-1,0 0,0 0,0 0,6-2,-1-1,-1 1,1-2,0 1,-1-1,0 0,0-1,0 0,8-9,15-20,31-44,-3 4,-56 71,1 0,-1 0,1 0,0 1,0-1,0 1,0 0,0 0,1 1,0-1,-1 1,1 0,0 0,0 1,0-1,0 1,0 0,0 1,1-1,-1 1,0 0,0 0,0 1,1-1,-1 1,0 0,0 1,0-1,0 1,-1 0,1 0,0 1,-1-1,1 1,4 4,5 4,0 0,0 2,-1-1,0 2,-1-1,-1 2,13 20,-21-29,0 0,-1-1,1 1,-1 0,0 1,-1-1,1 0,-1 0,-1 1,1 9,-1-11,-1 0,0-1,0 1,0-1,0 1,-1-1,0 0,0 1,0-1,0 0,-1 0,0-1,1 1,-1 0,-1-1,-3 4,2-3,1-1,-1 0,0 0,0-1,0 1,0-1,0 0,-1-1,1 1,-1-1,1 0,-8 0,11 0,0-1,0 0,0 0,-1 0,1 0,0 0,0 0,0 0,-1-1,1 1,0-1,0 0,0 0,0 0,0 0,0 0,0 0,0 0,0 0,1-1,-1 1,1-1,-1 0,1 1,-1-1,1 0,0 0,0 0,-1 1,2-1,-1-1,0 1,-1-2,2 2,0 0,0 0,0 0,0 0,0 0,1 1,-1-1,0 0,1 0,-1 0,1 1,0-1,0 0,0 1,-1-1,1 0,1 1,-1-1,0 1,0 0,1-1,-1 1,0 0,1 0,-1 0,1 0,0 0,-1 0,4-1,6-3,1 1,0 0,17-4,-13 4,39-11,134-42,-160 47,-1-2,-1-1,0-1,35-25,-52 32,-2 0,1-1,11-12,-18 17,0 0,0 0,0 0,0 0,-1 0,1 0,1-4,-3 6,0-1,1 1,-1 0,0-1,0 1,0 0,0-1,0 1,0 0,0 0,-1-1,1 1,0 0,-1 0,1-1,-1 1,1 0,-1 0,-1-2,1 2,0-1,-1 1,1 0,-1 0,0 0,1 0,-1 1,0-1,0 0,1 1,-1-1,0 1,0-1,0 1,0 0,0 0,0 0,0 0,1 0,-1 0,0 1,0-1,0 0,0 1,1 0,-1-1,-2 2,-7 3,-1 0,-18 12,18-8,0 0,0 1,1 1,0 0,1 0,1 1,0 0,0 1,1 0,1 1,0-1,1 1,0 0,-4 16,9-27,1 0,-1 0,1 0,-1-1,1 1,0 0,0 0,0 0,0 0,0 0,1-1,0 1,-1 0,1 0,0 0,3 4,-3-5,1 1,0-2,-1 1,1 0,0 0,0 0,0-1,1 1,-1-1,0 0,1 1,-1-1,0 0,1-1,3 2,3 0,0-1,0 0,0-1,1 0,-1 0,0-1,0 0,1-1,10-3,25-11,0-2,-2-2,79-49,-54 28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0:35.96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0,'0'0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2:54.65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293 42,'1'-2,"-1"1,0-1,0 0,-1 1,1-1,0 0,0 1,-1-1,1 1,-1-1,0 1,1-1,-1 1,0-1,0 1,0 0,0-1,0 1,0 0,0 0,0 0,0 0,-3-2,2 2,-1 0,1 0,-1 0,0 1,0-1,1 1,-1-1,0 1,0 0,1 0,-1 0,-5 1,-1 1,0 0,0 1,0 0,1 0,-1 1,1 0,-13 7,8-1,0 1,1 1,0 0,0 0,1 1,1 0,0 1,-11 21,15-23,0 0,1 0,0 0,1 1,0 0,1-1,1 1,0 1,0-1,1 0,2 16,-1-25,0 0,1 0,0 0,0 0,0 0,0-1,1 1,-1 0,1-1,0 1,0-1,0 1,1-1,-1 0,1 0,0 0,0 0,0-1,0 1,0-1,0 0,1 0,-1 0,1 0,0-1,-1 1,1-1,0 0,0 0,0 0,6 0,8 0,0 0,1-1,-1-1,0-1,25-5,-22 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2:55.17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98 8,'-1'0,"0"-1,0 0,0 0,0 1,-1-1,1 0,0 1,0-1,-1 1,1 0,0-1,0 1,-1 0,1 0,0 0,-1 0,1 0,0 0,-1 0,1 0,0 1,0-1,-1 0,1 1,0-1,0 1,-1 0,1-1,-1 2,0-1,-1 1,1-1,0 1,0 0,0 0,0 0,0 0,0 0,0 0,1 1,-1-1,-1 5,0 4,0 1,1 0,0 0,1 0,0 0,1 1,2 12,-1-7,-1-1,-3 30,-6 9,3 0,0 65,9-117,2-10,3-10,-4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2:55.57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214 5,'1'-1,"-1"1,0 0,0-1,0 1,1 0,-1 0,0-1,0 1,1 0,-1 0,0 0,1-1,-1 1,0 0,0 0,1 0,-1 0,0 0,1 0,-1-1,1 1,-1 0,0 0,1 0,-1 0,0 0,1 0,-1 1,0-1,1 0,-1 0,0 0,1 0,-1 0,1 1,6 12,-2 22,-5-34,0 16,-1 1,0-1,-5 21,3-23,1 0,1 0,0 1,2 29,5-14,-4-21,0-1,0 1,-1 0,0 0,0 0,-2 0,1 0,-4 17,-1-17</inkml:trace>
  <inkml:trace contextRef="#ctx0" brushRef="#br0" timeOffset="1">21 294,'-5'0,"-4"0,2 0,8 0,6 0,7 0,5 0,4-4,1-1,2 0,-1 1,1 1,-1 1,0-3,0-1,-1 1,-4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16.16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11 1,'-4'4,"-2"5,5 2,6-1,7-3,1-7,3-2,2-2,3 0,1 1,-6 1,-7 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2:55.99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61 1,'-19'8,"5"-1,1-5,-2 2,16-1,8 3,-4-4,0 0,-1 0,1 1,-1 0,1 0,-1 0,0 0,0 1,0-1,-1 1,6 7,-7-7,0 0,0 0,-1 0,1 0,-1 0,0 0,0 0,0 1,-1-1,1 0,-1 1,0-1,0 0,-2 8,-9 25,0 2,10-37,1 0,-1 0,1 1,0-1,0 0,0 0,0 1,0-1,0 0,1 0,-1 0,2 5,-1-7,-1 1,1 0,-1-1,1 1,0-1,-1 1,1-1,0 1,-1-1,1 0,0 1,-1-1,1 0,0 1,0-1,-1 0,1 0,0 0,0 0,0 0,-1 0,1 0,0 0,1 0,23-5,-16 3,-2 1,-1 0,0 0,0 0,0 1,1 0,-1 1,0-1,0 1,1 0,5 2,-9-2,0 1,-1-1,1 1,0 0,-1-1,1 1,-1 0,1 1,-1-1,0 0,0 1,0-1,0 1,-1 0,1-1,-1 1,0 0,1 0,-1 0,0 0,1 6,-1-1,0 1,-1-1,0 0,0 1,-1-1,1 1,-2-1,1 0,-2 0,-4 13,3-10,0 0,-1-1,0 0,-1 0,0 0,-1 0,-9 9,2-9,14-10,0 0,-1-1,1 1,0-1,-1 1,1 0,0-1,0 1,-1-1,1 1,0 0,0-1,0 1,0-1,0 1,0-1,0 1,0-1,0 1,0-1,0 1,0-1,0 1,0 0,0-1,0 1,0-1,0 1,1-1,1-12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2:56.39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317 1,'-4'1,"0"0,0 0,0 0,0 1,0 0,0 0,-3 2,-9 5,-5 0,0 2,0 0,1 1,0 1,1 1,1 1,-29 30,39-35,0-1,0 1,1 1,0-1,1 1,0 0,1 1,0-1,1 1,0 0,1 0,0 1,1-1,1 0,0 1,1 15,0-24,0 0,0 0,1 0,0 0,0 0,0 0,0 0,0 0,1-1,0 1,0-1,0 1,0-1,0 0,1 0,4 5,-3-5,0 0,0 0,1-1,-1 1,0-1,1 0,0 0,-1-1,1 1,0-1,9 1,3-1,0-1,0-1,0 0,0-1,0-1,27-8,15-9,104-51,-154 67,22-11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2:56.78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231 32,'0'0,"0"0,1 0,-1 0,1 0,-1 0,0 0,1 0,-1 0,1 0,-1 0,0 0,1 0,-1 0,1-1,-1 1,0 0,1 0,-1-1,0 1,0 0,1 0,-1-1,0 1,1 0,-1-1,0 1,0 0,0-1,1 1,-1 0,0-1,0 1,0 0,0-1,0 1,0-1,0 1,0 0,0-1,0 1,0-1,0 1,0-1,0 1,0 0,0-1,0 1,0 0,0-1,-1 1,1-1,0 1,-1-1,1 0,-1 0,1 0,-1 0,0 0,1 0,-1 0,0 0,0 0,0 0,0 0,0 0,0 0,0 1,0-1,0 0,0 1,-1-1,0 0,-6 1,1 0,0 0,0 1,0 0,-1 0,1 1,0 0,0 0,1 0,-1 1,0 0,1 0,-10 7,7-4,-1 1,1-1,1 1,0 1,0 0,0 0,1 1,-8 11,10-13,1 1,0 1,1-1,0 1,0-1,0 1,1 0,1 0,-1 0,1 0,1 0,1 13,-1-18,0 0,1 1,0-1,0 0,1 0,-1 0,1-1,-1 1,1 0,1-1,-1 1,0-1,1 1,-1-1,1 0,0 0,0 0,1-1,-1 1,0-1,1 0,0 0,-1 0,1 0,0 0,0-1,0 0,7 2,-1-1,-1 0,0-1,1 0,-1-1,0 0,1 0,-1-1,1 0,-1 0,0-1,0-1,0 1,0-2,0 1,-1-1,1 0,-1-1,0 0,0 0,-1-1,0 0,0 0,11-12,-12 11,0 0,0-1,0 1,-1-1,8-17,-12 22,0 0,0 0,0 0,0 0,-1 0,1 0,-1 0,0 0,0 0,0 0,-1 0,1 0,0-1,-1 1,0 0,0 1,0-1,0 0,-1 0,1 0,-4-4,1 1,0 0,-1 1,0-1,0 1,-1 1,1-1,-13-7,15 10,1 1,-1-1,0 1,0 0,0 0,0 0,0 0,0 0,-1 1,1-1,0 1,0 0,0 0,-1 0,1 0,0 1,0-1,0 1,-5 2,7-3,1 0,0 0,0 0,0 0,0 0,-1 0,1 0,0 0,0 0,0 0,0 0,0 0,-1 0,1 0,0 0,0 0,0 0,0 0,0 1,0-1,-1 0,1 0,0 0,0 0,0 0,0 0,0 0,0 1,0-1,0 0,0 0,0 0,0 0,0 1,0-1,0 0,0 0,-1 0,2 0,-1 0,0 1,0-1,0 0,0 0,0 0,0 0,0 0,0 1,0-1,0 0,0 0,10 5,15 0,23-3,-26-1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2:57.17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264 0,'-10'2,"0"-1,0 1,1 1,-1 0,1 0,-16 8,7-2,0 1,-32 23,41-26,0 1,1 1,0-1,1 1,0 1,0-1,1 1,0 0,1 0,0 1,1 0,-5 15,8-21,0 0,0-1,0 1,1 0,-1 0,1-1,0 1,0 0,1 0,0-1,-1 1,2 0,-1-1,0 1,1-1,0 1,0-1,0 0,1 1,-1-1,1-1,0 1,0 0,1-1,-1 1,1-1,-1 0,1 0,0-1,0 1,0-1,6 3,-3-2,0 0,1-1,-1 0,1 0,-1-1,1 0,0 0,-1-1,1 0,0 0,-1-1,1 0,-1 0,1 0,-1-1,1-1,8-3,-10 3,0 0,0 0,0 0,0-1,-1 0,1 0,-1-1,0 0,-1 0,1 0,-1 0,0 0,0-1,-1 0,1 0,-1 0,-1 0,1 0,3-13,-6 13,1 0,-1 0,0 0,0 0,-1 1,0-1,0 0,0 0,0 1,-1-1,0 0,-1 1,1 0,-7-11,6 11,-1-1,0 1,0 0,-1 0,1 0,-1 0,0 1,0 0,-1 0,1 0,-1 1,-11-6,-4 8,18 4,13 1,2-1,0-1,24 1,-35-3,21 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2:57.57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0,'0'437,"5"-394,-5-43,0 1,0 0,0 0,1 0,-1 0,0-1,1 1,-1 0,1 0,-1-1,1 1,-1 0,1 0,-1-1,1 1,-1-1,2 2,-1-2,0 0,-1 0,1 0,0-1,-1 1,1 0,0 0,-1 0,1-1,0 1,-1 0,1-1,-1 1,1 0,-1-1,1 1,-1-1,1 1,-1-1,1 1,-1-1,1 1,-1-1,0 0,1 1,-1-1,0 0,3-5,0 0,0-1,-1 1,0 0,0-1,-1 1,2-13,-1-3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2:57.95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121 4,'0'0,"1"0,-1 0,0-1,0 1,1 0,-1-1,0 1,0 0,1 0,-1 0,0-1,1 1,-1 0,0 0,1 0,-1 0,1 0,-1 0,0-1,1 1,-1 0,0 0,1 0,-1 0,1 0,-1 1,0-1,1 0,-1 0,0 0,1 0,-1 0,0 0,1 1,6 12,-2 22,-5-34,0 17,0 0,-2 0,-5 27,4-31,1 1,0-1,1 0,0 1,1-1,3 23,1-18,-1-7,0 0,-1 0,0 1,-1-1,-1 0,0 1,-3 22,-2-20</inkml:trace>
  <inkml:trace contextRef="#ctx0" brushRef="#br0" timeOffset="1">25 319,'-4'0,"-6"0,4 0,2 4,6 2,7-5,5-2,6-2,2 1,3-4,0-1,1 1,-1-3,0 1,-4 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2:58.35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577 1,'5'17,"-4"-16,-1 0,1 0,-1 1,1-1,-1 0,1 0,-1 1,0-1,0 0,0 1,1-1,-1 1,-1-1,1 0,0 1,-1 2,-5 12,-1-1,0 1,-1-1,-1 0,-1-1,-14 17,0 3,-307 507,240-385,78-132,-39 70,50-84,3-6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2:58.76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307 15,'0'0,"0"1,1-1,-1 0,0 0,0 0,1 0,-1 0,0 0,0 0,1 0,-1 0,0 0,0 0,1 0,-1 0,0 0,0 0,1 0,-1-1,0 1,0 0,1 0,-1 0,0 0,0 0,0 0,1-1,-1 1,0 0,0 0,0 0,0-1,1 1,-1 0,0 0,0-1,0 1,0 0,0 0,0 0,0-1,0 1,0 0,1 0,-1-1,0 1,0 0,0-1,-1 1,1 0,0 0,0-1,0 1,0 0,0-1,-1 1,1-1,-1 1,1-1,-1 1,1-1,-1 1,0-1,1 1,-1 0,0-1,1 1,-1 0,0 0,1-1,-1 1,0 0,1 0,-1 0,0 0,0 0,1 0,-2 0,-5 1,0 1,0-1,0 1,1 1,-1-1,1 1,-1 1,1-1,0 1,-9 7,-7 7,-26 27,37-34,-3 2,0 1,1 1,1 0,0 1,1 0,1 1,0 0,-8 21,16-31,-2 2,0 1,1-1,0 1,1 0,-3 18,5-25,0 0,0-1,1 1,-1 0,1-1,-1 1,1 0,0-1,0 1,0-1,0 0,1 1,-1-1,1 0,-1 0,1 1,0-1,0 0,0-1,0 1,0 0,0-1,0 1,1-1,-1 0,5 3,1-1,1-1,-1 0,0 0,1 0,-1-1,1 0,-1-1,1 0,0 0,-1-1,1 0,-1-1,0 1,1-2,-1 1,12-6,1-1,-1-1,-1-1,0 0,0-2,19-16,-16 10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2:59.17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28 1,'1'0,"0"-1,0 1,0 1,0-1,0 0,0 0,0 0,0 0,-1 1,1-1,0 1,0-1,0 0,0 1,0-1,0 1,-1 0,1-1,0 1,0 0,-1 0,1-1,0 1,-1 0,1 0,-1 0,1 0,-1-1,0 1,1 0,-1 0,0 0,1 0,-1 0,0 0,0 0,0 0,0 0,0 2,-1 5,0 0,0 0,0 0,-4 9,0 2,-2 14,-3 18,1 0,-3 84,12-116,-1-10,1-1,1 1,1 11,-2-20,0 0,0 1,0-1,0 0,0 1,0-1,0 0,0 1,0-1,0 0,0 1,0-1,1 0,-1 1,0-1,0 0,0 0,0 1,1-1,-1 0,0 0,0 1,1-1,-1 0,0 0,0 0,1 1,-1-1,0 0,1 0,-1 0,0 0,1 0,-1 0,0 1,1-1,-1 0,0 0,1 0,-1 0,0 0,1 0,-1-1,6-3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2:59.57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164 5,'0'0,"0"-1,0 1,0 0,1 0,-1-1,0 1,0 0,1 0,-1-1,0 1,1 0,-1 0,0 0,1 0,-1-1,0 1,1 0,-1 0,0 0,1 0,-1 0,0 0,1 0,-1 0,0 0,1 0,-1 0,0 0,1 0,-1 0,0 0,1 1,-1-1,0 0,1 0,-1 0,7 15,-3 20,-6-8,-6 30,-1 13,-4 33,-2 32,15-115</inkml:trace>
  <inkml:trace contextRef="#ctx0" brushRef="#br0" timeOffset="1">43 344,'-4'0,"-6"0,-5 0,4 0,9 0,7 0,8 0,6 0,4 0,1 0,2-4,0-2,0 1,-1-3,0-1,0 2,-5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28.71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47 1,'-18'69,"11"6,6 125,3-92,-1-82,0-16,-1 0,0 1,-1-1,0 1,-3 13,4-24,0 1,0-1,0 1,0-1,-1 1,1-1,0 1,0-1,-1 1,1-1,0 1,0-1,-1 0,1 1,0-1,-1 1,1-1,-1 0,1 1,-1-1,1 0,-1 1,0-1,1 0,0 0,-1 0,1-1,-1 1,1 0,0 0,-1-1,1 1,-1 0,1-1,0 1,0 0,-1-1,1 1,0-1,-1 1,1 0,0-1,0 1,0-1,0 1,-1-1,1 1,0-1,-3-12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2:59.97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28 1,'0'2,"-1"0,0 0,1 0,-1-1,0 1,0 0,0 0,0-1,0 1,-1-1,1 1,0-1,-1 1,1-1,-1 0,0 0,1 1,-1-1,0 0,-2 0,7-1,0-1,0 0,0 1,0 0,0 0,0 0,0 0,0 0,0 0,0 1,6 1,-8-1,1-1,-1 1,1 0,-1 0,1-1,-1 1,1 0,-1 0,0 1,1-1,-1 0,0 0,0 1,0-1,0 0,0 1,0-1,0 1,-1-1,1 1,0 0,-1-1,0 1,1 0,-1-1,0 1,0 0,0 1,0 5,-1 1,-1-1,0-1,0 1,0 0,-1 0,0-1,-1 0,1 1,-8 9,-13 29,24-45,-1 0,1 0,0-1,-1 1,1 0,0 0,0 0,-1 0,1 0,0-1,0 1,0 0,0 0,0 0,1 0,-1 0,0 0,0-1,0 1,1 0,-1 0,1 0,-1 0,0-1,1 1,-1 0,1-1,0 1,-1 0,1-1,-1 1,1-1,0 1,0 0,-1-1,1 0,0 1,0-1,0 0,1 1,5 1,-1-1,1 1,0-2,11 1,3 1,-17-1,0-1,1 1,-1 1,0-1,1 1,-1 0,0 0,0 0,-1 0,1 1,0-1,-1 1,6 5,-7-6,-1 1,1-1,-1 0,0 1,1 0,-1-1,0 1,-1 0,1-1,0 1,-1 0,0 0,1-1,-1 1,0 0,0 0,-1 0,1 0,-1-1,1 1,-1 0,-1 3,-6 13,-1-1,0-1,-1 0,-1 0,-1-1,0 0,-26 25,15-24,11-13,11-4,1 0,0 0,0 0,-1 0,1 0,0 0,0 0,0-1,-1 1,1 0,0 0,0 0,0 0,-1-1,1 1,0 0,0 0,0 0,0-1,0 1,0 0,-1 0,1-1,0 1,0 0,0 0,0-1,0 1,0 0,0 0,0-1,0 1,0 0,0 0,0-1,0 1,0 0,0 0,1-1,1-9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00.39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210 1,'0'0,"0"0,0 1,-1-1,1 1,0-1,0 1,0-1,0 1,-1-1,1 0,0 1,0-1,-1 1,1-1,0 0,-1 1,1-1,0 0,-1 0,1 1,-1-1,1 0,0 0,-1 1,1-1,-1 0,1 0,-1 0,1 0,-1 0,0 0,-20 2,9-2,5 1,0 1,1 1,-1-1,1 1,0 0,0 0,0 1,0-1,1 1,-1 1,1-1,0 1,0 0,1 0,-1 0,1 1,-6 10,-1 4,0 1,2-1,0 2,-6 22,14-39,0-1,0 1,0-1,1 1,-1 0,1-1,0 1,0 0,1-1,0 1,-1-1,1 1,1-1,-1 1,1-1,0 0,0 1,0-1,0 0,4 5,-2-5,0 0,0 0,0 0,1 0,-1-1,1 1,0-1,0-1,0 1,0-1,0 0,0 0,1 0,-1 0,1-1,9 1,0-2,0 0,0 0,0-2,0 0,0 0,0-2,-1 1,18-8,-4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00.80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241 21,'0'0,"0"0,0 0,-1 0,1 0,0 0,0 0,0 0,0 0,0-1,0 1,0 0,-1 0,1 0,0 0,0 0,0 0,0-1,0 1,0 0,0 0,0 0,0 0,0-1,0 1,0 0,0 0,0 0,0 0,0 0,0-1,0 1,0 0,0 0,0 0,0 0,0 0,0-1,1 1,-1 0,0 0,0 0,0 0,0 0,0 0,0-1,0 1,1 0,-1 0,0 0,0 0,0 0,0 0,0 0,1 0,-1 0,0 0,0 0,0 0,0 0,0 0,1 0,-1 0,-12-9,6 8,0-1,0 1,-1 0,1 1,0-1,0 1,0 1,-1-1,1 1,0 0,0 0,0 1,0-1,0 1,1 1,-1-1,0 1,1 0,0 0,0 1,0 0,-6 5,2-1,1 0,0 0,0 1,1 0,0 0,0 1,1 0,0 0,1 0,0 1,-3 12,6-17,1-1,0 1,0-1,0 1,1 0,-1-1,1 1,1 0,-1-1,1 1,0 0,0-1,1 1,-1-1,4 8,-2-10,-1 1,1 0,-1-1,1 1,0-1,0 0,0 0,1 0,-1-1,1 1,0-1,0 0,-1 0,1 0,1 0,-1-1,0 1,0-1,0 0,7 0,0 0,0-1,0 0,0 0,0-1,0-1,0 0,-1 0,1-1,-1-1,15-6,-9 3,-1-1,0-1,-1 0,0 0,0-2,12-12,-18 15,0-1,-1 1,0-2,0 1,-1-1,0 0,-1-1,6-15,-10 22,0 1,0-1,0 0,0 0,-1 1,0-1,0 0,0 1,0-1,-1 0,1 0,-3-6,2 7,0 1,-1-1,1 0,-1 1,0-1,0 1,0 0,0 0,0 0,0 0,-1 0,1 0,0 0,-1 1,0-1,1 1,-1 0,-4-1,3 0,-1 1,0 0,0 0,0 0,0 1,0 0,0 0,0 0,-6 1,9-1,-1 1,1-1,-1 1,1 0,-1-1,1 1,-1 0,1 0,0 1,0-1,0 0,0 1,0-1,0 1,0 0,0 0,0 0,1-1,-3 4,4-5,0 1,0-1,-1 1,1-1,0 1,0-1,0 1,0-1,-1 1,1 0,0-1,0 1,0-1,0 1,0-1,0 1,1-1,-1 1,0-1,0 1,0 0,0-1,1 1,-1-1,0 0,0 1,1-1,-1 1,0-1,1 1,-1-1,1 0,-1 1,0-1,1 0,-1 1,1-1,-1 0,1 0,-1 1,1-1,-1 0,1 0,-1 0,1 0,-1 0,1 1,0-1,-1 0,1 0,0-1,31 1,-9-4,0 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01.24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195 5,'4'0,"1"0,-1 0,1 1,-1-1,8 3,-12-3,0 0,0 0,0 0,1 0,-1 1,0-1,0 0,0 0,1 0,-1 0,0 0,0 0,0 1,1-1,-1 0,0 0,0 0,0 0,0 1,0-1,0 0,1 0,-1 0,0 1,0-1,0 0,0 0,0 1,0-1,0 0,0 0,0 0,0 1,0-1,0 0,0 0,0 1,0-1,-15 12,-42 14,44-22,1 1,0 1,0 0,1 0,0 1,0 1,1-1,-19 19,25-20,-1 0,1 0,0 0,1 1,-1-1,1 1,1 0,-1 0,1 0,1 0,-2 12,2-16,1 0,0-1,-1 1,2 0,-1 0,0-1,0 1,1 0,-1-1,1 1,0 0,0-1,0 1,0-1,1 1,-1-1,1 0,-1 1,1-1,0 0,0 0,0 0,0 0,0-1,0 1,0 0,1-1,-1 1,0-1,1 0,0 0,-1 0,5 1,9 1,1-1,-1 0,1-2,-1 1,1-2,-1 0,1-1,16-5,-25 5,1-1,-1-1,1 0,-1 0,-1 0,1-1,0 0,-1-1,0 0,-1 0,1 0,-1-1,10-13,-14 16,1 0,0 0,-1 0,0 0,0 0,0-1,-1 1,0-1,1 0,-1 1,-1-1,1 0,-1 1,0-1,0 0,0 0,-1 0,1 1,-1-1,0 0,-1 1,1-1,-1 1,0 0,0-1,0 1,-5-5,4 4,-1 1,0-1,-1 1,1 0,-9-5,-9-9,21 18,1-1,0 1,-1-1,1 1,0-1,0 1,-1-1,1 1,0-1,0 1,0-1,0 0,0 1,0-1,0 1,0-1,0 1,0-1,0 0,0 1,0-1,1 1,-1-1,0 1,0-1,1 1,-1-1,0 1,0-1,1 1,-1-1,1 1,0-1,8-10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01.6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10 0,'0'10,"-1"-1,0 0,-4 13,3-12,2-9,-1 0,1 1,0-1,0 0,0 1,0-1,0 0,1 1,-1-1,0 0,0 0,1 1,-1-1,1 0,-1 0,1 0,0 1,0-1,-1 0,1 0,0 0,0 0,0 0,0 0,0-1,0 1,0 0,0 0,0-1,0 1,1-1,-1 1,0-1,0 1,1-1,-1 0,0 0,3 1,7 0,0 1,-1-2,20 0,-19-1,27 2,32-2,-64 1,1-1,-1 0,0 0,1-1,-1 0,0 0,11-5,-1-4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14.56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84 27,'1'-1,"0"-1,0 1,0-1,0 1,-1-1,1 0,0 1,-1-1,1 0,-1 1,1-4,-3 1,-5 13,2 4,1 1,-1-1,2 1,0 0,1 0,0 0,1 27,-4 19,-33 221,24-194,12-80,3-10,6-19,-2 7,2-5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14.98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36 1,'-1'0,"-1"1,1-1,0 1,0-1,0 1,0-1,0 1,0 0,1-1,-1 1,0 0,0 0,0 0,1 0,-1 0,0-1,1 1,-1 0,1 1,-1-1,1 0,-1 0,1 0,0 0,0 0,0 0,-1 2,-3 37,3-35,1 20,1 0,2 0,6 32,-4-25,2 40,3 15,-7-69,0 0,-2 0,0 0,-1 1,-3 32,-1-26,-3 20,6-42,0 0,0 0,0-1,0 1,0 0,0-1,-1 1,1-1,-1 1,0-1,-2 3,-7 1,1-5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15.40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50 56,'-1'-2,"0"1,1-1,-1 1,0 0,0-1,1 1,-1 0,0 0,-1-1,1 1,0 0,0 0,0 0,-1 0,1 1,0-1,-3-1,-25-10,37 13,12 2,0 0,0-2,0 0,37-4,-37-1,35-11,-34 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15.85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72,'0'-3,"1"-1,-1 1,1 0,0 0,0 0,0 0,0 0,1 0,-1 0,1 0,0 1,0-1,0 1,0-1,0 1,1 0,-1-1,1 1,-1 0,1 1,0-1,0 0,0 1,0 0,0 0,0 0,5-1,-5 0,1 1,-1 0,1 1,-1-1,1 1,0-1,-1 1,1 0,-1 1,1-1,0 0,-1 1,1 0,-1 0,1 0,-1 0,1 1,-1-1,0 1,0 0,0 0,0 0,0 0,4 5,-5-4,0 0,0 0,0 0,0 1,-1-1,1 1,-1-1,0 1,0 0,0-1,0 1,-1 0,1 5,-2-2,1 0,-1-1,0 1,-1-1,1 1,-1-1,-4 8,-5 7,0 0,-2-1,-20 26,21-29,-38 57,49-73,1-1,-1 1,1-1,0 1,-1 0,1-1,0 1,0-1,-1 1,1 0,0-1,0 1,0 0,0-1,0 1,0 0,0-1,0 1,0 0,0-1,0 1,1 0,-1-1,0 1,0 0,1-1,-1 1,0-1,1 1,-1 0,0-1,1 1,-1-1,1 1,-1-1,1 0,-1 1,1-1,-1 1,1-1,0 0,-1 0,1 1,0-1,-1 0,1 0,-1 0,1 1,0-1,-1 0,1 0,1 0,7 1,-1-1,0 0,13-1,-13 1,52 0,-28 1,-1-2,47-7,-72 7,1-1,-1 1,0-1,12-6,-2-2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16.28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313 1,'-10'0,"1"0,-1 1,1 1,-1 0,1 0,0 0,0 1,0 1,0 0,0 0,-14 10,11-6,2 1,-1 0,1 1,0 0,1 1,0 0,-10 16,3 2,2 0,0 1,2 1,1 0,2 1,-7 37,14-56,0 0,1 0,1 0,0 1,1-1,0 0,1 0,1 0,0 0,0-1,1 1,1-1,0 0,1 0,0 0,11 14,-12-19,0 0,1 0,0-1,0 1,1-1,0-1,0 1,0-1,1 0,-1-1,1 0,0 0,0-1,1 0,-1 0,1-1,0 0,-1 0,1-1,0 0,0-1,0 0,0 0,17-4,-10 0,1-1,-2 0,1-2,-1 0,0 0,0-2,23-16,-10 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29.06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1,'2'0,"0"0,0 0,0 1,0-1,0 1,0-1,0 1,0 0,0 0,-1 0,1 0,0 0,0 0,-1 0,1 1,-1-1,1 0,-1 1,0 0,1-1,-1 1,0 0,0-1,0 1,0 0,-1 0,1 0,0 0,-1 0,1 0,-1 2,3 9,-2 0,0 0,0 23,-2-21,-1 314,2-321,0 0,-1-1,1 1,-4 10,3-15,0-1,0 1,0-1,0 1,0-1,-1 1,1-1,-1 0,1 1,-1-1,0 0,0 0,0 0,0-1,-4 3,-7 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16.68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319 98,'2'-2,"0"-1,0 1,0 0,-1-1,1 1,-1-1,1 1,-1-1,0 0,0 1,0-1,-1 0,1 0,-1 0,1 0,-1 0,0 0,0-4,-1 5,1 1,0-1,-1 1,1-1,-1 1,0 0,1-1,-1 1,0 0,0-1,0 1,0 0,0 0,0 0,0 0,0 0,-1 0,1 0,0 0,-1 1,1-1,0 0,-1 1,1-1,-1 1,1-1,-1 1,1 0,-1 0,1 0,-1 0,1 0,-1 0,1 0,-1 0,-2 1,-4 1,0 0,0 0,0 0,0 1,1 1,-1-1,1 1,-10 7,3-1,1 1,-1 0,-11 13,7-5,1 1,1 1,1 0,1 1,-20 39,28-46,0 1,1-1,0 1,1 0,1 0,0 0,2 0,-1 1,2-1,2 21,-2-33,1 0,-1 0,1-1,0 1,0 0,0-1,1 1,-1-1,1 1,0-1,0 1,0-1,0 0,1 0,-1 0,1-1,0 1,0-1,0 1,0-1,0 0,0 0,6 3,-3-3,0-1,1 1,-1-1,0 0,0 0,1 0,-1-1,0 0,0-1,1 1,-1-1,0 0,10-4,1 0,0-2,-1 0,0 0,0-2,0 0,-1-1,-1 0,0-1,0-1,-1 0,0-1,-2 0,1-1,-1 0,-1-1,-1 0,0-1,-1 0,-1 0,0-1,-1 0,4-18,-9 27,0 0,0-1,-1 1,0 0,-1 0,0-1,0 1,-1 0,0 0,0 0,-1 0,1 0,-8-11,5 9,-1 0,0 0,-1 0,0 1,-1 0,0 0,0 1,-1 0,-9-7,13 12,0 1,1-1,-1 1,0 0,-5-2,9 4,0-1,0 1,0 0,0-1,0 1,0 0,0 0,0 0,0 0,0 0,0 0,0 0,0 0,0 0,0 0,0 0,0 1,0-1,0 0,0 1,0-1,0 1,0-1,0 1,0-1,0 1,1 0,-1 0,0-1,0 1,0 1,1-1,0 0,0 0,0 0,0 1,0-1,0 0,0 0,1 0,-1 0,0 0,1 0,-1 0,1 0,-1 0,1 0,-1 0,1 0,0-1,-1 1,1 0,0 0,0-1,0 1,-1 0,1-1,0 1,0-1,2 1,28 17,18-3,-27-11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17.10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84 15,'0'2,"-1"0,1 1,-1-1,0 0,0 1,0-1,0 0,0 0,-1 0,1 0,-1 0,1 0,-1 0,-2 2,0-1,0 1,0-1,0 0,-1 0,-5 4,8-7,1 1,0-1,-1 1,1-1,0 1,-1-1,1 0,0 0,-1 0,1 1,-1-2,1 1,0 0,-3 0,4 0,-1-1,1 1,-1 0,0 0,1-1,-1 1,1-1,-1 1,1 0,-1-1,1 1,-1-1,1 1,0-1,-1 1,1-1,0 1,-1-1,1 0,0 1,-1-2,1 1,0-1,0 0,0 1,0-1,0 1,0-1,0 1,1-1,-1 1,1-1,-1 1,1 0,-1-1,1 1,0-1,0 1,0 0,0 0,0 0,0-1,0 1,0 0,0 0,2-1,3-2,-1 1,0 0,1 0,0 0,0 0,0 1,0 0,0 1,0-1,1 1,-1 0,10 0,-13 1,-1 0,0 1,1-1,-1 0,0 1,1 0,-1-1,0 1,0 0,0 0,0 1,0-1,0 0,0 0,0 1,0 0,0-1,-1 1,1 0,-1-1,1 1,-1 0,0 0,0 0,0 1,0-1,0 0,0 0,-1 0,1 1,-1-1,1 0,-1 1,0-1,0 0,0 5,-1 4,0 1,-1-1,0 1,-1-1,0 0,-1 0,0 0,-1-1,-8 15,-6 15,19-39,-1-1,1 1,0-1,0 1,0-1,-1 1,1-1,0 1,0 0,0-1,0 1,0-1,0 1,0-1,0 1,0-1,0 1,1-1,-1 1,0 0,0-1,0 1,1-1,-1 1,0-1,0 0,1 1,-1-1,1 1,-1-1,0 1,1-1,-1 0,1 1,-1-1,1 0,-1 0,1 1,-1-1,1 0,-1 0,1 0,-1 0,1 1,-1-1,1 0,0 0,-1 0,1 0,-1 0,1 0,0-1,42-3,-26 2,-13 1,0 1,0 0,0 0,0 0,-1 1,1-1,0 1,0 0,-1 0,1 1,0-1,-1 1,1-1,-1 1,0 0,1 1,-1-1,0 0,0 1,-1 0,1-1,-1 1,1 0,-1 1,0-1,0 0,0 1,0-1,-1 1,1-1,-1 1,0 0,0-1,-1 1,1 0,-1 0,1 0,-1 0,0 0,-1-1,1 1,-1 0,0 0,0 0,0-1,0 1,0 0,-5 6,-3 9,-2 0,0 0,-1-1,-1-1,0 0,-1-1,-1 0,-1-1,-25 19,22-24,18-10,1 1,-1-1,1 0,-1 0,0 0,1 1,-1-1,1 0,-1 0,0 0,1 0,-1 0,1 0,-1 0,0 0,1 0,-1 0,1 0,-1-1,0 1,1 0,-1 0,1 0,-1-1,1 1,-1 0,1-1,-1 1,1-1,-1 1,0-1,0-5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17.50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455 0,'-22'25,"0"1,1 1,2 0,0 2,-14 31,-64 161,63-138,-106 236,132-301,-2 6,1-1,-10 42,18-47,3-8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17.92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58 1,'-12'200,"0"-39,-9 69,16-188,-1-17,4-22,4-15,0-2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18.34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50 2,'9'-1,"-2"0,-2 14,-2 17,-1 1,-2 0,-1 0,-1 0,-8 35,-3 57,12-69,2-31,-2 0,-1 0,0 0,-9 36,10-56,0 0,0 0,-1 0,1 0,-1 0,1 0,-1-1,0 1,0-1,-4 4,-6 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18.75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1 435,'21'1,"0"-2,-1-1,1-1,0 0,-1-1,1-2,28-11,-22 5,125-66,-125 61</inkml:trace>
  <inkml:trace contextRef="#ctx0" brushRef="#br0" timeOffset="1">1065 0,'0'2,"-1"-1,1 0,0 0,-1 0,1 0,-1 1,1-1,-1 0,0 0,0 0,1 0,-1 0,0 0,0 0,0-1,0 1,0 0,0 0,-2 0,-24 13,22-12,-18 8,1 1,0 1,1 0,0 2,1 1,0 0,-26 28,24-19,2 1,-26 39,37-50,1 1,0 0,1 1,1 0,0 0,-5 23,10-33,0 0,1-1,-1 1,1 0,0-1,1 1,0 0,-1 0,2-1,-1 1,1-1,0 1,0-1,0 0,1 0,-1 0,1 0,1 0,-1-1,5 6,-2-4,0-1,0-1,0 1,0-1,0 0,1 0,0-1,0 0,0 0,0-1,0 0,1 0,-1 0,14 0,-4-1,0-1,0 0,0-1,0-1,0-1,0 0,-1-1,0-1,0 0,0-2,0 0,14-8,-3-3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19.16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220 14,'-6'1,"0"0,0 1,1-1,-1 1,0 1,1-1,0 1,0 0,0 0,0 1,-5 4,-5 4,1 0,-22 25,26-25,1 1,0 0,1 0,0 1,1 0,1 1,0-1,1 1,1 0,0 0,1 1,1-1,0 1,1 29,1-40,0-1,1 0,-1 1,1-1,0 0,1 0,-1 0,1 0,-1 0,1 0,0 0,1-1,-1 1,1-1,0 1,-1-1,1 0,1 0,-1 0,0-1,1 1,-1-1,1 0,0 0,0 0,0 0,0-1,0 1,0-1,0 0,1 0,-1-1,8 1,-5-1,1 0,-1 0,0-1,1 0,-1 0,0 0,0-1,0 0,0-1,0 0,0 0,-1 0,0-1,1 0,-1 0,0 0,-1-1,1 0,6-8,-3 0,0-1,0-1,-2 1,0-1,0-1,-2 1,0-1,5-27,-9 31,-1-1,0 1,-1-1,-1 1,0-1,0 1,-1 0,-1 0,0 0,-1 0,0 1,-1 0,0 0,0 0,-17-19,9 16,14 13,-1 1,1-1,-1 1,1-1,-1 1,1-1,-1 1,1-1,-1 1,0 0,1-1,-1 1,0 0,1-1,-1 1,0 0,1 0,-1 0,0 0,1 0,-1 0,0 0,0 0,-1 0,2 0,0 0,0 0,0 1,0-1,0 0,-1 0,1 0,0 1,0-1,0 0,0 0,0 0,0 1,0-1,0 0,0 0,-1 0,1 1,0-1,0 0,0 0,0 1,1-1,-1 0,0 0,0 1,0-1,0 0,0 0,0 0,0 1,0-1,0 0,0 0,1 0,-1 1,0-1,11 9,13 2,-12-8,1 0,-1-1,19 0,-9-1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19.7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25 68,'-1'0,"0"0,-1 0,1 1,0-1,0-1,0 1,-1 0,1 0,0 0,0-1,0 1,0 0,0-1,-1 1,1-1,0 1,0-1,0 0,-1-1,1 1,1 1,0-1,0 0,0 1,0-1,0 0,0 1,0-1,1 0,-1 1,0-1,0 0,0 1,1-1,-1 1,0-1,1 0,-1 1,0-1,1 1,-1-1,1 1,-1-1,2 0,3-4,0 1,0 0,1-1,0 2,10-6,-10 6,1 0,0 1,0 0,0 1,0-1,0 1,0 0,0 1,12 0,-17 1,-1-1,1 0,-1 0,1 1,-1-1,1 1,-1-1,1 1,-1 0,0-1,1 1,-1 0,0 0,1 0,-1 0,0 0,0 0,0 0,1 3,-1-2,0 0,-1 0,1 0,-1 0,0 0,0 0,0 1,0-1,0 0,0 0,0 0,-1 0,1 0,-1 0,1 0,-1 1,0-2,-1 4,-8 14,0-2,0 1,-2-2,0 1,-1-2,-20 20,32-34,1-1,0 0,-1 0,1 0,0 1,-1-1,1 0,0 0,0 1,-1-1,1 0,0 1,0-1,-1 0,1 1,0-1,0 0,0 1,0-1,0 1,0-1,0 0,0 1,-1-1,1 0,0 1,1-1,-1 1,0 0,11 0,30-9,-28 5,-6 2,1 0,-1 0,0 1,0 0,0 1,0 0,0 0,0 0,0 1,0 0,-1 0,12 6,-15-7,0 1,0 0,0 0,-1 0,1 0,-1 0,1 1,-1-1,0 1,0-1,0 1,0 0,0 0,0 0,-1 0,0 0,1 0,-1 1,-1-1,1 0,0 0,-1 1,1-1,-1 1,0-1,0 0,-1 1,0 3,-1 3,0-1,-1 0,0 0,-1 0,0-1,0 1,-1-1,-7 10,8-12,0-1,-1 1,0-1,1 0,-1-1,-1 1,1-1,-1 0,0 0,0-1,-12 6,16-9,1 1,-1-1,0 1,1-1,-1 0,0 0,1 0,-1 0,1 0,-1 0,0 0,1 0,-1-1,0 1,1-1,-1 1,1-1,-1 1,-1-2,-7-7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20.15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9 2,'0'0,"0"-1,-1 1,1 0,0 0,0 0,0 0,-1 0,1 0,0 0,0 0,-1 0,1 0,0 0,0 0,-1 0,1 0,0 0,0 0,-1 0,1 0,0 0,0 0,-1 0,1 0,0 0,0 0,0 1,-1-1,1 0,0 0,0 0,0 0,-1 1,1-1,0 0,0 0,0 0,0 1,0-1,0 0,-1 0,1 0,0 1,0-1,0 0,0 0,0 1,0-1,0 0,0 0,0 1,0-1,0 0,0 0,0 1,0-1,0 0,0 0,1 1,-1-1,0 0,0 0,0 0,0 1,1 0,0 0,0 0,0 0,0 0,0-1,0 1,0 0,0 0,1-1,-1 1,0-1,2 1,24 4,0-2,1-1,-1-2,35-2,3 0,-43 2,-11 1,0-1,-1-1,1 0,16-3,-12-1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37.43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135 322,'-3'0,"0"-1,0 0,1 0,-1 0,0-1,1 1,-1-1,1 1,0-1,-1 0,-3-4,-17-10,12 12,-1 1,0 1,0 0,-18-1,71 5,175-3,-158-10,-43 7,0 1,18-1,277 1,-160 5,-49 0,112-5,-138-8,-50 6,44-3,83 9,59-2,-136-10,-49 6,43-3,-32 7,71-12,-77 8,1 2,51 2,13-1,-20-9,-50 6,41-2,-39 5,40-9,-40 6,42-2,-43 5,39-8,-49 6,0 1,0 1,0 0,0 1,0 1,29 4,-33-1,-1 0,1-1,-1 0,1-1,0 0,0-1,19-1,-12-3,-7 1,1 1,0 0,0 1,0 1,0 0,0 0,0 2,15 2,6 3,0-2,0-1,0-2,59-3,-28 0,-50 0,-1-1,0 0,17-5,-14 3,32-4,-46 8,0 0,0 0,0-1,0 0,0 0,1 0,-1 0,-1-1,8-3,-9 4,0-1,0 0,0 0,0 0,0 0,-1 0,1-1,0 1,-1 0,0-1,0 1,0-1,0 1,0-1,1-5,4-18,0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29.39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0 113,'13'-3,"0"-1,17-7,8-2,232-62,-249 68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39.165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61 61,'-1'1,"-1"0,1-1,-1 1,0 0,1-1,-1 1,0-1,0 0,1 1,-1-1,0 0,0 0,1 0,-1 0,0 0,0-1,1 1,-1-1,0 1,1-1,-1 1,0-1,1 0,-1 0,1 0,-1 0,-1-2,2 3,0 0,1-1,-1 1,0 0,0-1,1 1,-1-1,1 1,-1-1,0 0,1 1,-1-1,1 0,-1 1,1-1,0 0,-1 1,1-1,0 0,-1 0,1 0,0 1,0-1,0 0,0 0,0 0,0 1,0-1,0 0,0 0,0 0,0 0,0 1,1-1,-1 0,0 0,1 1,-1-1,0 0,1 0,-1 1,1-1,-1 1,1-1,-1 0,1 1,0-1,-1 1,1-1,0 1,-1-1,1 1,0 0,0-1,-1 1,1 0,1-1,7-2,-1 1,0 0,1 0,-1 0,1 1,10 0,56 4,-29-1,-10 0,43 8,-42-4,39 1,259-8,-300 0,51-10,25-1,141 12,-113 1,-120-1,1 2,20 5,-27-4,0-1,1 0,-1-1,0-1,0 0,22-3,41-6,0 2,136 7,-92 2,37 10,2 0,-121-12,0-3,54-9,-71 8,0 0,1 2,-1 0,1 1,-1 2,43 5,-48 1,-16-7,0 0,0 0,0 1,0-1,0 0,0 0,0 0,1 0,-1 1,0-1,0 0,0 0,0 0,0 1,0-1,0 0,0 0,-1 0,1 0,0 1,0-1,0 0,0 0,0 0,0 0,0 1,0-1,0 0,0 0,-1 0,1 0,0 0,0 0,0 1,0-1,0 0,-1 0,1 0,0 0,0 0,0 0,-1 0,-1 1,-1 0,0 0,0 0,0 0,1-1,-1 1,0-1,-5 0,-7-1,0-2,0 0,0 0,-19-8,18 6,-12-4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51.054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1 104,'3'2,"0"0,0 1,0-1,1-1,-1 1,0 0,1-1,-1 0,1 0,0 0,7 1,45 2,-42-4,88 1,-38-2,123 16,161 64,-266-58,424 130,-436-128,272 100,-230-76,191 110,-291-149,225 151,-202-132,-2 2,-1 1,-1 1,39 52,-17-4,66 128,-94-156,-3 0,29 103,5 115,-49-223,-2 1,-2 0,-3 0,-1 0,-2 0,-2-1,-3 1,-1-1,-2-1,-3 0,-1 0,-2-2,-2 0,-25 41,9-29,-3-2,-2-1,-2-2,-2-1,-78 64,51-56,-2-3,-2-4,-119 61,140-86,-2-2,0-2,-1-3,-105 19,62-23,0-5,-104-2,-334-42,437 24,5 1,-115-27,182 30,1-1,-1-2,2-1,-1-1,1-1,1-2,1 0,-31-25,46 32,1-2,-1 1,2-1,-1 0,1-1,1 0,0 0,0 0,-9-25,10 20,1-1,1 1,1-1,0 0,1-1,1-32,3 16,2-1,2 1,1 0,1 0,2 1,2 0,16-33,-8 26,2 1,48-65,66-62,304-295,38 38,253-117,40 60,-625 396,3 6,256-95,-275 135,-109 33,0 2,0 0,0 1,29 2,-25 4,-24-3,0-1,0 0,-1 0,1 1,0-1,0 1,-1-1,1 1,0-1,-1 1,1-1,-1 1,1-1,-1 1,1 0,-1-1,1 1,-1 0,1 0,-1-1,0 1,1 0,-1 0,0-1,0 1,0 2,-1 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52.253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1 214,'0'1,"0"1,1 0,-1 0,1-1,-1 1,1 0,0-1,0 1,0-1,0 1,0-1,0 1,0-1,0 0,0 0,1 1,-1-1,0 0,1 0,-1 0,1 0,-1-1,4 2,1 1,1-1,-1 1,1-1,11 1,23 2,-31-5,0 1,-1 0,1 0,0 1,-1 1,1-1,-1 2,0-1,17 10,21 20,-31-21,-1-1,2-1,0 0,0-1,27 10,-40-18,1 1,0-2,-1 1,1 0,0-1,-1 0,1 0,0 0,-1 0,1-1,0 0,-1 0,1 0,-1-1,1 1,-1-1,0 0,1 0,-1-1,0 1,0-1,-1 0,1 0,-1 0,1 0,-1-1,5-7,4-7,0-2,-1 1,-1-1,12-35,-9 20,-1 7,-2-1,-1 0,8-49,-13 54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3:52.765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25,'41'0,"72"-10,-67 3,0 2,89 2,-113 4,0 2,0 0,0 1,0 1,-1 1,0 1,0 1,24 13,-36-15,0-1,-1 2,0 0,0 0,12 14,3 3,-13-14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34.393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413 16,'0'-1,"0"1,0 0,0 0,0 0,-1 0,1 0,0 0,0 0,0-1,0 1,0 0,0 0,0 0,0 0,0 0,0-1,0 1,0 0,0 0,0 0,0 0,0 0,0-1,0 1,0 0,0 0,0 0,0 0,0 0,0-1,0 1,0 0,0 0,0 0,0 0,0 0,0-1,0 1,0 0,1 0,-1 0,0 0,0 0,0 0,0 0,0 0,0-1,1 1,-1 0,0 0,0 0,0 0,0 0,0 0,1 0,-1 0,0 0,0 0,-13-7,9 6,-1 1,1 0,-1 0,0 0,1 1,-1-1,0 1,1 0,-1 1,-5 1,-43 22,31-13,1 1,0 1,1 0,0 2,1 1,1 0,1 1,0 1,1 0,1 1,1 1,1 0,-12 29,18-35,1 0,1 1,0-1,1 1,-3 25,7-35,0 0,0 0,0 0,1-1,0 1,0 0,1 0,-1 0,1-1,1 1,-1-1,1 1,0-1,0 0,0 0,1 0,-1 0,6 4,-1-2,0 0,0 0,0-1,1-1,0 1,0-2,1 1,-1-1,1 0,0-1,0 0,0-1,0 0,0-1,1 0,-1 0,0-1,1 0,-1-1,1 0,-1-1,0 0,11-4,-12 3,55-19,-50 15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35.291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24 5,'0'-1,"0"1,0 0,0-1,-1 1,1 0,0 0,-1-1,1 1,0 0,-1 0,1-1,0 1,-1 0,1 0,0 0,-1 0,1 0,0 0,-1 0,1-1,0 1,-1 0,1 0,-1 0,1 1,0-1,-1 0,1 0,0 0,-1 0,1 0,0 0,-1 0,0 1,-6 13,3 21,6-14,7 36,-4-34,2 28,-6 157,-2-109,10-138,-3 17,-2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35.693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78 1,'2'88,"-4"140,0-209,-1 1,-9 36,10-49,-1 0,1 0,-1 0,-1-1,1 1,-1-1,0 0,0 0,-1 0,-10 10,4-7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36.127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40 72,'0'1,"-1"0,0-1,0 1,0-1,0 1,0 0,0-1,0 0,0 1,0-1,0 0,0 1,0-1,0 0,0 0,0 0,0 0,0 0,0 0,0 0,0-1,0 1,-2-1,-11-4,14 5,0 0,0 0,0 0,0-1,0 1,0 0,0 0,0-1,-1 1,1 0,0 0,0-1,0 1,0 0,0 0,0 0,0-1,0 1,0 0,1 0,-1-1,0 1,0 0,0 0,0-1,0 1,0 0,0 0,0 0,1-1,-1 1,0 0,0 0,0 0,1 0,-1-1,0 1,0 0,0 0,1 0,-1 0,0 0,0 0,0 0,1 0,7-4,1 0,0 1,-1 0,1 1,0 0,15-2,4-1,146-24,-149 25,-4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36.543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6 1,'-1'0,"1"0,-1 0,1 1,0-1,-1 0,1 1,0-1,0 0,-1 1,1-1,0 0,0 1,-1-1,1 1,0-1,0 0,0 1,0-1,0 1,-1-1,1 0,0 1,0-1,0 2,9 0,17-5,-24 3,3-1,0 0,1 1,-1-1,1 1,-1 1,1-1,-1 1,0 0,1 0,-1 0,0 1,0 0,0 0,0 0,0 1,7 4,-9-4,0-1,-1 0,1 1,0 0,-1 0,0-1,1 2,-1-1,-1 0,1 0,0 0,-1 1,1-1,-1 1,0 0,0-1,-1 1,1 0,-1-1,0 1,0 0,0-1,0 1,-2 7,-2 3,0 1,-1-2,-1 1,-13 22,7-13,12-23,-1 1,1-1,0 0,0 1,0-1,0 0,-1 1,1-1,0 0,0 1,0-1,0 0,0 1,0-1,0 0,0 1,0-1,0 0,0 1,0-1,0 0,0 1,0-1,0 0,0 1,1-1,-1 0,0 1,0-1,1 1,10 0,22-11,-24 7,-1 1,0 0,0 1,0 0,0 0,0 1,0 0,0 0,10 2,-16-1,0-1,0 0,0 1,0 0,0-1,0 1,0 0,0 0,-1 0,1 0,0 1,0-1,-1 0,1 1,-1-1,1 1,-1-1,0 1,0 0,0 0,1-1,-2 1,1 0,0 0,0 0,-1 0,1 0,-1 0,1 0,-1 0,0 1,0-1,0 0,0 0,0 0,-1 3,-1 5,0-1,-1 1,0 0,0-1,-1 0,-1 0,1 0,-2 0,-8 11,-8 8,-32 31,52-57,0 0,0 0,0 0,0 0,0-1,0 1,-1-1,1 0,-5 2,-3-1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37.113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320 1,'-13'2,"0"1,0 0,1 1,-1 0,1 1,0 0,-20 13,15-8,0 1,1 2,0-1,1 2,0 0,2 0,-1 2,2-1,0 2,1 0,-10 19,17-28,1 0,0 0,1 0,-1 0,2 1,-1-1,1 0,0 1,1-1,0 11,0-16,1 1,-1-1,0 0,1 1,-1-1,1 0,0 0,0 1,1-1,-1 0,1 0,-1 0,1 0,0-1,0 1,0 0,1-1,-1 1,0-1,1 0,0 0,-1 0,1 0,0 0,0-1,0 1,6 1,10 0,1-1,0 0,-1-1,41-5,-6 2,-40 1,0 0,0-1,-1-1,1 0,-1-1,0 0,0-1,24-13,-16 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29.97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28 124,'0'3,"-1"1,0-1,0 0,0 0,0 0,-3 5,-5 16,3 20,3 1,4 84,1-45,-3-41,1 29,0-64,1 0,0-1,0 1,1 0,0-1,6 13,-11-31,0-1,0 1,1-1,1 0,0 0,1-17,0 9,-2-38,2 0,10-61,-8 99,2 0,0 0,2 1,0 0,1 0,1 0,0 0,2 2,17-27,-21 36,1 1,-1 0,1 0,1 1,-1-1,1 2,0-1,0 1,1 0,-1 1,1 0,0 1,13-4,-15 5,0 1,1-1,-1 2,0-1,1 1,-1 0,1 0,-1 1,1 0,-1 1,0-1,0 1,0 1,0-1,0 1,0 1,11 7,-16-10,1 0,-1 0,0 1,0-1,0 1,-1 0,1-1,0 1,-1 0,1 0,-1 0,1 0,-1 1,0-1,0 0,0 0,0 1,0-1,-1 1,1-1,-1 1,1-1,-1 1,0-1,0 1,0-1,-1 1,1-1,0 1,-1-1,0 0,1 1,-1-1,-2 4,-2 2,0 0,-1 0,1-1,-2 0,1 0,-1-1,-14 12,-2-1,-35 21,48-33,0 0,1 0,-1-1,-1 0,1-1,-21 4,29-7,0 0,-1 0,1 1,0-1,0-1,0 1,-1 0,1-1,0 1,0-1,0 1,-3-2,0-3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37.543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289 52,'0'-2,"0"0,0 1,0-1,0 0,-1 0,1 1,0-1,-1 0,1 1,-1-1,1 0,-1 1,0-1,0 1,0-1,0 1,0-1,0 1,0 0,0-1,-1 1,1 0,0 0,-1 0,1 0,-1 0,1 0,-1 1,0-1,1 0,-1 1,0-1,1 1,-1 0,0-1,0 1,1 0,-1 0,0 0,0 0,-2 1,-4 0,-1 0,0 1,1 0,-1 1,1 0,0 0,-8 5,3-1,1 0,1 1,-1 1,1-1,1 2,0 0,0 0,1 1,0 0,1 0,0 1,1 0,0 1,1-1,1 1,-7 24,11-34,0 0,0 0,0 1,1-1,0 0,0 1,0-1,0 1,0-1,0 0,1 1,0-1,0 0,0 1,0-1,0 0,1 0,-1 0,1 0,0 0,0 0,0-1,0 1,0-1,1 1,-1-1,1 0,-1 0,5 2,-2-1,0 0,0-1,0 0,1 0,-1 0,1-1,0 0,-1 0,1 0,0-1,-1 0,1 0,0 0,0-1,-1 0,10-2,2-3,0-1,0 0,-1-1,0-1,0 0,-1-1,-1-1,21-18,-28 22,1 0,-1 0,-1-1,1 0,-1 0,-1-1,0 0,0 0,0 0,-1-1,-1 1,0-1,0 0,0 0,-1 0,0-14,-2 21,0 0,0-1,-1 1,1 0,-1 0,0 0,0 0,0 0,0 0,-1 0,1 0,-1 1,1-1,-1 0,0 1,0-1,0 1,-1 0,1 0,0 0,-1 0,0 0,1 0,-1 1,0-1,0 1,0 0,0 0,0 0,0 0,-6 0,4 0,-1 0,0 0,0 1,0 0,0 0,0 1,0 0,0 0,1 0,-1 1,0-1,1 1,-1 1,1-1,0 1,-9 5,13-7,0 0,0 0,0 0,-1 0,1 0,0 0,1 0,-1 0,0 0,0 0,0 1,1-1,-1 0,1 1,-1-1,1 0,-1 2,1-2,0 0,0 0,0-1,1 1,-1 0,0 0,0-1,1 1,-1 0,0 0,1-1,-1 1,1 0,-1-1,1 1,-1 0,1-1,-1 1,1-1,-1 1,2 0,1 1,0-1,0 1,1-1,-1 0,0 0,0 0,0-1,1 1,-1-1,0 1,1-1,6-1,13-3,-1-1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37.990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180 0,'1'0,"0"0,0 1,-1-1,1 0,0 0,0 0,0 1,0-1,0 0,0 1,0-1,-1 1,1-1,0 1,0-1,-1 1,1-1,0 1,-1 0,1-1,0 2,-1-1,1-1,-1 0,0 1,0-1,0 1,1-1,-1 1,0-1,0 1,0-1,0 1,0-1,0 1,0-1,0 1,0 0,-1-1,1 0,0 1,0-1,0 1,0-1,-1 1,1-1,0 1,-1-1,1 1,0-1,0 0,-1 1,1-1,-1 0,1 1,0-1,-1 0,1 0,-1 1,-47 25,30-18,1 2,0 0,-31 24,44-30,0 0,1 0,-1 0,1 0,-1 0,1 1,1 0,-1-1,0 1,1 0,0 0,1 0,-1 1,1-1,0 0,0 1,0-1,1 0,0 8,0-10,0 1,0-1,1 0,0 1,-1-1,1 0,0 0,0 0,1 1,-1-1,1 0,-1-1,1 1,0 0,0 0,1-1,-1 1,0-1,1 0,-1 1,1-1,0-1,0 1,0 0,0-1,0 1,0-1,0 0,0 0,0 0,1 0,-1-1,7 1,-2 0,0-1,0-1,0 1,0-1,0-1,0 1,-1-1,1-1,-1 1,1-1,-1-1,0 1,10-7,-12 6,0 0,-1 0,1 0,-1-1,0 1,0-1,0 0,-1 0,1 0,-1-1,-1 1,1-1,2-8,-4 11,0-1,-1 0,1 0,-1 1,0-1,0 0,0 0,0 1,-1-1,1 0,-1 1,0-1,0 0,-1 1,1 0,-1-1,0 1,0 0,0-1,0 1,0 0,0 1,-4-4,-5-4,8 8,-1-1,1 0,0-1,0 1,-4-6,6 9,1-1,-1 0,1 0,0 0,-1 0,1 0,0 0,0 0,-1 0,1 0,0 0,0 0,0 0,0 0,0 1,0-1,1 0,-1 0,0 0,0 0,1 0,-1 0,0 0,1 0,-1 0,1 1,-1-1,1 0,0 0,0 0,8-8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38.411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20 1,'0'11,"-2"1,1 0,-6 17,4-20,1 0,1 0,-1 0,1 1,1-1,0 17,1-22,8 59,1 89,-11-89,1-58,0-9,0-5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38.846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188 1,'0'0,"1"0,-1 0,1 0,-1 1,1-1,-1 0,1 0,-1 0,1 1,-1-1,1 0,-1 1,0-1,1 0,-1 1,1-1,-1 1,0-1,1 0,-1 1,0-1,0 1,1-1,-1 1,0-1,0 1,0-1,0 1,1-1,-1 1,0 0,0-1,0 1,0-1,0 1,-1 0,-1 25,1-19,-3 22,1 0,2 0,1-1,1 1,8 47,14 10,-22-85,1 13,-2-14,0 0,0 1,0-1,0 0,0 1,0-1,0 0,0 0,0 1,0-1,0 0,0 0,0 1,0-1,0 0,-1 0,1 1,0-1,0 0,0 0,0 1,-1-1,1 0,0 0,0 0,0 1,-1-1,1 0,0 0,0 0,-1 0,1 0,0 0,0 0,-1 1,1-1,0 0,-1 0,1 0,0 0,0 0,-1 0,-7-2</inkml:trace>
  <inkml:trace contextRef="#ctx0" brushRef="#br0" timeOffset="1">67 292,'-4'0,"-6"0,-5-4,-4-2,5 1,10 0,8 2,9 1,6 1,4 1,1-4,2-1,0 0,0-3,0-5,-1 1,-5 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40.376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9 83,'0'0,"0"0,0 1,0-1,0 1,0-1,0 0,0 1,-1-1,1 1,0-1,0 0,0 1,-1-1,1 0,0 1,0-1,-1 0,1 1,0-1,-1 0,1 0,0 1,-1-1,1 0,0 0,-1 0,0 1,-1-1,7-2,12-2,0 2,1 0,21 0,-17 1,38-5,-21 0,-20 4,28-7,-43 8,0-1,0 1,-1 0,1-1,0 0,-1 0,1 0,-1 0,0 0,0-1,0 1,0-1,3-3,0-7,-6 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40.814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51 1,'-4'4,"-6"1,-1 4,2 5,2 4,2 3,2 2,2 1,0 1,1 0,1 0,-1 0,1-1,-1 1,0-1,0 1,0-1,0-4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41.245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 1,'1'0,"-1"0,1 0,0 0,0 1,0-1,-1 1,1-1,0 0,-1 1,1-1,0 1,-1-1,1 1,0 0,-1-1,1 1,-1 0,1-1,-1 1,1 0,-1 0,0-1,1 2,7 23,-5-15,4 11,-2 1,0 0,-1 0,0 34,-5 93,-1-61,2-67,0 45,1-44,1-18,-1-6,5-11,-1-2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41.679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335 0,'2'14,"-1"-12,-1 0,1 0,-1 0,0 0,0 0,0 0,0 0,0 0,0 3,-21 72,12-52,2 1,-6 50,3-5,6-54,1 1,1-1,0 1,2 0,0-1,4 29,-1-33,-2-9,0 0,0 0,0 0,0 1,0-1,-1 0,0 1,0-1,0 0,-1 1,1-1,-1 0,-1 5,-2-4</inkml:trace>
  <inkml:trace contextRef="#ctx0" brushRef="#br0" timeOffset="1">21 266,'-4'0,"-5"0,2 0,7 5,8 0,6 1,5-2,3-1,3-1,0-1,-4-5,0-2,-1 1,-4-4,-4 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42.108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267 1,'9'2,"-16"5,-28 9,23-11,-5 5,0 1,1 1,0 0,1 1,0 1,1 1,0 0,1 0,1 1,1 1,0 0,1 1,-13 34,19-41,0-1,2 1,-1 0,1 0,1 0,0 0,0 1,1-1,1 0,2 19,-2-26,0 1,0-1,0 0,1 1,0-1,-1 0,1 0,1 0,-1 0,1 0,-1-1,1 1,0-1,0 1,1-1,-1 0,1 0,-1-1,1 1,0-1,0 0,0 0,0 0,1 0,-1-1,0 0,1 0,7 1,-1-1,0-1,0 0,0-1,0 0,-1-1,1 0,0-1,-1 0,1-1,-1 0,0 0,16-10,1-3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42.542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283 48,'0'1,"0"0,-1 0,1 0,0 1,-1-1,1 0,-1 0,0 0,1 0,-1 0,0 0,0 0,1 0,-1-1,0 1,0 0,-2 1,-21 13,13-8,-10 8,1 1,0 0,1 2,1 0,1 1,0 1,1 0,2 1,0 1,1 0,1 1,-13 36,23-52,0-1,1 1,0 0,0 0,0 0,1-1,-1 1,2 0,-1 0,3 8,-3-12,0-1,1 0,0 0,-1 0,1 1,0-1,0 0,1 0,-1 0,0 0,1-1,-1 1,1 0,-1 0,1-1,0 1,0-1,-1 0,1 1,0-1,0 0,1 0,-1 0,0-1,0 1,0 0,1-1,-1 1,0-1,0 0,1 0,-1 0,4 0,5-2,0 1,0-2,-1 0,1 0,-1-1,1 0,16-10,-4 1,-1-2,23-18,-18 11,-1-1,34-40,-51 53,0-2,-1 1,0-2,-1 1,0-1,-1 0,-1 0,8-26,-12 32,0 1,-1-1,1 0,-1 0,-1 0,1 0,-1 1,0-1,-1 0,0 1,0-1,0 1,-1-1,0 1,0 0,-5-6,6 8,-1 0,1 1,-1 0,0-1,0 1,0 0,-1 1,1-1,-1 0,1 1,-1 0,0 0,0 0,0 0,0 1,0 0,-1 0,1 0,0 0,0 0,-1 1,1 0,0 0,-1 0,1 0,-5 2,6-1,0-1,0 1,1 0,-1 1,1-1,-1 0,1 1,-1-1,1 1,-4 3,5-4,0 0,1 0,-1 0,0 0,0 0,1 0,-1 0,1 0,-1 0,1 0,-1 0,1 0,0 0,-1 0,1 0,0 0,0 0,0 1,0-1,0 0,0 0,0 0,0 0,0 1,1-1,-1 0,0 0,2 1,5 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30.56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391 121,'-8'-5,"1"0,-1 0,0 1,0 0,-1 1,1 0,-1 0,0 1,-10-2,12 3,-1 1,0-1,0 2,0-1,0 1,0 0,0 1,-14 4,7 0,0-1,1 2,-21 12,28-14,0 1,0 0,1 0,-1 0,1 1,0 0,1 1,0-1,-7 14,-2 9,-14 38,26-63,-3 9,1 0,0 0,1 0,1 1,0-1,1 27,1-33,0-1,1 1,0 0,1 0,-1 0,1-1,1 1,0-1,0 0,0 0,1 0,0 0,0 0,6 5,-7-8,1 0,-1-1,1 0,0 0,0 0,1 0,-1-1,0 1,1-1,-1 0,1-1,0 1,8 1,-6-2,1-1,-1 1,0-1,0-1,1 0,-1 0,0 0,11-4,-2-1,1-1,-2 0,1-1,-1-1,-1 0,1-1,12-13,-13 11,-1-1,0 0,-1-1,-1-1,0 0,-1 0,0-1,-2 0,12-30,-15 32,-1 0,0 0,-1-1,-1 1,0-1,-1 0,-1 0,0 1,-1-1,0 0,-2 1,-5-23,5 27,0 1,-1 0,0 1,-1-1,1 1,-2 0,1 0,-12-13,14 18,1 1,-1-1,1 1,-1 0,0 0,0 0,0 0,0 0,0 1,0-1,-1 1,1 0,0 0,-1 0,1 0,-1 1,1 0,-1-1,1 1,-1 0,1 1,-1-1,1 1,-1-1,1 1,0 0,-5 2,7-3,0 1,0-1,-1 1,1-1,0 1,0 0,0-1,0 1,1 0,-1 0,0 0,0-1,0 1,1 0,-1 0,0 0,1 0,-1 0,1 1,-1-1,1 0,-1 0,1 0,0 0,0 0,0 1,0-1,-1 0,1 0,1 0,-1 0,0 1,0-1,0 0,1 0,-1 0,0 0,1 0,-1 1,1-1,0 0,-1 0,1 0,0 0,-1-1,1 1,0 0,0 0,2 1,10 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42.978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0,'0'0,"4"36,-4-35,0 0,1 0,-1-1,0 1,0 0,0 0,1-1,-1 1,1 0,-1-1,0 1,1 0,-1-1,1 1,-1-1,1 1,0-1,-1 1,1-1,-1 1,1-1,0 1,-1-1,1 0,0 0,0 1,-1-1,1 0,0 0,0 0,-1 0,1 0,0 0,0 0,0 0,-1 0,1 0,0 0,0 0,-1 0,1-1,1 1,0-1,1 0,-1 0,1 0,-1 0,1 1,0-1,-1 1,1 0,0 0,-1 0,1 0,0 0,-1 1,1-1,0 1,-1 0,1 0,-1 0,1 0,-1 0,1 0,-1 0,0 1,0 0,0-1,0 1,0 0,0 0,0 0,0 0,-1 0,1 0,-1 1,0-1,1 0,-1 1,0-1,0 1,-1-1,1 1,0 3,-1 0,0 0,-1-1,1 1,-1 0,-1 0,1 0,-1 0,0-1,0 1,-1-1,1 1,-1-1,-6 7,5-4,-1 0,1-1,1 1,-5 13,8-21,0 1,0-1,0 1,0-1,0 0,0 1,0-1,0 1,0-1,0 1,0-1,0 1,0-1,0 1,0-1,1 0,-1 1,0-1,0 1,0-1,1 0,-1 1,0-1,1 1,-1-1,0 0,1 0,-1 1,17 3,26-8,-31 2,-2 1,0 0,0 1,0 1,0 0,0 0,0 1,-1 0,13 4,-19-5,-1 0,1 0,-1 0,1 1,-1-1,0 1,0-1,1 1,-1 0,0 0,0 0,-1 0,1 0,0 0,-1 1,1-1,-1 0,0 1,0-1,0 1,0 0,0-1,-1 1,1 0,-1-1,1 1,-1 0,0-1,0 1,0 0,-1 0,1-1,-1 1,-1 4,-2 8,-1-1,0 0,-1 0,-1-1,0 0,-1 0,0 0,-1-1,-1 0,1-1,-2 0,0-1,0 0,-15 10,25-19,0 0,0-1,0 1,0-1,0 1,0 0,0-1,0 0,0 1,0-1,0 0,-1 1,1-1,0 0,0 0,0 0,-1 0,1 0,0 0,0 0,0-1,0 1,0 0,-1-1,1 1,0 0,0-1,0 0,0 1,0-1,0 1,0-1,0 0,0-1,-1-1,0 0,1 0,-1 0,1 0,0 0,0 0,0 0,0 0,1-1,-1-5,0-12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43.426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5 64,'0'0,"-1"0,1 0,0 0,-1 1,1-1,0 0,0 0,-1 1,1-1,0 0,0 1,0-1,-1 0,1 0,0 1,0-1,0 1,0-1,0 0,-1 1,1-1,0 0,0 1,0-1,0 0,0 1,0-1,0 1,1-1,-1 1,11 1,25-7,-29 4,226-30,-206 27,0-1,49-17,-55 15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44.975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59,'34'0,"-1"-2,54-10,-57 5,0-2,38-16,-60 22,-15 4,-4 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45.394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1 102,'5'0,"0"-1,0 0,-1-1,1 1,0-1,0 0,-1 0,6-4,12-5,-5 6,-1 0,1 0,1 2,-1 0,23 0,93 5,-53 0,-53-2,1 0,0-2,49-10,-69 10,17-6,-21 0,-12-4,-3 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49.813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59 0,'-1'0,"1"1,-1-1,0 0,0 1,0-1,1 0,-1 1,0-1,0 1,1-1,-1 1,0-1,1 1,-1 0,1-1,-1 1,1 0,-1-1,1 1,-1 0,1 0,0-1,-1 1,1 0,0 0,0 0,-1 0,-4 27,5-25,-4 123,5-91,-2-1,-7 54,-5 20,9-61,-5-18,10-33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50.258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27 0,'3'0,"-1"1,0 0,0-1,0 1,-1 0,1 0,0 0,0 0,0 0,-1 0,1 1,0-1,-1 1,1-1,-1 1,0-1,2 4,20 32,-19-28,-1 0,0 0,0 0,0 0,-1 1,-1-1,1 17,-1 4,-4 34,-13 42,6-42,9-59,-9 50,9-52,0 1,-1 0,1-1,0 1,-1-1,0 1,0-1,0 0,0 0,0 0,-5 5,6-8,-1 1,1 0,0 0,0-1,-1 1,1-1,0 1,-1-1,1 0,-1 1,1-1,0 0,-1 0,1 0,-1 0,1 0,-2-1,-11-1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50.677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61 75,'-61'-1,"156"-25,-50 13,1 1,0 3,50-4,-75 12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51.123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52 47,'1'-3,"0"1,1 0,-1 0,0 1,1-1,-1 0,1 0,0 1,0-1,-1 1,1-1,0 1,0 0,0-1,0 1,1 0,-1 1,3-2,2-1,1 0,0 0,0 1,0 0,10-1,-17 3,1-1,0 1,-1 0,1 0,-1 0,1 0,-1 1,1-1,-1 0,1 1,-1-1,1 1,-1-1,1 1,-1 0,0 0,1-1,-1 1,0 0,0 0,2 2,-2-1,-1-1,1 1,-1-1,1 1,-1-1,1 1,-1-1,0 1,0 0,0-1,0 1,0-1,0 1,0 0,-1-1,1 1,-1-1,1 1,-1-1,1 1,-2 1,-11 21,-1 0,-1 0,0-2,-22 23,-26 38,60-79,1 1,-1-1,0 1,1 0,0 0,-2 6,4-10,0 0,0 0,0-1,0 1,0 0,0 0,0-1,0 1,0 0,0 0,0-1,1 1,-1 0,0 0,0-1,1 1,-1 0,0-1,1 1,0 1,0-2,0 1,1 0,-1-1,0 1,0 0,1-1,-1 0,0 1,0-1,1 0,-1 0,0 1,1-1,-1 0,0 0,3-1,13-1,0 0,0-1,24-8,-19 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51.559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219 1,'-7'0,"1"0,-1 1,0 0,1 0,-1 1,1 0,0 0,-1 0,1 1,0 0,0 0,-7 6,4-3,2 1,-1 0,1 0,0 1,0 0,1 0,-8 13,4-2,1 1,0 0,2 0,0 0,1 1,1 0,-2 23,5-24,1 0,1 1,1-1,5 35,-3-41,0 1,1-1,1 0,0 0,0-1,2 0,9 16,-15-27,1 1,0-1,0 1,0-1,1 0,-1 0,0 0,1 0,0 0,-1-1,1 1,0-1,0 0,0 1,-1-1,2 0,-1-1,0 1,0-1,0 1,0-1,0 0,0 0,0 0,0-1,1 1,-1-1,0 1,0-1,0 0,0 0,-1-1,4-1,4-1,-1-2,0 1,0-1,-1 0,0-1,0 0,0 0,10-14,-5 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51.994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196 146,'2'-2,"-1"0,1 0,-1 0,1 0,-1-1,0 1,0 0,0-1,0 1,-1-1,1 1,0-1,-1-2,0 4,0 0,0 0,0 1,0-1,0 0,0 0,0 1,0-1,0 0,0 0,-1 1,1-1,0 0,-1 0,1 1,0-1,-1 0,1 1,-1-1,1 1,-1-1,1 1,-1-1,1 1,-1-1,0 1,1-1,-1 1,0 0,0-1,1 1,-1 0,0-1,1 1,-1 0,0 0,0 0,0 0,1 0,-1 0,0 0,0 0,1 0,-1 0,0 0,-1 1,-6 1,0 0,0 0,0 1,0 0,0 0,0 1,1 0,0 0,0 1,0 0,0 0,1 1,0 0,0 0,0 0,1 1,0 0,0 0,-4 7,2 1,0 0,0 0,1 0,1 1,1 0,0 0,1 0,-1 32,3-39,2 1,-1-1,1 0,0 0,1 0,0-1,0 1,1 0,7 13,-8-17,1-1,-1 1,1-1,0 0,1 0,-1-1,1 1,0 0,0-1,0 0,0 0,0 0,1-1,-1 1,1-1,-1 0,1-1,9 3,-9-3,-1 0,1-1,-1 1,1-1,-1 0,0-1,1 1,-1-1,1 0,-1 0,0 0,1 0,-1-1,5-2,-3 0,0 0,0 0,0-1,-1 1,1-1,-1-1,0 1,4-7,3-7,0 0,-1-2,-1 1,11-33,-16 39,0-1,-1 1,-1-1,0 1,-1-1,-1 0,0 0,-1 0,-1 0,0 0,-1 0,0 1,-1-1,-1 1,-1-1,0 1,0 0,-9-14,11 24,0 0,0 0,-1 0,1 1,-1 0,0-1,0 1,0 0,0 1,0-1,-1 1,-8-4,11 6,0-1,0 0,1 1,-1-1,0 1,0 0,0 0,0-1,0 1,0 0,0 1,0-1,0 0,1 0,-1 1,0 0,0-1,0 1,0 0,1-1,-1 1,0 0,1 1,-1-1,1 0,-1 0,1 0,0 1,-1-1,1 1,0-1,0 1,0 0,0-1,-1 5,1-4,1 0,-1 1,1-1,0 0,0 1,0-1,0 0,0 1,0-1,1 0,-1 1,1-1,0 0,0 0,0 1,0-1,0 0,0 0,0 0,1 0,-1 0,1-1,1 3,11 12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31.08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50 0,'1'0,"1"0,-1 1,1-1,-1 0,1 1,-1-1,0 1,1 0,-1-1,0 1,1 0,-1 0,0 0,0 0,0 0,1 0,-1 0,0 0,-1 0,1 0,0 1,0-1,0 0,0 3,1-1,-1 0,0 0,0 0,0 1,-1-1,1 0,-1 0,0 1,0-1,0 4,-4 10,0 0,-1 0,-1-1,-16 31,-7 20,26-57,-1 1,2-1,-1 1,1 0,1 0,0 20,1-27,0-1,0 1,1-1,-1 0,1 0,0 1,0-1,1 0,-1 0,0 0,1 0,0 0,0 0,0 0,0-1,0 1,0-1,1 1,-1-1,1 0,0 0,0 0,0 0,0-1,5 3,0-1,-1 0,1 0,0-1,0 0,0 0,0-1,0 0,0 0,1-1,-1 0,0-1,0 0,0 0,10-3,2 0,26-8,-43 11,0 0,0-1,-1 1,1-1,0 0,-1 1,1-1,-1 0,0-1,1 1,-1 0,3-5,2-7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53.829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 23,'-1'10,"1"-7,4-6,5-2,-1 0,-1 1,1 1,0-1,1 2,11-4,-16 5,0 0,1 1,-1-1,1 1,-1 0,0 0,1 0,-1 1,1-1,-1 1,0 0,7 3,-10-4,0 1,0 0,0-1,0 1,0 0,0 0,0 0,0-1,0 1,-1 0,1 0,0 1,-1-1,1 0,-1 0,1 0,-1 0,1 0,-1 1,0-1,1 0,-1 0,0 1,0-1,0 0,0 0,0 1,0-1,0 0,-1 0,1 1,0-1,-1 0,1 0,-1 0,0 2,-3 5,0 0,0-1,-11 15,12-18,-15 17,-10 16,26-35,0 0,1 1,0-1,0 1,-1-1,1 1,1-1,-1 1,0 0,1-1,-1 1,1 4,0-6,0 0,1 0,-1 1,1-1,-1 0,1 0,-1 0,1 0,0 0,-1 0,1 0,0 0,0 0,0 0,0 0,0-1,0 1,0 0,0-1,0 1,0-1,0 1,0-1,1 1,-1-1,2 1,38 5,-24-4,-12-1,0 0,0 1,0-1,0 1,0 0,-1 0,1 0,-1 1,1 0,-1 0,6 5,-9-7,1 1,-1-1,0 1,0-1,0 1,0 0,0 0,0 0,-1 0,1 0,0-1,-1 1,0 0,1 0,-1 0,0 0,0 1,0-1,0 0,0 0,-1 0,1 0,-1 0,1-1,-1 1,0 0,0 0,1 0,-1 0,-1-1,-1 4,-7 8,-1-1,0 0,0-1,-1-1,-1 1,-22 13,12-8,7-7,16-9,0 0,0 0,-1 0,1 1,0-1,0 0,-1 0,1 0,0 0,-1 0,1 0,0 0,0 0,-1 0,1 0,0 0,0 0,-1 0,1 0,0 0,-1-1,1 1,0 0,0 0,-1 0,1 0,0 0,0-1,0 1,-1 0,1 0,0 0,0-1,0 1,-1 0,1 0,0-1,0 1,0 0,0 0,0-1,0 1,0 0,0 0,0-1,0 1,-1 0,1-1,0 1,1 0,-1 0,0-1,0 1,0-1,2-9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54.275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3 33,'-2'9,"2"-2,12-6,56-10,0 3,78 4,-97-3,-45 5,0-1,-1 0,1 0,0-1,0 1,-1-1,1 0,-1 0,1 0,3-3,0-3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54.691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49 1,'0'4,"-4"2,-1 3,0 5,1 3,1 4,-3 2,-1 1,2 1,1 0,1 0,1 0,2 0,-1 0,2-1,-1-8,0-7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55.127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279 0,'-4'1,"-1"1,1-1,0 1,0-1,0 1,0 1,-6 3,2-1,-29 15,24-14,-1 2,1 0,1 0,-20 17,19-13,1 2,0-1,1 1,0 1,2 0,0 0,0 1,-6 18,12-28,2 0,-1 0,1-1,0 1,0 0,0 0,1 0,0 0,0 0,1 0,0 0,1 6,0-7,-1-1,1 0,1 0,-1 1,0-1,1-1,0 1,0 0,0-1,0 1,1-1,-1 0,1 0,0 0,0-1,0 1,6 2,1-1,0 0,0 0,1-1,14 3,11 2,-32-7,1 0,0-1,-1 1,1-1,0 0,-1-1,1 1,-1-1,1 0,-1-1,1 1,-1-1,1 0,-1 0,0-1,6-4,3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55.578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49 74,'-2'33,"-1"0,-2 0,-10 36,8-42,1 1,2 0,0 0,2 0,1 29,2-47,1-1,-1 0,2 1,5 15,-4-15</inkml:trace>
  <inkml:trace contextRef="#ctx0" brushRef="#br0" timeOffset="1">412 1,'1'0,"0"0,0 0,-1 0,1 1,0-1,0 0,-1 0,1 1,0-1,-1 1,1-1,-1 1,1-1,0 1,-1-1,1 1,-1-1,0 1,1 0,-1-1,1 1,-1 0,0-1,1 1,-1 0,0 0,0-1,0 1,0 0,1 0,-1-1,0 1,0 0,0 0,-1-1,1 1,0 0,0 1,-6 30,-18 25,5-16,5-3,2 0,1 1,2-1,2 2,-3 52,10-84,0-5,0 1,0-1,0 1,-1-1,1 0,-1 1,0-1,0 0,0 1,0-1,-3 6,-1-5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56.022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6 127,'-4'0,"3"0,5 0,7-4,5-2,4 1,3 0,1-2,1 0,1 1,-1-3,0 1,0-3,-1 1,-3-3,-2 2,0-2,-4 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56.476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0,'1'1,"-1"0,0-1,0 1,0 0,0-1,1 1,-1 0,0-1,1 1,-1 0,1-1,-1 1,0 0,1-1,-1 1,1-1,0 1,-1-1,1 0,-1 1,1-1,0 1,-1-1,1 0,0 0,-1 1,1-1,0 0,0 0,-1 0,1 0,0 0,0 0,-1 0,1 0,0 0,1 0,36-5,-23 2,-14 3,0 0,1-1,-1 1,0 0,1 1,-1-1,0 0,1 0,-1 0,0 1,1-1,-1 1,0-1,0 1,0-1,0 1,1 0,0 1,-1-1,-1 0,1 0,-1 0,1 0,-1 0,1-1,-1 1,0 0,0 0,1 0,-1 1,0-1,0 0,0 0,0 0,0 0,-1 0,1 1,-3 6,1 0,-2 0,1 0,-9 12,5-7,6-10,-1 0,1-1,0 1,0 0,0 0,0 0,0 0,1 0,-1 0,1 0,0 0,0 6,1-8,-1 1,1 0,0-1,0 1,0-1,0 1,0-1,0 1,0-1,0 1,0-1,1 0,-1 0,1 0,-1 0,1 0,-1 0,1 0,-1 0,1 0,0-1,2 1,0 1,5 0,0 2,0-1,-1 1,1 0,12 10,-19-13,0 0,-1 1,0-1,1 1,-1-1,0 1,0-1,0 1,0 0,0 0,0-1,0 1,0 0,-1 0,1 0,-1 0,1 0,-1 0,0 0,0 0,0 0,0 0,0 0,-1 0,1 0,0 0,-1 0,0 0,1 0,-1-1,0 1,-2 3,-3 5,-1 0,0-1,0 0,-1 0,-13 12,10-15,11-6,0 0,0 0,0 0,1 0,-1 0,0-1,0 1,0 0,0 0,0 0,0 0,0 0,0-1,0 1,0 0,0 0,0 0,0 0,0 0,0-1,0 1,0 0,0 0,0 0,0 0,0 0,-1-1,1 1,0 0,0 0,0 0,0 0,0 0,0 0,0 0,0-1,-1 1,1 0,0 0,0 0,0 0,0 0,0 0,0 0,-1 0,1 0,0 0,0 0,0 0,0 0,0 0,-1 0,1 0,0 0,0 0,0 0,0 0,0 0,-1 0,1 0,0 0,0 0,0 0,0 0,0 0,0 1,-1-1,1 0,3-6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56.944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218 1,'0'2,"-1"0,1 0,-1 0,1 0,-1 0,0 0,0 0,0 0,0 0,0-1,-1 1,1 0,-2 1,-23 23,15-16,-11 11,1 2,1 0,1 1,-22 38,34-50,0 0,1 0,1 1,0 0,1 0,-4 20,8-29,-1-1,1 1,0 0,0-1,0 1,0 0,1 0,-1-1,1 1,0-1,0 1,0 0,1-1,-1 0,1 1,0-1,0 0,0 0,0 0,1 0,-1 0,1-1,0 1,0-1,-1 0,2 1,-1-1,5 2,1 0,0 0,1-1,-1-1,1 0,-1 0,1 0,-1-1,1-1,0 0,0 0,-1-1,1 0,-1-1,1 0,-1 0,1-1,17-8,-12 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57.373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206 0,'-9'1,"0"-1,1 1,-1 1,0 0,1 0,-1 0,1 1,0 0,0 1,0 0,0 0,0 1,1 0,0 0,0 1,1 0,-1 0,1 0,0 1,1 0,0 0,0 0,0 1,1 0,0 0,1 0,-3 10,3-10,0 1,1 0,0 0,1 0,0 1,0-1,1 9,0-13,1-1,0 0,0 0,0 0,0 0,1 0,-1 0,1 0,0-1,0 1,1 0,-1-1,1 0,-1 1,1-1,0 0,6 4,-4-3,1-1,0 1,0-1,0 0,1-1,-1 1,1-1,-1 0,1-1,0 0,-1 0,11 0,-7-1,1 0,-1-1,1 0,-1-1,0-1,1 1,-1-1,11-5,-14 4,1 0,-1 0,0 0,0-1,0 0,0 0,-1-1,0 0,0 0,6-9,-9 11,0-1,0 0,-1 0,1 0,-1 0,0 0,-1-1,1 1,-1-1,0 1,-1-1,1 1,-1-1,0 1,0-1,-2-6,1 7,0 0,0 0,0 0,-1 1,0-1,0 0,0 1,-1 0,1 0,-1-1,0 2,0-1,0 0,-1 1,0-1,1 1,-1 0,0 0,0 0,-1 1,1-1,-1 1,1 0,-1 1,1-1,-1 1,0 0,0 0,0 0,0 1,0-1,0 1,0 1,0-1,1 1,-1-1,-6 3,11-3,-1 0,1 0,-1 0,1 0,-1 0,1 0,-1 0,1 1,-1-1,1 0,0 0,-1 0,1 1,-1-1,1 0,0 0,-1 1,1-1,0 0,-1 1,1-1,0 1,-1-1,1 0,0 1,0-1,-1 1,1-1,0 1,0-1,0 1,0-1,0 1,0 0,0-1,1 1,-1-1,1 0,-1 1,1-1,-1 0,1 0,0 1,-1-1,1 0,-1 0,1 0,0 0,-1 1,1-1,0 0,-1 0,1 0,-1-1,1 1,0 0,-1 0,1 0,1-1,9-2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57.810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135 41,'-4'1,"0"-1,0 1,0 0,0 0,1 0,-1 1,0-1,1 1,-1 0,1 0,0 0,-1 0,-4 5,0 1,0 0,1 0,-11 15,13-15,0 0,0 0,1 0,1 1,-1 0,1 0,-2 14,4-18,0 1,0-1,1 1,0-1,0 0,0 1,0-1,1 1,0-1,1 0,-1 1,1-1,0 0,3 6,-4-8,1-1,0 0,0 0,0 0,0 0,0 0,0 0,0-1,1 1,-1 0,1-1,-1 0,1 0,0 0,-1 0,1 0,0 0,-1-1,1 1,0-1,0 0,0 0,0 0,-1 0,5-1,-1 0,1 0,-1-1,1 1,-1-1,0-1,0 1,0-1,0 0,9-7,-8 4,0 0,0 0,-1-1,0 1,0-1,-1-1,0 1,0-1,-1 0,0 0,0 0,-1-1,4-16,-5 18,-1-1,0 1,0-1,-1 1,0-1,-1 1,1-1,-1 1,-1-1,0 1,0-1,0 1,-1 0,0 0,0 0,-8-12,10 17,0 1,0-1,0 0,-1 1,1-1,0 1,-1-1,1 1,-1 0,1 0,-1 0,1-1,-1 1,0 1,0-1,0 0,0 0,1 1,-1-1,0 1,0-1,0 1,0 0,-4 0,1 1,0 1,0-1,0 1,0 0,0 1,1-1,-7 5,2-2,7-4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31.41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59 0,'0'4,"0"6,-5 5,0 4,0 3,1 2,1 0,1 2,-3-1,-1 0,1 0,0 0,-1-5,-1-5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4:58.238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6 25,'-4'0,"3"0,5 0,7 0,1-4,2-1,4-1,2 2,2 1,2 1,-4 5,-9 2,-11 1,-9-2,-3-1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31.25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422 120,'0'-5,"-1"1,0 0,0-1,0 1,0 0,-1 0,1 0,-1 0,0 0,-1 1,1-1,0 0,-1 1,0 0,0 0,0-1,0 2,-1-1,1 0,-1 1,1 0,-1-1,-5-1,-4-2,-1 0,0 1,0 0,0 1,-24-4,28 8,0-1,0 1,0 1,1 0,-1 0,0 1,0 0,1 1,-1 0,1 1,-18 9,16-7,-1 0,1 1,1 1,-1 0,2 1,-1 0,1 0,-13 16,21-22,-1-1,1 0,-1 0,1 0,0 1,-1-1,1 1,1-1,-1 1,0-1,1 1,-1 0,1-1,0 1,-1-1,1 1,1 0,-1-1,0 1,1 0,-1-1,1 1,0-1,0 1,0-1,0 1,0-1,0 0,1 1,-1-1,1 0,0 0,0 0,-1 0,1 0,4 2,6 5,1-1,0 0,0 0,1-2,15 6,-21-8,40 14,-30-12,-1 0,0 2,26 14,-42-21,1 0,0 1,0-1,-1 0,1 1,0 0,-1-1,0 1,1 0,-1-1,0 1,0 0,0 0,0 0,0 0,0 0,-1 0,1 1,-1-1,1 0,-1 0,0 0,0 1,0-1,0 0,0 0,-1 0,1 0,-1 1,1-1,-1 0,0 0,0 0,1 0,-3 2,-4 8,0 0,-1-1,-1 0,-15 16,8-9,0 0,0 0,-2 0,0-2,0 0,-2-1,0-1,-36 19,55-32,0-1,0 1,0 0,0-1,0 0,0 1,0-1,0 0,0 1,0-1,-1 0,1 0,0 0,0 0,0 0,0 0,0 0,-2-1,2 1,1-1,0 1,-1-1,1 1,0-1,0 1,0-1,-1 1,1-1,0 1,0-1,0 1,0-1,0 1,0-1,0 1,0-1,0 0,0 1,0-1,0 1,0-1,1 1,-1-1,0 0,3-5,-1 0,1 1,0-1,7-8,6-7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31.59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0 107,'5'1,"0"0,0 0,0 1,-1-1,1 1,0 0,-1 0,6 4,12 5,-15-8,1 0,-1-1,1 0,0 0,0-1,0 0,0-1,0 1,15-2,-17 0,0-1,0 0,0 1,0-2,0 1,0-1,-1 0,1 0,-1 0,0-1,0 0,0 0,4-5,28-34,-30 32,2 1,-1 0,1 1,11-10,-19 19,-1 0,1-1,-1 1,1-1,0 1,-1 0,1 0,-1-1,1 1,0 0,-1 0,1 0,-1 0,1 0,0 0,-1 0,1 0,0 0,-1 0,1 0,-1 0,1 0,0 0,-1 1,1-1,-1 0,1 0,0 1,-1-1,1 0,-1 1,1-1,-1 1,1-1,-1 0,0 1,1-1,-1 1,1 0,-1-1,0 1,0-1,1 1,-1-1,0 2,12 37,-7-22,-3-11,1-1,0 1,0 0,0-1,1 0,-1 0,1 0,1 0,-1-1,1 1,-1-1,1 0,9 4,-12-6,1-1,0 1,0-1,0 0,0 0,0 0,0 0,0-1,0 1,0-1,0 0,0 0,0 0,1 0,-1-1,0 1,0-1,0 0,0 0,0 0,0 0,0 0,-1-1,1 1,0-1,-1 0,1 1,3-5,0 0,-1 0,-1 0,1 0,5-11,2-4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31.94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 1,'0'4,"4"1,2 5,-5-1,-7 4,-1-2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33.12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72 123,'0'0,"0"0,-1 0,1 0,0 0,0 0,0 1,0-1,0 0,0 0,0 0,-1 0,1 0,0 0,0 0,0 0,0 0,0 0,-1 0,1 0,0 0,0 0,0 0,0 0,0 0,-1 0,1 0,0 0,0 0,0 0,0 0,0 0,-1 0,1 0,0 0,0 0,0 0,0 0,0 0,-1 0,1 0,0-1,0 1,0 0,0 0,0 0,0 0,0 0,0 0,0-1,0 1,-1 0,1 0,0 0,0 0,0 0,0-1,0 1,-8 13,1 15,1-1,-3 30,6-39,-1 26,1 58,0 1,3-99,0 0,-1 0,1 0,-1 0,0 0,0 0,-1 0,1 0,-1-1,-2 6,0-11,2-9,0-9,12-81,1 6,-9-65,1 142,-3 18,0 0,0 0,0 0,0-1,0 1,1 0,-1 0,0 0,0 0,0 0,0 0,1 0,-1 0,0 0,0 0,0 0,0-1,1 1,-1 0,0 0,0 0,0 0,1 1,-1-1,0 0,0 0,0 0,1 0,-1 0,0 0,0 0,0 0,0 0,1 0,-1 0,0 1,0-1,0 0,0 0,0 0,1 1,17 25,-14-20,12 20,83 122,-84-129,0-2,1 1,1-2,1 0,30 21,-44-35,-1 0,1 1,0-2,0 1,0 0,0-1,0 1,0-1,0 0,0-1,0 1,1-1,-1 0,6 0,-7 0,0-1,0 0,-1 0,1 0,0 0,0 0,-1-1,1 1,0-1,-1 0,1 0,-1 0,0 0,0 0,0 0,0 0,0-1,0 1,-1-1,3-5,0-1,0-1,0-1,-2 1,1 0,-1-1,0 0,-1-20,-5-78,3 99,-2-24,-1 0,-3 0,-12-44,17 75,1-1,0 1,0-1,1 0,-1 1,1-1,0-7,0 10,0 0,1 0,-1 0,0 0,1 0,-1 0,1 0,-1 0,1 0,-1 0,1 1,0-1,0 0,-1 0,1 0,0 1,0-1,0 0,0 1,0-1,0 1,0-1,0 1,0 0,0-1,0 1,0 0,0-1,0 1,2 0,10-1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33.66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39 38,'0'-38,"-15"77,10 10,1-1,4 93,-1 35,1-174,0 1,0-1,-1 1,1-1,-1 1,1-1,-1 1,0-1,0 0,-2 4,-2-1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33.99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 9,'0'0,"0"0,0 0,-1-1,1 1,0 0,0 0,0-1,0 1,0 0,0 0,0-1,0 1,0 0,0 0,0-1,0 1,0 0,0 0,0-1,0 1,0 0,0 0,0-1,0 1,0 0,1 0,-1 0,0-1,0 1,0 0,0 0,1 0,-1 0,0-1,0 1,0 0,1 0,-1 0,0 0,0 0,0-1,1 1,-1 0,0 0,0 0,1 0,-1 0,0 0,0 0,1 0,-1 0,0 0,0 0,1 0,-1 0,0 0,0 0,1 0,-1 1,0-1,0 0,0 0,1 0,-1 0,1 1,0 0,0 0,0 0,0 0,0 0,-1 0,1 0,0 0,-1 1,1-1,-1 0,1 2,3 18,-1 1,-1 0,-2 39,2 29,18 271,-20-340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34.32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 56,'0'-4,"-4"-2,3 1,5 1,7 1,5 1,4 1,2 1,7 0,2 0,-1 0,4 1,0-5,2-1,-1 0,-2-4,-7 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34.66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39 0,'-1'2,"-1"-1,1 1,-1-1,0 0,1 0,-1 0,0 0,0 0,0 0,0 0,0-1,0 1,0-1,0 1,0-1,0 0,-4 0,4-2,7-1,8-1,-3 3,0 0,1 0,-1 1,0 0,1 1,-1 0,0 0,16 5,-23-5,0 0,0 0,0 0,0 0,0 0,0 0,-1 1,1 0,-1-1,1 1,-1 0,0 0,1 0,-1 1,0-1,-1 0,1 1,0-1,-1 1,1 0,-1-1,0 1,0 0,0 0,0 0,0 0,-1 0,1 0,-1 0,0 0,0 0,0 0,-1 5,-6 25,5-27,0 0,1 1,-1-1,1 0,1 1,-1-1,2 13,-1-18,1 0,-1 0,1 0,-1 0,1 0,-1 0,1 0,-1-1,1 1,0 0,0 0,-1-1,1 1,0 0,0-1,0 1,0-1,0 1,-1-1,1 0,0 1,0-1,0 0,0 0,0 0,0 1,0-1,0 0,0 0,2-1,39-2,-23 0,-17 3,0 0,0 0,1 0,-1 0,0 0,0 1,0-1,0 1,0-1,0 1,0 0,0 0,-1 0,1 0,0 0,0 0,-1 0,1 1,-1-1,1 1,2 2,-3-1,0 0,1 0,-1-1,-1 1,1 0,0 0,-1 0,1 0,-1 0,0 0,0 0,0 0,-1 5,-1 2,0 0,-1-1,0 1,0-1,-1 1,-1-1,1 0,-8 9,2-4,0 0,-1-1,-1 0,-17 14,22-23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35.43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1 225,'8'-1,"0"0,1 0,-1 0,0-1,0 0,15-7,46-26,-32 15,-9 4,0-1,-2-2,27-23,13-10,-65 52,-1-1,1 1,0-1,-1 0,1 1,0-1,0 1,0 0,0-1,-1 1,1 0,0-1,0 1,0 0,0 0,0 0,0 0,0 0,0 0,0 0,0 0,-1 0,1 1,0-1,0 0,0 0,0 1,0-1,0 1,-1-1,1 1,0-1,0 1,-1-1,1 1,0 0,-1-1,1 1,-1 0,1-1,-1 1,1 0,-1 0,1 0,-1 0,0-1,1 3,2 5,0 1,-1-1,0 1,1 10,-1-7,16 86,36 155,-23-115,-28-117,-1-1,-1 1,0 0,-5 37,3-54,1 1,-1-1,-1 1,1-1,-1 0,1 1,-1-1,0 0,-1 0,1 0,-1-1,0 1,1 0,-2-1,-5 6,4-6,0 1,-1-1,1-1,0 1,-1-1,0 0,1 0,-1 0,0-1,-12 1,6-1,1-1,-1 0,0-1,0 0,0-1,1-1,-1 1,1-2,0 0,0 0,-20-12,19 9,1-1,0-1,1 0,0 0,0-1,1-1,0 1,1-1,0-1,1 0,0 0,1 0,-6-17,10 25,1 0,0 0,1 0,-1 0,1-1,-1 1,1 0,0 0,1 0,-1 0,1 0,0 0,0 0,3-8,-1 7,0-1,0 1,0 0,1 0,0 1,0-1,0 1,0 0,7-5,8-4,0 1,1 1,0 1,29-10,-40 17,48-20,-1 2,-2-2,0-3,54-35,-96 53,-1-1,0-1,0 0,16-20,-11 10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31.78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70,'0'-2,"1"0,-1 0,1 0,0 0,0 0,0 0,0 0,0 0,0 0,0 1,1-1,-1 0,1 1,-1-1,1 1,-1 0,1-1,0 1,0 0,2-1,39-19,-34 18,-1 1,1 0,0 0,0 0,0 1,0 0,0 1,14 1,-21-1,0 0,1 1,-1-1,0 0,0 1,0-1,0 1,0 0,1 0,-1 0,-1 0,1 0,0 0,0 0,0 1,0-1,-1 1,1-1,-1 1,1 0,-1-1,0 1,0 0,1 0,-1 0,-1 0,1 0,0 0,0 0,-1 0,1 1,-1-1,0 0,1 0,-1 1,0-1,-1 0,1 0,-1 4,-1 4,-1 0,-1 0,0 0,0 0,-1 0,0-1,0 0,-1 0,-12 13,10-12,1 0,0 1,0 0,1 0,0 0,-4 14,9-23,1-1,-1 1,1 0,0-1,-1 1,1-1,0 1,0 0,0-1,0 1,0 0,1-1,-1 1,0 0,1-1,0 3,-1-4,1 1,0 0,-1 0,1-1,0 1,-1-1,1 1,0 0,0-1,-1 0,1 1,0-1,0 1,0-1,0 0,0 1,-1-1,1 0,0 0,2 0,2 0,0 0,-1-1,1 0,0 0,-1 0,1 0,0-1,-1 0,5-2,8-5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35.76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 0,'-4'0,"3"0,5 0,2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36.59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383 46,'-9'6,"0"0,0-1,0 0,-1 0,1-1,-1 0,-20 4,25-6,-23 6,-5 1,0 1,-51 25,76-32,1 1,0 0,0 0,0 1,1 0,0 0,0 1,0-1,1 1,-1 1,1-1,1 1,-1 0,1 0,0 0,-4 14,7-18,0-1,0 1,1 0,-1 0,1-1,0 1,0 0,0 0,0 0,1-1,-1 1,1 0,-1 0,1-1,0 1,0-1,0 1,1-1,0 3,1-1,0-1,0 0,0 0,0 0,1 0,-1-1,1 1,-1-1,1 0,0 0,5 2,2-1,1 1,-1-1,1-1,0 0,-1-1,1 0,0-1,13-1,-4-2,0 0,-1-2,1-1,-1 0,0-2,-1 0,0-1,0-1,-1-1,0 0,-1-1,29-27,-40 32,-1 1,0-1,0 0,0 0,-1-1,0 1,-1-1,0 0,5-16,-8 21,1 0,0 0,-1 0,1 1,-1-1,0 0,0 0,0 0,-1 0,1 0,-1 0,1 0,-1 0,0 1,0-1,0 0,-1 1,1-1,0 0,-1 1,0 0,0-1,0 1,0 0,0 0,0 0,0 0,-1 0,1 1,0-1,-1 1,-2-2,1 2,0 0,0 0,1 0,-1 1,0-1,0 1,0 0,0 0,0 0,1 1,-1 0,0-1,0 1,1 0,-1 1,0-1,1 1,-1-1,1 1,0 0,-1 0,1 1,-4 3,1-1,0 0,1 1,0-1,0 1,0 0,0 1,1-1,0 1,1 0,-6 13,7-14,1 0,-1 1,1-1,1 0,-1 1,1-1,0 1,0-1,1 1,0-1,0 1,1-1,-1 0,6 13,-5-15,1 0,0 1,-1-1,1 0,1 0,-1 0,1-1,-1 1,1-1,0 0,0 0,0 0,1 0,-1-1,1 0,-1 0,1 0,0 0,8 1,-1-1,-1-1,1 0,0-1,0-1,-1 1,1-2,0 0,-1 0,1-1,13-5,-9 2,-1-1,1 0,-1-1,-1-1,0 0,21-18,-8-1,-26 26,1 1,-1 0,0 0,0-1,0 1,-1-1,1 1,0-1,0 1,-1-1,1 1,-1-1,0 0,1 1,-1-1,0 0,0 1,0-1,0 0,0-2,0 4,-1-1,1 1,0 0,0 0,0 0,0-1,0 1,0 0,0 0,0 0,0-1,-1 1,1 0,0 0,0 0,0 0,0 0,-1-1,1 1,0 0,0 0,0 0,-1 0,1 0,0 0,0 0,0 0,-1 0,1 0,0 0,0 0,0 0,-1 0,1 0,0 0,0 0,-1 0,1 0,0 0,0 0,-1 0,-8 9,-3 14,11-18,0 0,0 0,0 0,0 0,1 0,-1 0,2 0,-1 0,0 1,1-1,0 0,0-1,2 7,-2-8,1 0,-1-1,1 1,0 0,-1-1,1 1,0-1,0 0,1 0,-1 0,0 0,1 0,-1 0,1 0,0-1,-1 0,1 1,0-1,0 0,0 0,0 0,0-1,4 1,2 0,0-1,0 0,0 0,1-1,-1 0,0 0,0-1,-1-1,1 1,0-1,-1-1,1 0,-1 0,9-7,-5 3,0-1,0 0,-1-1,0 0,-1-1,0 0,15-24,-21 73,-4-33,1-1,-1 1,1-1,0 0,0 1,1-1,-1 0,1 1,0-1,0 0,1 0,-1-1,1 1,-1 0,1-1,5 5,-4-5,1 1,0-1,0 0,1 0,-1-1,0 1,1-1,0 0,-1-1,1 1,7 0,3-1,0 0,0-1,0-1,1 0,-1-2,0 1,0-2,19-6,-21 4,0 0,0 0,-1-1,0-1,0 0,19-18,-25 21,-1-1,0 0,0-1,0 1,-1-1,0 0,-1-1,1 1,-2-1,1 0,-1 0,0 0,2-10,-4 16,-1-1,1 0,-1 1,0-1,0 1,0-1,0 1,-1-1,1 1,-1-1,0 1,1-1,-1 1,0-1,0 1,-1 0,1 0,0-1,-1 1,1 0,-4-3,3 4,1 0,-1 0,0 0,0 0,1 0,-1 0,0 1,0-1,0 1,0-1,0 1,0 0,0-1,0 1,0 0,0 1,1-1,-1 0,0 0,0 1,0-1,0 1,0 0,0-1,1 1,-1 0,0 0,-2 2,-1 1,0 0,0 0,0 1,0 0,1 0,-1 0,1 0,1 1,-1 0,1-1,0 1,0 1,-2 6,4-10,0-1,0 1,1 0,-1-1,0 1,1 0,0-1,0 1,0 0,0-1,0 1,0 0,1-1,0 1,-1 0,1-1,0 1,0-1,0 1,0-1,1 0,-1 1,1-1,-1 0,1 0,0 0,0 0,0 0,0 0,0-1,0 1,1-1,-1 0,4 2,6 2,0-2,0 0,0 0,0-1,0-1,1 0,-1 0,1-1,18-3,15-3,50-15,-96 21,75-20,102-42,62-46,-144 61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37.72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0 702,'6'0,"0"-2,0 1,0-1,-1 0,1 0,-1 0,8-5,9-4,8-2,-1-2,0 0,-1-2,-1-2,34-29,-20 12,-2-3,49-60,-68 73,-1-1,22-43,-32 52,-1 1,0-1,-2 0,0-1,5-30,-10 43,-1-1,0 1,1-1,-2 1,1 0,-1-1,0 1,0 0,-4-10,4 13,0 1,0 0,0 0,0 0,0 0,-1 0,1 0,-1 1,1-1,-1 0,0 1,1-1,-1 1,0-1,0 1,0 0,0 0,0 0,-1 0,1 0,0 1,0-1,-1 1,1-1,0 1,0 0,-1 0,1 0,-3 0,-2 1,-1 1,1 0,0 0,-1 0,1 1,0 0,0 1,1-1,-1 2,1-1,0 0,0 1,0 0,1 1,0-1,-9 12,-1 3,1 1,1 0,-19 42,24-45,1 1,0 0,2 0,0 0,1 0,1 1,1-1,0 1,2 26,1-36,0-1,1 1,0 0,0 0,1-1,0 0,1 1,0-1,0-1,1 1,0 0,1-1,-1 0,2-1,-1 1,1-1,0 0,1-1,0 0,12 8,-13-10,1 0,-1-1,1 0,-1 0,1 0,0-1,0-1,0 1,0-1,9-1,-4 0,0-1,0 0,0-1,0 0,21-8,-9 0,0 0,-1-2,-1-1,0 0,32-26,-50 35,-1 0,0 0,0-1,0 1,0-1,-1 0,0 0,0 0,0 0,2-6,-5 9,1 1,-1 0,1-1,-1 1,1-1,-1 1,0-1,0 1,0-1,0 1,0-1,0 1,0-1,0 1,-1-1,1 1,0 0,-1-1,1 1,-1-1,0 1,1 0,-1 0,0-1,0 1,0 0,0 0,0 0,0 0,0 0,0 0,-1 0,1 0,0 0,-1 1,1-1,0 1,-1-1,1 1,0-1,-1 1,1 0,-1-1,-1 1,-3 0,0-1,1 1,-1 1,1-1,-1 1,1 0,-1 0,1 0,0 1,-1 0,1 0,0 0,-9 6,0 1,0 1,1 0,-17 16,23-19,-1 1,1 0,1 0,0 0,0 1,0 0,1 0,-6 15,10-21,0 0,0-1,1 1,-1 0,1 0,-1 0,1-1,0 1,0 0,0 0,0 0,0 0,1 0,0-1,-1 1,1 0,0 0,0-1,0 1,1-1,-1 1,1-1,-1 1,1-1,0 0,0 0,0 0,0 0,0 0,0 0,1 0,-1-1,1 1,-1-1,5 2,7 3,0-1,0-1,0 0,1-1,0 0,28 0,93-6,-112 1,188-21,-149 13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38.27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19 349,'-15'6,"12"-3,10-3,12-5,0-1,0 0,-1-1,1-1,25-17,0 2,-18 10,-1-1,-1-1,0-1,-1-1,-1-1,25-26,-44 40,1 0,-1 0,1 0,-1-1,0 1,-1-1,1 0,-1 1,0-1,0 0,0 0,-1-1,0 1,0 0,0 0,-1-1,1 1,-1 0,-1-1,1 1,-1 0,0 0,-2-9,3 14,-1 0,1-1,0 1,0 0,0-1,0 1,-1-1,1 1,0 0,0-1,0 1,0-1,0 1,0-1,0 1,0 0,0-1,0 1,0-1,0 1,0 0,1-1,-1 1,0-1,0 1,0 0,1-1,-1 1,0 0,0-1,1 1,-1 0,0-1,0 1,1 0,-1 0,1-1,-1 1,0 0,1 0,1 0,-1 0,1 0,-1 0,1 1,0-1,-1 1,1-1,-1 1,1 0,2 1,35 26,-31-21,0 1,0 0,-1 0,0 1,0 0,7 12,0 6,10 28,-17-38,-5-13,-1-1,1 1,0-1,0 1,0-1,0 0,1 0,-1 0,1 0,0 0,-1 0,2-1,-1 1,0-1,0 0,6 2,-5-2,1-1,0 0,0 0,0 0,0-1,0 1,0-1,0-1,0 1,0-1,0 0,8-2,50-17,-32 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39.11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292 709,'0'-2,"-1"0,0 0,1 0,-1 0,0 0,0 0,0 0,0 0,0 1,0-1,-1 0,1 1,-1-1,1 1,-4-3,-26-18,24 20,0-1,0 1,0-1,-1 2,1-1,0 1,-1 1,1-1,-1 1,1 0,-1 1,1 0,0 0,-1 0,1 1,0 0,0 1,0-1,0 1,1 1,-1-1,-8 7,10-6,-1 0,1 1,-1-1,1 1,1 1,-1-1,1 0,0 1,0 0,-5 11,7-13,0 1,0 0,1 0,0 0,0 0,0 1,1-1,-1 0,1 0,1 0,-1 1,1-1,-1 0,2 0,1 7,-2-9,1 1,-1 0,1-1,0 1,0-1,0 0,0 1,1-1,0 0,-1 0,1-1,0 1,0 0,0-1,4 2,-1-1,-1 0,1-1,-1 0,1 0,0-1,0 0,0 0,0 0,7 0,0-1,0-1,0 0,1-1,-1 0,0-1,-1-1,1 0,16-8,-13 4,-1-1,0 0,0-1,-1 0,-1-1,14-14,-22 19,0 1,0-1,-1 0,0 0,0 0,-1-1,5-11,-7 14,0 0,0 1,0-1,-1 0,1 0,-1 0,0 0,0 0,0 0,-1 0,0 0,1 0,-1 0,-1 1,0-5,0 5,1 0,-1 0,1 1,-1-1,0 0,0 1,0 0,0-1,0 1,-1 0,1 0,-1 0,1 0,-1 1,0-1,1 1,-1-1,0 1,-5-1,3 1,1 0,-1 1,0-1,1 1,-1 0,0 0,1 1,-1 0,1-1,-1 2,1-1,-7 3,7-3,0 1,0 0,0 0,0 1,1-1,-1 1,1 0,-1 0,1 0,0 0,1 0,-1 1,-2 4,3-6,1 1,0 0,0-1,0 1,0 0,0 0,1 0,-1 0,1 0,0 0,0 0,0 0,0 0,0 0,1 0,0 0,-1-1,1 1,0 0,2 4,0-2,-1 0,1-1,0 1,0-1,1 1,-1-1,1-1,0 1,0 0,0-1,1 0,6 4,-3-3,0 0,0-1,1 0,-1 0,0-1,1 0,10 0,-3-1,0 0,0-2,0 0,0 0,0-2,-1 0,1-1,16-6,-8 1,-1-1,0-1,-1-1,28-21,-38 24,0-1,-1 0,0-1,-1 0,0-1,-1 0,0 0,10-20,-5 3,-2-1,-1-1,-1 0,-1-1,7-62,-2-164,-14 246,0-29,0 39,-1 0,1 0,0 0,0 0,-1 0,1 1,-1-1,0 0,0 0,1 1,-1-1,0 1,0-1,-1 0,1 1,0 0,-2-2,2 3,1-1,-1 1,0 0,0 0,1-1,-1 1,0 0,0 0,0 0,0 0,1 0,-1 0,0 0,0 0,0 0,1 1,-1-1,0 0,0 0,0 1,1-1,-1 1,0-1,1 1,-1-1,0 1,1-1,-1 1,1-1,-1 1,0 0,1-1,0 1,-1 0,0 1,-15 28,4 4,0 1,-11 63,-1 78,21-151,-1 11,1 0,2 0,2 0,8 57,-7-76,2-1,0 1,1-1,0 0,2-1,0 1,0-1,1-1,1 1,1-1,0-1,13 14,-18-22,1 0,-1-1,1 1,0-1,1 0,-1 0,1-1,-1 0,1 0,0-1,0 0,8 2,-5-3,1 0,-1 0,0-1,1 0,-1-1,0 0,19-5,-9 0,-1-1,0-1,0 0,-1-1,0-1,0-1,-1-1,17-15,-21 15,0-1,-1-1,0 0,-1 0,-1-1,0-1,11-24,-15 29,-2-1,1 1,-1-1,-1 1,0-1,-1 0,0 0,-1 0,0 0,-1-1,-1 1,-1-14,1 23,1 1,0-1,-1 1,0-1,0 1,1-1,-1 1,-1-1,1 1,0-1,-1 1,1 0,-1 0,1 0,-1 0,0 0,0 0,0 1,0-1,-1 0,1 1,0 0,0-1,-1 1,1 0,-1 0,1 1,-1-1,0 0,1 1,-1 0,0-1,1 1,-1 0,-3 1,0 0,0 0,0 0,0 1,0 0,0 0,0 1,0 0,1 0,-1 0,1 1,0-1,0 1,-8 9,3-3,1 1,0 0,0 1,1 0,-11 23,17-31,0 0,1 0,-1 0,1-1,0 1,1 0,-1 0,1 0,-1 1,1-1,0 0,1 0,-1 0,1 0,0 0,-1 0,2 0,-1-1,0 1,1 0,0 0,0-1,0 1,0-1,3 4,1-2,-1 0,1 0,-1 0,1-1,1 0,-1 0,0 0,1-1,0 0,0 0,0-1,0 0,0 0,1 0,-1-1,0 0,1-1,14 0,-11-1,1-1,0 1,0-2,-1 0,1 0,-1-1,0 0,0-1,0 0,-1-1,11-7,3-6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39.52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0 195,'7'-1,"0"-1,-1 1,1-1,0 0,-1-1,11-5,-8 3,123-63,35-16,-159 81,1 0,0 0,-1 0,1 1,0 0,0 1,1 0,9 1,-16 0,0 0,1 1,-1-1,1 1,-1 0,0 0,0 0,1 0,-1 1,0-1,0 1,0 0,0 0,-1 0,1 0,0 0,-1 1,0-1,1 1,-1 0,0-1,-1 1,4 5,1 7,-2-5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40.54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356 503,'0'-2,"-1"0,1 0,-1 0,0 0,0 0,0 0,0 0,0 0,-1 0,1 0,0 1,-1-1,1 0,-1 1,0 0,1-1,-1 1,0 0,-3-2,-2-1,0 0,0 1,-15-6,14 7,0 1,-1 0,1 0,0 1,-1 0,1 0,0 1,0 0,-1 0,1 1,0 0,0 1,1 0,-1 0,0 0,-9 7,4-2,1 0,0 1,0 0,1 1,0 0,1 1,0 0,-10 16,16-22,1 0,0 1,0 0,0-1,1 1,0 0,0 0,1 1,-1-1,1 7,1-11,-1 1,2-1,-1 0,0 0,0 0,1 1,-1-1,1 0,-1 0,1 0,0 0,0 0,0 0,0 0,0 0,1 0,-1-1,0 1,1 0,-1-1,1 1,0-1,0 0,-1 1,1-1,0 0,0 0,0 0,0 0,0 0,5 0,-1 1,1-1,0-1,-1 1,1-1,0 0,0-1,0 0,-1 0,1 0,0-1,-1 0,1 0,-1 0,0-1,0 0,0 0,0-1,0 0,-1 0,9-8,1-2,-1 0,-1-1,0 0,0-2,17-30,4-15,-3-2,-2-1,-4-1,19-75,-11 3,-37 156,-14 99,15-68,3 0,8 80,-5-107,1-1,1 0,1 0,0-1,2 0,0 0,2 0,17 27,-22-40,-1-1,1-1,1 1,-1-1,1 0,0 0,0 0,0-1,0 0,1 0,0-1,0 1,0-2,0 1,0-1,0 0,1 0,-1-1,15 1,-15-2,0 0,0-1,0 0,-1 0,1 0,0-1,-1 0,1 0,-1-1,0 0,1 0,-1 0,-1-1,1 0,0 0,-1 0,0-1,0 0,0 0,-1 0,0-1,4-6,-5 7,0 0,0-1,-1 0,0 0,0 0,-1 0,1 0,-1 0,0 0,-1 0,0 0,0-1,0 1,-1 0,0 0,-2-8,3 11,-1 0,0 0,-1 0,1 0,0 1,-1-1,1 0,-1 1,0-1,0 1,0-1,0 1,-1 0,1 0,-1 0,1 0,-1 1,1-1,-1 1,0-1,0 1,0 0,0 0,0 0,0 1,0-1,0 1,0-1,0 1,0 0,0 0,0 1,-6 0,-2 1,0 1,1 0,-1 1,1 0,-1 1,2 0,-1 0,0 1,-13 11,18-13,0 0,0 1,0-1,0 1,1 0,0 0,0 1,0-1,0 1,1 0,0 0,1 0,-1 0,1 1,0-1,0 0,0 8,2-9,0-1,1 0,-1 0,1 1,0-1,0 0,0 0,1 0,0 0,-1 0,1-1,1 1,-1 0,0-1,1 0,0 1,0-1,0 0,0 0,0-1,0 1,1-1,-1 1,1-1,0 0,0-1,4 3,7 1,0 0,0-1,1 0,-1-1,1-1,17 0,21-2,0-3,0-3,0-2,77-21,-61 12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41.39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1 625,'0'1,"0"0,1 0,-1 0,0 0,1-1,-1 1,0 0,1 0,-1-1,1 1,-1 0,1-1,0 1,-1 0,1-1,0 1,-1-1,1 1,0-1,0 0,-1 1,1-1,0 1,0-1,0 0,1 0,26 6,-25-6,24 2,0-1,0-1,0-1,0-2,0 0,36-11,-13 0,-1-3,65-32,-82 33,-1-1,0-2,-1-1,-1-1,-2-2,0 0,-1-2,33-41,-50 53,0 0,-1 0,-1-1,0 1,-1-2,0 1,5-25,-9 31,0-1,0 0,-1 0,-1 1,1-1,-1 0,-1 0,0 0,0 0,0 1,-1-1,-1 1,1-1,-7-11,8 17,-1 0,0 0,0 0,0 1,0-1,0 1,-1-1,1 1,-1 0,1 0,-1 0,0 0,0 1,0-1,0 1,0 0,0-1,0 1,0 1,-1-1,1 0,0 1,0 0,-1 0,1 0,0 0,-1 0,1 0,0 1,-1 0,1 0,0 0,-4 2,-4 1,1 1,0 0,0 0,0 1,1 1,0-1,0 2,-12 12,4-1,2 1,0 1,2 0,0 0,1 1,1 1,2 0,0 0,1 1,1 0,2 1,0-1,2 1,-1 25,4-40,0 0,1 0,1 0,-1 0,2-1,-1 1,1-1,1 1,-1-1,2 0,9 15,-10-18,1 0,0 0,1 0,-1-1,1 1,0-1,1-1,-1 1,1-1,0 0,0-1,0 0,0 0,0 0,11 1,-4-1,0-1,1-1,-1-1,0 0,0-1,1 0,-1-1,0-1,0 0,-1-1,25-9,-17 3,1 0,-1-2,-1 0,0-1,-1-1,23-22,-36 30,0 0,0-1,-1 1,9-15,-12 18,0 0,-1 0,0 0,1 0,-1 0,0 0,-1 0,1 0,0-1,-1 1,0 0,0 0,0-1,0 1,-1-6,1 8,-1 0,1 0,0 0,-1 0,1 0,0 1,-1-1,1 0,-1 0,1 0,-1 0,0 0,1 1,-1-1,0 0,0 0,1 1,-1-1,0 1,0-1,0 1,0-1,0 1,-1-1,0 1,1 0,-1 0,0 0,1 0,-1 0,0 0,0 1,1-1,-1 0,0 1,1 0,-1-1,-1 2,-3 1,1 1,-1 0,1 0,0 0,0 0,-7 10,9-11,0 1,0 0,1 0,-1 0,1 0,0 0,0 0,0 1,1-1,0 1,0-1,0 1,0-1,1 1,-1 0,1-1,0 1,1 0,-1-1,1 1,0 0,0-1,0 1,1-1,0 1,0-1,0 0,0 0,0 0,1 0,0 0,0-1,0 1,0-1,1 1,-1-1,1 0,0-1,0 1,0-1,0 0,5 3,1-1,1 0,1-1,-1 0,0-1,1 0,-1 0,1-1,-1-1,1 0,0-1,18-3,6-3,-1-2,45-17,-45 13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42.27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285 141,'0'-2,"0"-1,-1 1,0 0,1 0,-1 0,0 0,0 0,0 0,-1 0,1 0,0 1,-1-1,1 0,-1 1,1-1,-1 1,0-1,0 1,-2-1,0-1,-1 0,1 0,-1 1,0 0,0 0,0 1,-5-2,1 2,0 0,0 1,0 1,0-1,0 1,0 1,0 0,1 0,-1 0,1 1,-1 1,1-1,-8 6,10-5,0-1,0 1,0 0,0 1,1-1,0 1,0 0,0 1,1-1,-1 1,1 0,1 0,-1 0,1 0,0 1,1-1,-3 8,4-11,1 0,-1-1,1 1,0 0,0 0,0-1,0 1,0 0,1 0,-1-1,1 1,0 0,-1-1,1 1,1-1,-1 1,0-1,1 1,-1-1,1 0,-1 0,1 0,0 0,0 0,0 0,0 0,0 0,1-1,-1 1,1-1,-1 0,4 2,0-1,0 0,0-1,0 1,0-1,0 0,0-1,0 1,0-1,0 0,0-1,0 0,0 0,11-3,-3-1,0-1,-1-1,0 0,0-1,0 0,21-19,-26 20,-1 0,1-1,-2 1,1-1,-1-1,0 1,-1-1,0 0,0-1,5-17,-9 26,-1 0,1 0,-1-1,0 1,1 0,-1-1,0 1,0 0,0-1,0 1,0 0,0-1,0 1,-1 0,1-1,0 1,-1 0,1 0,-1-1,0 1,1 0,-2-1,1 1,0 1,1 0,-1-1,0 1,0 0,0 0,0 0,0 0,1 0,-1 0,0 0,0 0,0 1,0-1,0 0,1 0,-1 1,0-1,0 0,0 1,1-1,-1 1,0-1,0 1,1-1,-1 1,1 0,-1-1,0 1,1 0,-1-1,1 1,-1 1,-2 1,0 1,0 0,1-1,-1 1,1 0,0 0,0 1,1-1,-1 0,1 1,0-1,0 0,0 1,1-1,-1 1,1 0,0-1,0 1,1-1,0 1,-1-1,4 9,-2-8,0 0,1 0,0-1,-1 1,1-1,1 0,-1 1,1-2,-1 1,1 0,0-1,1 0,-1 0,0 0,1 0,0-1,-1 1,1-1,10 2,-6-1,1-1,-1-1,1 0,0 0,-1-1,1 0,0-1,-1 0,1 0,-1-1,1 0,11-5,-6 1,-1-1,1 0,-1-1,-1 0,1-2,19-16,-16 10,-9 8,1 0,0 0,0 1,0 0,1 1,13-7,-21 13,0 0,1-1,-1 1,0 0,0 0,0 0,0 0,1 1,-1-1,0 0,0 1,0 0,0-1,0 1,0 0,0 0,0 0,0 0,0 1,-1-1,1 0,0 1,-1 0,1-1,-1 1,1 0,-1-1,2 4,1 1,0 1,0-1,-1 1,0 0,0 0,0 0,1 8,-3-8,0 0,0 0,-1 0,0 0,0 0,-1 0,0 0,0 0,0-1,-5 13,5-15,-1-1,1 0,-1 0,0 0,1 0,-1 0,-1 0,1-1,0 1,-1-1,1 1,-1-1,0 0,1 0,-1 0,0 0,-1-1,1 1,0-1,0 0,-1 0,1 0,-6 1,8-2,0 1,0-1,0 0,0 0,0 0,0 0,0 0,-1 0,1 0,0 0,0 0,0 0,0-1,0 1,0 0,0-1,0 1,0-1,0 1,0-1,0 0,0 1,0-1,0 0,0 0,1 0,-1 1,0-1,1 0,-1 0,0 0,1 0,-1 0,1 0,0 0,-1-2,1 1,0 0,0 0,0 0,0 0,0 0,1 1,-1-1,1 0,-1 0,1 0,0 0,0 1,0-1,0 0,0 1,0-1,0 1,0-1,1 1,2-3,4-2,1 0,0 0,0 1,1 0,0 1,0 0,0 0,11-1,90-15,-62 13,-4-1,53-16,-80 18,-1 0,0-1,0-1,-1 0,29-21,-41 26,0 0,-1 0,1-1,-1 1,0-1,0 0,0 0,-1 0,0 0,1-1,-1 1,-1-1,1 1,1-8,-3 10,1-1,-1 1,0 0,0 0,0 0,0-1,-1 1,1 0,-1 0,1 0,-1 0,0 0,0 0,1 0,-2 0,1 0,0 0,0 0,0 0,-1 1,1-1,-1 1,0-1,1 1,-1-1,0 1,0 0,0 0,0 0,0 0,0 0,0 1,-4-2,0 1,0 0,-1 0,1 0,0 1,-1 0,1 0,0 1,-1 0,1 0,0 0,-12 5,2 0,1 0,-1 1,-18 13,20-11,0 1,1 0,-14 14,21-18,1 0,-1 0,1 1,0 0,1 0,0 0,0 0,-3 10,6-15,0 0,1 1,-1-1,1 1,-1-1,1 1,0 0,0-1,0 1,0-1,1 1,-1-1,1 1,-1-1,1 1,0-1,0 0,0 1,0-1,1 0,-1 0,1 0,-1 0,1 0,0 0,-1 0,1 0,0-1,0 1,0-1,1 1,-1-1,3 1,4 3,2 0,-1-1,0-1,1 0,-1 0,18 1,6-1,1-1,0-2,-1-2,1-1,35-8,7-5,83-30,-36 3,-10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44.34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29 28,'0'-2,"0"-1,-1 1,1 0,-1-1,1 1,-1 0,0-1,-2-2,-3 1,0 16,3 2,0 0,1 0,1 1,0-1,2 17,10 74,-10-91,7 49,-1-2,28 111,-22-138,-13-34,1 1,-1-1,0 1,1-1,-1 1,0-1,1 1,-1-1,1 0,-1 1,1-1,-1 1,1-1,-1 0,1 0,-1 1,1-1,-1 0,1 0,0 1,0-2,0 1,-1 0,1 0,0-1,-1 1,1-1,0 1,-1-1,1 1,-1-1,1 1,-1-1,1 1,-1-1,0 0,1 1,-1-1,0 1,1-1,-1 0,0 0,1 0,12-38,-7 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5:57.82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13 35,'-10'3,"8"-1,7-3,77-3,-55 4,-1-1,41-8,-34 4,1 1,46 0,-11 1,-44 0,-3-2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32.11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1,'0'4,"4"1,2 5,3-1,5 0,3-3,4-2,2-2,1-1,1-1,0 0,-4-5,-10 0,-10-1,-6 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44.67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0,'3'1,"0"-1,0 0,0 1,0-1,0 1,0 0,0 0,0 0,0 1,-1-1,1 1,0-1,-1 1,1 0,-1 0,0 0,1 0,-1 1,0-1,0 0,0 1,-1 0,1-1,-1 1,1 0,-1 0,1 4,3 10,0-1,-2 0,3 34,-3-29,20 200,-20-197,5 56,-7-72,-1-1,-1 1,1-1,-1 0,-1 0,1 1,-1-1,-4 10,5-16,1 0,-1 1,0-1,1 0,-1 0,0 0,0 0,1 0,-1 0,0 0,0 0,0 0,-1 0,1 0,0-1,0 1,0 0,0-1,-1 1,1-1,0 1,-1-1,1 0,0 1,-1-1,1 0,-3 0,-7-2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45.01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6 111,'-4'0,"3"0,5 0,7 0,5 0,4-4,3-1,5-1,7 2,1-3,3 0,3-4,2 1,-2-2,1 1,0-2,2 1,-7 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45.34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442 20,'-3'-2,"0"0,-1 0,1 0,-1 0,1 0,-1 1,1-1,-1 1,0 0,0 0,0 0,0 1,0-1,0 1,1 0,-1 0,0 1,0-1,0 1,-6 1,-5 2,0 1,1 0,0 1,-13 7,2 1,1 1,1 1,1 1,0 1,1 1,1 1,1 0,1 2,-28 41,42-55,-1-1,1 1,1 0,0 0,0 0,0 1,1-1,0 1,1-1,0 1,0 0,1 0,0-1,2 11,-1-12,0-1,1 1,0-1,0 1,0-1,1 0,0 0,0 0,1 0,0 0,0-1,0 0,0 0,1 0,0 0,0-1,0 1,9 4,-5-4,0 0,0-1,0-1,0 1,0-1,1-1,0 0,-1 0,1-1,0 0,0-1,0 0,11-2,11-3,-1-1,53-18,-55 15,18-5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45.67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317 108,'0'-1,"0"-1,0 1,-1-1,1 1,0-1,-1 1,1 0,-1-1,1 1,-1 0,0-1,0 1,0 0,1 0,-1 0,0-1,0 1,0 0,-1 0,1 1,0-1,0 0,-1 0,1 0,0 1,-1-1,1 1,0-1,-2 1,-1-1,1 0,0 0,-1 1,1-1,-1 1,1 0,-1 0,1 1,-1-1,-6 2,-4 4,0 0,1 0,0 2,0-1,0 2,1 0,1 0,-1 1,1 0,1 1,-14 19,13-16,1 1,1 0,0 0,1 1,1 0,0 0,1 1,1 0,-5 26,9-35,0-1,1 1,0 0,0-1,0 1,1-1,0 1,1-1,0 1,0-1,0 0,1 1,5 8,-5-12,0 0,-1 0,1 0,1-1,-1 0,1 1,-1-1,1-1,0 1,0 0,0-1,0 0,0 0,1 0,-1 0,1-1,-1 0,1 0,0 0,-1 0,1-1,9 0,-3-1,0 0,0-1,0 0,0-1,0 0,0-1,9-5,-2 1,0-1,-1-1,19-15,-24 16,-1-1,0 0,-1 0,0-1,-1-1,0 1,-1-1,0-1,-1 0,0 0,-1 0,-1-1,0 1,-1-1,0-1,-1 1,-1 0,0-1,-1 0,0 1,-1-1,-1 0,-1 1,0-1,-6-23,6 32,-1-1,1 0,-1 1,0-1,-1 1,1 0,-1 0,-1 1,1-1,-1 1,0 0,0 0,-7-5,8 7,0 1,-1-1,1 1,-1 0,0 0,1 1,-1 0,0-1,0 2,0-1,0 0,0 1,0 0,0 0,0 1,0-1,0 1,0 0,-5 2,0 0,-1 1,1 0,0 1,1 0,-15 10,21-13,0 0,0 0,0 1,0-1,1 1,-1 0,0-1,1 1,0 0,0 1,0-1,0 0,0 1,1-1,-1 1,1-1,0 1,0 0,0 3,2 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46.01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30 21,'-3'1,"-18"1,16-4,11-7,-4 8,0-1,1 1,-1-1,1 1,-1 0,1 0,0 0,-1 0,1 1,0-1,0 1,-1 0,1-1,0 1,0 0,0 1,0-1,-1 0,1 1,0 0,4 1,-4-1,1 0,-1 1,0-1,0 1,1 0,-1 0,0 0,0 0,-1 0,1 1,0-1,-1 1,1 0,-1 0,0 0,2 4,-2-3,-1 0,1-1,-1 1,0 0,-1 0,1 0,-1 0,1 0,-1 0,-1 0,1 0,-1 4,-2 3,0-1,0-1,-6 13,2-5,6-16,0 0,1 1,-1-1,1 0,-1 0,1 0,0 0,-1 0,1 1,0-1,0 0,0 0,0 0,0 1,0-1,0 0,0 0,1 0,-1 1,0-1,1 0,-1 0,1 0,-1 0,1 0,-1 0,1 0,0 0,0 0,0 0,-1 0,1 0,0 0,0-1,0 1,0 0,0-1,0 1,0-1,1 1,-1-1,2 1,6 1,0 0,0-1,1 0,17 0,6 0,-29 0,1 0,-1 0,0 0,0 0,0 1,0-1,-1 1,1 0,0 0,-1 1,1-1,-1 1,0-1,0 1,0 0,0 1,0-1,-1 0,1 1,-1-1,0 1,0 0,0 0,-1 0,1 0,-1 0,1 6,-1-2,-1-1,1 0,-2 0,1 0,-1 1,0-1,0 0,-1 0,0 0,0 0,-1-1,0 1,0 0,-1-1,-5 9,4-8,0-1,-1 0,1 0,-1 0,-11 7,17-12,-1 0,0 0,0-1,0 1,0 0,0-1,0 1,0-1,0 1,0-1,0 1,0-1,-1 0,1 0,0 1,0-1,0 0,0 0,0 0,-1 0,1-1,0 1,0 0,0 0,0-1,0 1,-1 0,1-1,0 1,0-1,0 0,0 1,0-1,1 0,-1 1,0-1,0 0,0 0,1 0,-1 0,0 0,1 0,-1 0,1 0,-1 0,1 0,-1-2,-4-15,2-1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46.34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0,'4'0,"6"0,4 0,5 0,3 0,2 0,5 0,2 0,-1 0,0 0,2 0,0 0,-2 0,-1 0,-2 0,-1 0,-1 0,-5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47.12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0 251,'10'0,"-1"-2,0 1,0-1,0 0,0-1,16-7,48-27,-22 5,64-52,-45 30,-66 52,0-1,0 0,0 1,0-1,0 1,1 1,-1-1,0 0,1 1,7-1,-10 2,0 0,0 0,0 0,0 0,0 1,-1-1,1 1,0 0,0-1,0 1,0 0,-1 0,1 0,0 0,-1 1,1-1,-1 0,1 1,-1-1,0 1,0-1,0 1,1-1,-1 1,-1 0,1 0,1 3,15 37,-3 1,10 46,1 2,6 17,26 79,-56-183,1 1,-1-1,0 1,0 0,0-1,-1 1,1 0,-1 0,0-1,-1 1,-1 8,2-11,-1 0,0 0,0 0,0-1,0 1,-1 0,1 0,0-1,-1 1,1-1,-1 1,1-1,-1 0,0 0,0 0,1 0,-1 0,0 0,0 0,0 0,0-1,0 1,0-1,0 1,0-1,-1 0,1 0,-3 0,-4 0,0-1,0 0,0 0,0-1,0-1,0 1,1-1,-1 0,-9-6,-13-8,-30-22,27 17,28 18,0 0,1-1,-1 1,1-1,0 0,0 0,0 0,1-1,-6-9,9 13,0-1,0 1,0 0,0-1,0 1,1-1,-1 1,1-1,-1 1,1-1,0 1,0-1,0 0,1 1,-1-1,0 1,1-1,0 1,0-1,0 1,0 0,0-1,0 1,0 0,1 0,-1 0,1 0,-1 0,3-2,3-2,0-1,1 2,-1-1,1 1,0 0,16-6,59-19,-26 11,-17 4,10-4,50-27,-85 38,-1-1,0 0,0-1,-1 0,-1-1,0-1,19-21,-16 13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47.45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52 0,'-4'0,"-6"0,-4 0,-1 5,6 0,10 1,8-2,7-1,4-1,4-1,1-1,5 0,-3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48.30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406 51,'0'1,"-1"1,1-1,-1 0,1 0,-1 1,0-1,1 0,-1 0,0 1,0-1,0 0,0 0,0 0,0 0,0 0,0-1,0 1,-1 0,-1 1,-26 11,9-7,-39 6,-12 3,46-8,2 2,-1 0,-28 17,46-23,0 0,0 1,0 0,0 1,1-1,0 1,0 0,0 1,1-1,-1 1,1-1,1 1,-1 1,1-1,0 0,-3 12,5-14,1-1,-1 1,1-1,0 0,1 1,-1-1,1 0,-1 1,1-1,0 0,0 1,0-1,1 0,-1 0,1 0,0 0,0-1,0 1,0 0,0-1,0 1,1-1,-1 0,1 1,0-1,0-1,-1 1,6 2,0 0,0 0,0 0,1-1,0 0,-1 0,1-1,0 0,0-1,15 1,-5-3,1-2,-1 0,1-1,-1-1,-1 0,1-2,-1 0,0-1,0-1,-1 0,-1-2,1 0,-2 0,1-2,-2 0,0-1,0 0,-1-1,-1 0,10-18,-19 27,0 0,-1 0,1-1,-2 1,1-1,-1 1,0-1,0 0,0 1,-1-1,0 0,-1 0,0 1,0-1,-2-8,2 12,0 0,0 0,0 0,0 0,0 0,-1 0,0 1,1-1,-1 0,0 1,0 0,0-1,-1 1,1 0,0 0,-1 0,0 0,1 1,-1-1,0 1,0 0,0-1,0 1,0 0,0 1,0-1,0 1,0-1,0 1,0 0,-1 0,1 0,-6 2,2-1,0 1,0 0,1 1,-1 0,1 0,0 0,-1 1,1 0,1 0,-1 1,1 0,0-1,0 2,0-1,0 1,1-1,0 1,0 0,-4 10,4-8,1 0,-1 0,1 0,1 0,0 1,0-1,0 1,1 0,0-1,1 1,0 0,1-1,-1 1,2 0,3 14,-4-18,2 1,-1-1,1 0,-1 0,1 0,1 0,-1 0,1-1,0 1,0-1,0 0,0 0,1-1,0 1,-1-1,1 0,1 0,-1-1,0 1,1-1,-1 0,1-1,-1 1,1-1,7 0,1 0,0-1,-1 0,1-1,0-1,-1 0,0 0,1-2,-1 0,23-9,-4-4,0-1,0-2,-2 0,48-44,-79 76,-1 1,1-1,0 1,1 25,1-35,0 0,1 1,-1-1,1 0,-1 0,1 0,0 0,0-1,0 1,1 0,-1-1,1 1,-1-1,1 0,0 0,0 0,0 0,0 0,0-1,0 0,0 1,0-1,1 0,-1 0,1-1,-1 1,7-1,-3 1,0-1,0 0,0-1,1 1,-1-2,0 1,0-1,0 0,0 0,-1-1,1 0,9-5,-4 0,0 0,-1-1,-1 0,0-1,0 0,0 0,-1-1,-1 0,0-1,-1 0,0 0,-1-1,7-17,-13 35,0 0,0 0,0 0,1 0,0-1,0 1,0 0,0 0,1-1,0 1,3 5,-1-1,1 0,0 1,0-2,1 1,8 9,-9-14,0 1,1-1,0 0,0-1,0 1,0-1,0-1,0 1,1-1,-1 0,1 0,0-1,13 2,2-2,0-1,45-4,-54 2,-1 0,1-1,0 0,-1-1,0 0,0-1,0-1,0 0,-1 0,16-13,-21 14,0 0,0 0,0-1,-1 0,1 0,-2 0,1-1,-1 0,0 0,0 0,-1 0,0-1,0 1,-1-1,0 0,0 0,1-15,-2 16,-1-1,0 1,0-1,-1 1,0-1,-3-10,3 16,1 0,-1 0,0 0,0 0,0 1,0-1,-1 0,1 0,0 1,-1-1,1 1,-1-1,0 1,1 0,-1-1,0 1,0 0,0 0,0 0,0 0,0 1,0-1,0 0,0 1,0 0,0-1,-3 1,-1 0,0 1,-1-1,1 1,0 0,0 1,0-1,0 1,0 1,0-1,0 1,1 0,-1 0,1 0,0 1,0 0,0 0,1 0,-1 1,1 0,0 0,0 0,1 0,-1 0,1 1,0-1,-3 12,3-11,1 0,0 1,1-1,-1 0,1 1,1-1,-1 1,1-1,0 1,1-1,1 12,-1-13,1-1,-1 1,1-1,0 1,0-1,0 0,1 1,0-1,0 0,0-1,0 1,0 0,1-1,-1 0,1 0,8 5,-2-3,1 0,0 0,0-1,1 0,-1-1,1-1,21 3,5-2,42-3,-14-5,-2-3,111-27,-123 22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48.96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1 532,'14'-1,"0"-2,1 1,-1-2,26-9,66-31,-82 32,0-1,0-1,-1-2,-1 0,37-35,-46 37,1-1,-2 0,0-1,0 0,-2-1,0 0,-1-1,12-34,-19 44,0 0,0 0,-1 0,0-1,-1 1,0 0,0-1,-1 1,0 0,-4-17,4 22,0 1,0-1,0 0,0 0,0 0,0 1,-1-1,1 0,-1 1,0 0,0-1,0 1,0 0,0 0,0 0,-1 0,1 0,-1 1,1-1,-1 1,0-1,1 1,-1 0,0 0,0 0,0 1,0-1,0 1,0 0,0-1,0 1,0 0,-4 1,0 1,0 0,1 0,-1 0,1 1,-1 0,1 0,0 1,0 0,1 0,-1 0,1 0,-5 6,-2 2,1 1,0 0,-16 28,19-27,0 1,2 0,0 0,1 1,0 0,1-1,1 2,0-1,2 0,0 1,0-1,2 0,0 1,1-1,6 28,-5-32,0-1,1 1,1 0,0-1,0 0,1 0,1-1,0 0,0 0,1 0,0-1,0 0,1 0,1-1,-1-1,1 1,0-1,1-1,0 0,0-1,16 6,-11-7,-1 0,0-1,1-1,-1-1,1 0,-1-1,1-1,-1 0,1-1,19-5,-18 3,-1-1,1-1,-1 0,-1-1,1 0,-1-2,-1 1,1-2,15-13,-22 14,1 1,-1-2,-1 1,0-1,0 0,9-19,-14 25,0 0,-1 0,0 0,0-1,0 1,0 0,0 0,-1-1,0-7,0 9,-1 1,1 0,-1 0,1 0,-1 0,0-1,0 1,0 0,0 0,0 1,-1-1,1 0,-1 0,1 0,-1 1,1-1,-1 1,0-1,-3-1,1 1,1 1,-1 0,1-1,-1 1,1 1,-1-1,0 0,1 1,-1 0,0 0,1 0,-1 0,0 1,1-1,-1 1,0 0,-5 2,-6 3,1 0,-23 13,18-8,1 0,0 2,1 0,0 1,-17 18,29-26,0-1,0 1,0 0,1 1,0-1,0 1,1 0,-1 0,2 0,-1 0,1 0,0 1,0-1,1 1,0-1,0 1,1 14,1-19,-1 1,1-1,0 1,0-1,0 1,0-1,1 0,-1 1,1-1,0 0,0 0,0 0,0-1,1 1,-1 0,1-1,5 4,-3-2,1-1,-1 0,1 0,0-1,0 0,0 0,1 0,-1-1,8 1,9-1,0 0,0-2,-1 0,35-8,24-8,-1-5,0-2,102-48,-99 34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32.72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778 1,'-4'1,"0"1,0 0,0-1,0 2,0-1,1 0,-1 1,1 0,0 0,-5 5,-4 3,-23 19,1 2,-39 48,-51 79,80-100,-168 245,65-90,138-200,6-9,-1 0,1 0,-1 0,0 0,0-1,-7 6,5-9,3-6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49.82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1 377,'0'1,"1"0,-1 0,0 0,1 0,0 0,-1 0,1 0,0 0,-1 0,1 0,0 0,0-1,0 1,0 0,0 0,0-1,0 1,0 0,0-1,0 1,0-1,0 0,0 1,0-1,0 0,1 0,-1 0,0 1,0-1,2-1,37 1,-24-3,0-1,-1 0,1-2,-1 0,-1 0,1-1,-1-1,0-1,-1 0,17-15,-8 6,-2-2,0-1,-2 0,0-1,16-28,-31 45,0 0,0 0,0-1,-1 1,0-1,0 0,0 1,-1-1,0 0,1-9,-2 11,0-1,-1 1,1-1,-1 0,0 1,0 0,-1-1,0 1,1 0,-1 0,-1 0,1 0,0 0,-4-4,5 7,0 1,1-1,-1 1,1-1,-1 0,1 0,-1 1,1-1,-1 0,1 0,0 0,-1 1,1-1,0 0,0 0,-1 0,1 0,0 0,0-1,1 2,-1-1,1 1,-1 0,0 0,1-1,-1 1,1 0,-1 0,1 0,-1 0,1 0,-1-1,1 1,-1 0,1 0,-1 0,1 0,-1 0,1 1,-1-1,1 0,-1 0,1 0,0 0,40 16,-37-14,9 2,-1 1,0 1,-1 0,1 1,-1 0,-1 1,1 0,-1 1,-1 0,1 0,-1 1,-1 0,0 1,11 19,-2 5,-12-22,1-1,1 0,0 0,9 11,-13-19,0-1,1 1,-1-1,1 0,0 0,0 0,0-1,0 1,0-1,1 0,-1 0,1-1,0 1,-1-1,8 1,0-1,-1 0,1-1,0-1,-1 0,1 0,20-6,65-25,-67 19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50.69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291 719,'1'-1,"0"-1,1 0,-1 1,0-1,0 0,0 0,0 0,0 0,-1 0,1 0,-1 0,1 0,-1-1,0 1,0 0,0 0,0 0,0 0,0-1,0 1,-1 0,1 0,-1 0,0 0,1 0,-1 0,0 0,0 0,-3-3,2 1,-1 0,0-1,0 1,-1 1,1-1,-1 0,0 1,0 0,0 0,0 0,-7-3,5 4,0 0,0 0,-1 1,1 0,0 1,-1-1,1 1,0 0,0 1,-1 0,1 0,0 0,0 1,0-1,-9 5,0 0,1 1,-1 1,1 0,-23 18,33-23,1-1,0 1,0 0,0 0,0 0,1 0,-1 0,1 1,0-1,0 1,0 0,1-1,-1 1,1 0,0 0,0 0,0 0,0 0,1 0,0 0,-1 1,2-1,-1 0,1 5,0-4,1 0,0 0,0 0,0 0,0 0,1-1,0 1,0-1,0 0,0 0,1 0,0 0,0 0,0-1,0 0,0 0,1 0,7 4,-5-4,1 0,-1 0,1-1,-1 0,1 0,0 0,0-1,0-1,0 1,15-2,-11-1,0 0,1-1,-1 0,0 0,-1-2,18-7,-13 3,0 0,0-2,-1 1,-1-2,0 0,0 0,-1-1,-1-1,16-22,-24 29,1-1,-2 0,1 0,-1 0,0 0,-1 0,0-1,0 1,-1-1,0 0,0-11,-1 17,0 0,0 0,0 0,-1 0,1-1,-1 1,0 0,0 0,0 0,0 1,0-1,-1 0,1 0,-1 1,0-1,0 1,0-1,0 1,0 0,0 0,-1 0,1 0,-1 0,1 0,-1 1,0-1,0 1,0 0,0 0,0 0,0 0,0 0,0 1,-4-1,1 0,-1 1,1 0,-1 1,1-1,-1 1,1 1,0-1,-1 1,1 0,0 0,0 1,0 0,0 0,1 0,-1 1,1 0,-9 8,11-9,-1 1,1 0,0 0,0 0,1 0,-1 0,1 0,0 1,0-1,0 1,0-1,1 1,0 0,0 0,0 0,1 0,-1-1,1 1,1 0,-1 0,1 0,-1 0,1 0,2 5,0-4,-1 0,1-1,0 1,1-1,0 0,-1 0,2 0,-1 0,0 0,1-1,0 0,0 0,0-1,1 1,-1-1,1 0,0 0,-1-1,1 0,1 0,8 2,2-1,-1 0,1-1,0 0,0-1,0-2,32-3,-29 0,0-1,0-1,-1-1,1 0,-2-2,1 0,-1-1,-1-1,0 0,0-2,-1 0,25-26,-21 17,-1 0,-1-2,-1 0,-1-1,-1 0,-1-2,-1 1,11-37,-17 38,0 0,-2 0,-1-1,-1 1,-2-1,0 0,-2 1,0-1,-6-28,5 48,0 0,0 0,0 0,-1 0,0 0,0 0,0 1,-1-1,-6-7,9 12,0-1,-1 1,1 0,0 0,0 0,-1 0,1 0,-1 0,1 0,-1 0,1 0,-1 1,1-1,-1 1,0-1,1 1,-1 0,0 0,0 0,1-1,-1 2,0-1,1 0,-1 0,0 0,1 1,-1-1,0 1,1-1,-1 1,1 0,-1 0,1 0,-1 0,1 0,0 0,-1 0,1 0,0 0,-2 3,-3 3,1 0,0 0,0 1,1 0,-1 0,2 0,-1 1,1-1,-2 14,-3 11,-2 39,4-12,4 118,5-137,2-1,1 0,22 74,-23-100,1 1,0-1,1 0,0-1,1 0,1 0,0 0,1-1,11 11,-15-18,-1 0,1 0,0 0,0-1,1 0,-1 0,1-1,0 0,0 0,0 0,0-1,1 0,-1 0,0-1,1 0,-1 0,1-1,0 0,-1 0,9-2,-3-2,-1 1,1-2,-1 1,-1-2,1 1,-1-2,0 0,0 0,-1-1,0 0,0 0,11-14,-6 5,-1 0,0-1,-2-1,0 0,-1-1,11-27,-18 36,0 0,-1 0,0 0,-1 0,1-14,-2 21,-1 0,0 0,-1 0,1 0,-1 0,0 1,0-1,-1-5,1 7,0 0,0 1,0-1,0 0,0 1,-1-1,1 1,0-1,-1 1,1 0,-1-1,1 1,-1 0,0 0,1 0,-1 0,-3-1,2 2,-1-1,1 1,-1 0,1-1,-1 2,1-1,-1 0,1 1,0-1,-1 1,1 0,0 0,-1 1,1-1,-5 3,-3 2,1 1,-1-1,-10 11,12-9,0 0,1 1,0 1,0-1,1 1,0 0,1 1,0-1,1 1,0 1,-4 14,7-21,1-1,0 1,0 0,1-1,-1 1,1 0,0-1,0 1,1 0,-1-1,1 1,0-1,0 1,1 0,-1-1,1 0,0 1,0-1,0 0,1 0,-1 0,1-1,0 1,0-1,1 1,-1-1,1 0,-1 0,1 0,0-1,0 0,6 3,0-1,1 0,0-1,0 0,0 0,0-1,1-1,-1 0,1-1,-1 0,0-1,1 0,20-5,-17 3,-1-1,1 0,-1-1,0-1,0 0,0-1,-1-1,0 0,14-12,-6-1,-6 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51.09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1 109,'4'-1,"0"0,0 0,0-1,0 0,-1 1,1-1,4-3,7-3,33-14,1 3,94-24,-138 42,-1 1,0-1,0 1,0 0,0 1,1-1,-1 1,0-1,0 1,0 0,0 1,6 2,-8-3,0 0,0 0,0 1,0-1,0 0,-1 1,1-1,-1 1,1-1,-1 1,1 0,-1 0,0-1,0 1,0 0,0 0,0 0,0 0,-1 1,1-1,-1 0,1 0,-1 0,0 0,0 3,0 5,-1-9,1 0,0 1,-1 0,1-1,0 1,0-1,0 1,0-1,0 1,0-1,0 1,1-1,-1 1,0-1,1 1,0-1,-1 1,1-1,0 0,-1 1,1-1,0 0,0 0,0 0,0 1,0-1,1 0,-1 0,0-1,2 2,9 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51.89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294 696,'0'-5,"0"0,-1-1,1 1,-1 0,0-1,-1 1,1 0,-1 0,0 0,-1 0,1 0,-1 0,0 1,0-1,-5-5,5 7,0 1,0-1,0 1,0-1,-1 1,1 0,-1 1,1-1,-1 0,0 1,0 0,0 0,0 0,0 1,1-1,-1 1,0 0,0 0,0 0,0 0,-7 2,1 1,-1 1,1 0,0 0,1 1,-1 0,1 1,0 0,0 0,0 1,1 0,0 1,1-1,0 2,-12 16,15-19,0 0,1 1,-1-1,2 1,-1-1,1 1,0 0,0 0,1 0,-1 11,2-13,0 0,0 0,1 0,0-1,0 1,0 0,1-1,-1 1,1-1,0 1,0-1,1 0,-1 0,1 0,0 0,6 6,-6-7,1 0,-1 0,0 0,1 0,0-1,-1 0,1 1,0-1,0-1,0 1,1-1,-1 1,0-1,0 0,1-1,7 1,-6-1,1-1,-1 0,0 0,0 0,0-1,0 0,0 0,0-1,0 1,8-7,0 0,-1-1,0-1,-1 0,0 0,-1-2,0 1,-1-1,10-17,0-6,-2 0,21-60,15-81,-50 162,58-283,-47 210,-27 172,-2 118,15 104,1-132,-2-156,1-11,-1 0,0 0,0-1,0 1,-1 0,0 0,-1 0,1 0,-5 9,1-12,0-5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52.24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 1,'2'0,"1"0,-1 0,1 0,-1 1,1-1,-1 1,1-1,-1 1,0 0,1 0,-1 0,0 0,0 1,0-1,0 0,0 1,0 0,3 3,-2-2,-1 1,0-1,0 1,0 0,-1-1,1 1,-1 0,0 0,0 0,1 7,-1 2,-1 0,0 0,0 0,-2 0,1 0,-6 16,-26 79,-6 21,38-123,0 1,0-1,0 1,1-1,0 12,4 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52.57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212 0,'2'10,"-2"-5,-12-7,1 0,0-1,1 2,-1 0,0 0,0 1,0 0,0 1,1 1,-13 2,18-3,1 1,-1-1,1 1,0 0,0 1,0-1,0 1,0-1,0 1,1 0,-1 1,1-1,0 0,0 1,0 0,0 0,1 0,-1 0,1 0,0 0,1 1,-1-1,-1 8,2-9,0 0,1 0,-1 0,1 0,0 0,0 0,0 0,0 0,1-1,-1 1,1 0,0 0,-1 0,1 0,1 0,-1-1,0 1,1 0,-1-1,1 0,0 1,0-1,0 0,0 0,0 0,4 3,-3-3,1 0,-1 0,1 0,-1-1,1 0,-1 1,1-1,0-1,0 1,-1 0,1-1,0 0,0 0,0 0,0 0,-1-1,1 0,0 1,0-1,4-2,11-6,0-1,-1 0,0-2,-1 0,0 0,-1-2,-1 0,0-1,0 0,19-29,-39 55,0 1,1 0,1 0,0 0,0 0,-1 18,4-22,-1 0,1-1,1 1,-1 0,1 0,4 14,-4-18,1-1,-1 0,0 1,1-1,0 0,0 0,0 0,0-1,0 1,0 0,1-1,-1 1,1-1,0 0,0 0,5 3,-2-2,0-1,0 0,-1 0,1-1,0 1,1-1,-1-1,0 1,0-1,0 0,11-2,-4 0,1-1,0-1,24-10,-13 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52.94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148 1,'-7'-1,"1"2,0-1,0 1,0 0,0 0,0 1,0-1,0 2,0-1,0 0,1 1,-1 0,1 1,0-1,0 1,0 0,0 0,1 0,0 1,0-1,0 1,0 0,1 1,0-1,0 0,0 1,1 0,-1 0,1 0,1 0,-1 0,1 0,0 0,1 0,-1 0,1 0,0 1,1-1,0 0,0 0,0 0,0 0,3 7,-2-8,0 0,1 1,-1-1,1 0,0 0,0 0,1 0,0-1,-1 1,1-1,1 0,-1 0,1-1,-1 1,1-1,0 0,6 3,-4-4,1 1,-1-1,1 0,-1 0,1-1,0 0,0-1,-1 0,1 0,0-1,0 1,9-3,15-5,1 0,-1-2,0-1,-1-2,-1-1,0-2,-1 0,-1-2,37-30,-36 19,-28 29,-1 0,0 0,0 0,0 0,1 0,-1 0,0 0,0 0,0 0,1 0,-1 0,0 0,0 0,0 0,1 0,-1 0,0 0,0 0,0 0,0 1,1-1,-1 0,0 0,0 0,0 0,0 0,1 0,-1 1,0-1,0 0,0 0,0 0,0 0,0 1,0-1,1 0,-1 0,0 0,0 1,0-1,0 0,0 0,0 0,0 1,0-1,0 0,0 0,0 0,0 1,0-1,0 0,0 0,-1 0,1 1,0-1,0 0,-1 17,1-16,0 5,-1 1,1-1,1 1,-1-1,1 1,0-1,1 0,-1 1,1-1,1 0,3 7,-5-10,1 0,0-1,0 1,0-1,0 1,0-1,0 0,1 0,-1 0,1 0,-1 0,1-1,0 1,0-1,-1 1,1-1,0 0,0 0,1-1,-1 1,0-1,0 1,0-1,0 0,4 0,1-1,1 0,-1-1,0 0,1 0,-1-1,0 0,13-7,-6 1,0 0,24-20,-18 11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53.27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20 0,'0'4,"-4"2,-2 3,1 5,0 4,7-2,5-2,3-5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6:53.74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221 300,'5'14,"-5"-13,1-1,-1 1,1-1,-1 1,0-1,1 1,-1 0,0-1,1 1,-1 0,0-1,0 1,0 0,0-1,0 1,0 0,0-1,0 1,0 0,0-1,0 1,0 0,0-1,0 1,-1 0,1-1,0 1,-1 0,1-1,0 1,-1-1,1 1,-1-1,1 1,-1 0,-7 6,1-1,-1-1,0 1,-1-1,1 0,-17 5,-25 16,40-19,1 0,0 0,1 1,-1 0,2 1,-1 0,-9 15,14-20,0 1,0 0,0 1,1-1,0 0,0 1,0-1,1 1,0 0,0-1,0 1,1 0,0 0,0-1,1 1,-1 0,2 5,-1-8,-1-1,1 0,0 0,0 0,0 0,0 1,0-1,0-1,1 1,-1 0,0 0,1 0,0-1,-1 1,1-1,0 1,0-1,0 0,3 2,-2-2,1 0,-1 0,1 0,-1-1,1 1,-1-1,1 0,0 0,-1 0,1-1,5 0,3-3,1 0,-1 0,0-1,0-1,21-13,-7 1,-1-1,-1-2,0 0,-2-2,21-26,-10 7,-2-2,30-57,-39 57,-3 0,19-58,-37 98,0 1,1 0,-1-1,0 1,0-1,0 1,-1-1,1 1,-1-1,0 0,0 1,0-1,0 1,-1-1,0-4,0 9,0-1,1 0,-1 0,0 1,1-1,-1 0,0 1,1-1,-1 1,0-1,1 0,-1 1,1 0,-1-1,1 1,-1-1,1 1,-1 0,1-1,-1 2,-11 15,-7 14,1 1,1 0,2 2,1 0,2 0,-14 65,24-88,1 1,0-1,1 1,1-1,-1 1,2-1,0 0,0 0,1 0,0 0,1 0,0 0,0-1,8 13,-7-15,1 0,-1 0,1-1,0 0,1 0,0 0,0-1,1 0,-1 0,1-1,0 0,1 0,-1-1,1 0,0-1,0 0,13 3,-11-5,0 0,0 0,1-1,-1-1,0 0,0-1,0 0,-1 0,1-1,0-1,-1 0,0 0,10-6,-6 2,-1 1,0-2,0 0,-1-1,0 0,-1 0,0-1,17-22,-25 28,-1 1,1-1,-1 0,1 0,-1 0,-1 0,1 0,-1 0,0-1,0 1,0-8,-1 11,0 0,0 0,0 0,0-1,-1 1,1 0,-1 0,1 0,-1 0,0 0,0 0,0 0,0 1,0-1,-1 0,1 0,0 1,-1-1,1 1,-1-1,0 1,1 0,-1 0,0-1,0 1,0 1,0-1,0 0,0 0,0 1,-2-1,0 0,0 1,-1-1,1 1,0 1,0-1,0 0,-1 1,1 0,0 0,0 0,0 1,0-1,0 1,1 0,-1 0,0 0,1 1,-5 3,-2 2,1 1,-1 0,2 0,-15 20,20-24,-1 0,1 0,0 1,0-1,1 1,-1 0,1 0,1 0,-2 7,3-10,-1 0,1-1,0 1,1 0,-1-1,0 1,1 0,-1-1,1 1,0-1,0 1,0-1,0 1,1-1,-1 0,1 1,-1-1,1 0,0 0,-1 0,1 0,0-1,5 4,1 0,2 0,-1 0,0-1,1 0,0 0,0-1,0-1,0 1,16 0,13 0,47-4,-16-3,-1-4,118-29,-77 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7:52.582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26 8,'1'-7,"1"7,0 15,-16 103,-1 44,14 153,2-193,0-135,0 0,5-19,1 0,-3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35.04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48 272,'-3'-24,"3"23,0 0,0 1,0-1,0 0,0 1,0-1,0 1,-1-1,1 0,0 1,0-1,-1 0,1 1,0-1,-1 1,1-1,0 1,-1-1,1 1,-1-1,1 1,-1-1,1 1,-1 0,1-1,-1 1,0 0,1-1,-1 1,1 0,-2 0,2 0,-1 1,0-1,1 1,-1-1,1 1,-1-1,1 1,-1 0,1-1,0 1,-1 0,1-1,0 1,-1 0,1 0,0-1,0 1,0 0,0 0,0 0,-2 21,2-17,-2 300,3-184,-2-139,-1-1,-6-27,3 24,-2-33,7-209,5 226,17-74,-19 104,-1 0,1 0,0 1,1-1,-1 1,2 0,-1 0,1 0,0 1,0 0,1 0,11-10,-13 13,0 0,0 1,0 0,0-1,0 1,0 1,1-1,-1 1,1 0,-1 0,1 0,-1 0,1 1,0 0,-1 0,1 0,0 0,-1 1,1 0,-1 0,1 0,-1 0,1 1,4 2,-7-3,1 0,-1 1,0-1,1 1,-1 0,0-1,0 1,0 0,0 0,-1 0,1 0,0 1,-1-1,0 0,1 1,-1-1,0 1,0-1,0 1,-1 0,1-1,-1 1,1 0,-1-1,0 1,0 0,0 0,0-1,-1 1,1 0,-2 2,1 1,-1 0,0 0,0 0,-1 0,0 0,0-1,0 1,0-1,-1 0,0 0,0 0,-8 6,4-5,-2 0,1-1,-1 0,0 0,0-1,0 0,-1 0,1-2,-1 1,0-1,-21 1,21-6,15-6,3 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7:52.934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48 4,'13'-1,"-12"0,0 1,0 0,-1-1,1 1,0 0,0 0,0 0,0 0,0 0,-1 0,1 0,0 0,0 0,0 0,0 0,-1 1,1-1,0 0,0 0,0 1,-1-1,1 1,0-1,-1 1,1-1,0 1,-1-1,1 1,0-1,-1 1,1 0,-1 0,1-1,-1 1,0 0,1 0,0 1,1 5,1 1,-1 0,0 0,-1-1,0 1,0 15,-4 51,2-59,-10 95,-3 33,10-66,-20 119,23-190,0-3,1 1,0-1,-1 1,0-1,0 0,0 1,0-1,0 0,-1 0,0 0,1 0,-1 0,0 0,0 0,-1-1,1 1,-4 2,-8 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7:53.266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29 46,'-9'7,"-9"11,18-18,0 1,0-1,-1 1,1-1,0 1,0-1,0 1,0-1,0 1,0 0,0-1,0 1,0-1,0 1,0-1,0 1,1-1,-1 1,0-1,0 1,1-1,-1 0,0 1,0-1,1 1,-1-1,0 1,1-1,-1 0,1 1,-1-1,0 0,1 0,-1 1,1-1,-1 0,1 0,-1 1,1-1,-1 0,1 0,-1 0,1 0,0 0,3 1,1 0,-1 0,1 0,0-1,-1 1,1-1,-1 0,1-1,7-1,44-11,-40 8,41-11,84-19,-59 18,-60 13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7:53.618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463 1,'-18'1,"0"0,1 2,-1 0,1 0,-1 2,1 0,1 2,-1-1,-30 19,24-11,2 1,-1 0,2 2,0 1,1 0,-18 24,26-29,0 1,1 1,1 0,0 0,1 1,1 0,0 0,2 1,-1 0,2 0,0 0,1 0,1 1,1-1,1 30,1-41,-1 0,1 0,1-1,-1 1,1-1,0 1,0-1,1 0,0 0,0 0,0 0,0 0,7 7,-5-7,1 0,0 0,1 0,-1-1,1 1,0-2,0 1,0-1,9 3,-1-2,0 0,1-1,-1 0,1-2,0 0,-1 0,1-2,0 0,23-4,5-7,-2-1,0-2,58-29,-69 29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7:53.968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343 224,'0'-5,"0"0,-1 0,1 0,-1 0,0 1,0-1,0 0,-1 0,0 1,0-1,0 0,-1 1,1 0,-1 0,0 0,0 0,-4-4,4 6,0-1,0 1,-1 0,1 0,-1 0,1 1,-1-1,1 1,-1 0,0 0,0 0,1 0,-1 1,0 0,0 0,0 0,0 0,0 0,1 1,-1-1,0 1,-5 2,-3 2,0 0,0 0,1 1,0 0,0 1,0 1,1 0,0 0,1 1,0 0,0 0,-13 20,13-16,0 0,1 1,1 0,0 1,1 0,1 0,0 0,1 0,-4 32,7-30,0 0,1 1,1-1,0 0,1 0,1 0,1 0,6 18,-7-29,-1 0,1 0,0 0,0 0,0-1,1 1,0-1,0 0,0 0,1 0,0-1,0 1,0-1,0 0,1-1,-1 1,1-1,0 0,0-1,0 1,0-1,1 0,-1-1,8 1,-2-1,0 0,1-2,-1 1,0-2,1 0,-1 0,0-1,0 0,-1-1,1-1,-1 0,0 0,0-1,0 0,-1-1,17-14,-9 5,-1 0,-1-1,0-1,-1-1,-1 0,-1-1,20-38,-26 42,0-1,-2 0,0 1,0-1,-2-1,0 1,-1-1,-1 1,-1-27,-1 32,0 0,-1 0,0 0,-1 1,0 0,-1-1,0 1,0 0,-1 1,-1-1,0 1,-1 0,1 0,-17-16,17 20,-2 0,1 0,0 1,-1 0,0 0,0 1,-1 0,-14-5,19 8,1 0,-1 0,0 0,0 0,0 1,0 0,0 0,1 0,-1 0,0 0,0 1,0 0,0 0,1 0,-1 0,0 0,1 1,-1 0,1 0,-1 0,1 0,0 0,-4 3,6-4,0 0,0 0,0 0,1 0,-1 0,0 0,0 0,0 0,1 0,-1 1,1-1,-1 0,1 0,-1 1,1-1,0 0,-1 1,1-1,0 0,0 1,0-1,1 3,-1-2,1-1,0 1,0 0,0-1,0 1,0-1,0 1,0-1,0 0,1 1,-1-1,0 0,1 0,2 2,3 1,0 0,1-1,0 0,-1 0,1-1,11 3,2-3,35 1,-34-3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7:54.422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128 1,'-50'65,"46"-61,1 0,-1 0,1 0,0-1,-1 1,0-1,0 0,0 0,0-1,0 1,-1-1,1 0,-1 0,-9 3,14-5,-1 0,1 0,0 0,0 0,-1 0,1 0,0 1,0-1,-1 0,1 0,0 0,0 0,-1 0,1 0,0 0,0-1,-1 1,1 0,0 0,0 0,-1 0,1 0,0 0,0 0,-1-1,1 1,0 0,0 0,0 0,-1 0,1-1,0 1,0 0,0 0,-1-1,7-7,16-7,-12 11,1 1,0 0,-1 0,16-1,-22 4,-1-1,1 1,0 0,0 0,-1 0,1 1,0-1,-1 1,1 0,0 0,-1 0,1 0,-1 1,0-1,1 1,4 3,-7-4,0 1,0-1,1 0,-1 1,0-1,0 1,-1 0,1-1,0 1,0 0,-1 0,1-1,-1 1,1 0,-1 0,0 0,0 0,0 0,0-1,0 1,-1 3,-1 3,0 0,0-1,-1 1,-4 6,-3 11,10-25,0 1,0-1,0 0,0 1,0-1,0 1,0-1,0 0,0 1,0-1,0 0,0 1,0-1,1 1,-1-1,0 0,0 1,0-1,1 0,-1 0,0 1,0-1,1 0,-1 0,0 1,1-1,-1 0,0 0,1 0,-1 1,0-1,1 0,-1 0,0 0,1 0,-1 0,0 0,1 0,-1 0,1 0,-1 0,0 0,1 0,-1 0,1 0,-1 0,0 0,1-1,27-3,-18 3,0-1,1 2,-1-1,1 1,-1 1,1-1,-1 2,1 0,15 5,-22-6,0 1,0-1,-1 1,1 0,-1 0,0 0,1 1,-1-1,0 1,0 0,0 0,-1 0,1 0,-1 0,0 1,0-1,0 1,0-1,0 1,-1 0,0 0,0 0,0 0,0 0,0 5,0 0,-2 0,1 1,-1-1,0 0,-1 0,0 0,0 0,-1 0,-6 13,3-9,-1 0,-1 0,0 0,0-1,-13 14,18-23,0 0,0 0,0-1,0 1,0-1,-1 0,1 0,-1 0,0 0,1 0,-7 1,9-3,-1 0,1 1,-1-1,1 0,-1 0,0 0,1 0,-1 0,1-1,-1 1,1 0,-1-1,1 1,0-1,-1 0,1 1,0-1,-1 0,1 0,0 0,0 0,-1 0,1 0,0 0,0 0,0 0,1-1,-1 1,0 0,0-1,1 1,-1 0,0-3,-1-3,0 1,0-1,1 0,0 1,0-10,0-12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7:54.769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9 1,'-5'16,"5"-15,-1-1,1 1,-1-1,1 1,0 0,-1-1,1 1,0-1,0 1,0 0,-1-1,1 1,0 0,0-1,0 1,0 0,0 0,0-1,0 1,1 0,-1-1,0 1,0 0,0-1,1 1,-1-1,0 1,1 0,-1-1,0 1,1-1,-1 1,1-1,-1 1,1-1,-1 1,1-1,-1 0,1 1,-1-1,1 1,0-1,-1 0,1 0,0 0,-1 1,1-1,0 0,-1 0,2 0,6 2,0 0,0 0,0-1,0 0,0 0,0-1,13-1,59-12,-1 0,-6 11,-52 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7:55.615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53,'46'1,"-6"0,-1-1,1-2,39-7,-47 4,37-2,-25 3,-43 4,1 0,-1 0,1 0,-1 0,1 0,-1 0,0-1,1 1,-1-1,1 1,-1-1,0 1,1-1,-1 0,0 1,1-1,-1 0,0 0,0 0,0 0,0 0,0 0,0 0,0-1,1-1,-1-7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7:55.953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53 0,'-1'3,"0"0,0 0,0-1,0 1,0 0,-1-1,1 1,-1-1,0 0,0 1,-3 2,-12 18,14-13,0 1,0-1,1 1,0-1,-1 20,5 58,0-38,-2-47,-1 19,2 1,0-1,1 1,2-1,0 0,8 26,-3-28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7:57.037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0 232,'1'0,"0"-1,-1 0,1 0,0 1,0-1,-1 0,1 1,0-1,0 1,0-1,0 1,0-1,0 1,0 0,0-1,0 1,0 0,0 0,0 0,0 0,0 0,0 0,0 0,2 0,-2 1,0 0,1-1,-1 1,0 0,0 0,0 0,0 0,0 0,0 0,0 1,0-1,0 0,0 0,1 4,2 5,-1 0,1 1,2 17,-5-24,7 53,-3-1,-2 1,-6 93,-20 15,16-148,7-17,0 1,0-1,0 0,0 0,-1 0,1 0,0 0,0 0,0 0,-1 0,1 0,0 0,0 0,-1 0,1 0,0 0,0 0,0 0,-1 0,1 0,0 0,0 0,0 0,-1 0,1 0,0 0,0-1,0 1,-1 0,1 0,0 0,0 0,0 0,0-1,0 1,-1 0,1 0,0 0,0 0,0-1,-1-1,-1-1,1 1,0-1,0 0,0 1,1-1,-1 0,1 0,-1 0,1-3,2-36,7-43,-1 20,0-14,11-165,-19 214,2 1,1 0,11-50,-14 79,0 0,0 1,1-1,-1 0,0 0,0 0,0 0,0 1,0-1,0 0,0 0,0 0,0 0,1 0,-1 1,0-1,0 0,0 0,0 0,0 0,1 0,-1 0,0 0,0 0,0 0,0 0,1 0,-1 1,0-1,0 0,0 0,0 0,1 0,-1 0,0 0,0-1,0 1,0 0,1 0,-1 0,0 0,0 0,0 0,0 0,0 0,1 0,-1 0,0 0,0-1,0 1,0 0,0 0,1 0,-1 0,0 0,0 0,0-1,0 1,0 0,0 0,0 0,0 0,0-1,0 1,0 0,0 0,0-1,7 17,-6-15,36 104,16 36,-40-109,2-1,1-1,2-1,37 48,-47-68,3 4,0 1,1-2,1 1,16 11,-25-21,-1-1,0 0,0-1,1 1,-1-1,1 1,0-1,-1 0,1 0,7 0,-8-1,-1 0,1 0,-1-1,0 1,1-1,-1 1,1-1,-1 0,0 0,0 0,0 0,1-1,-1 1,0-1,0 1,-1-1,1 1,2-4,-1 1,0 1,-1-1,0 0,1 0,-2 0,1-1,0 1,-1 0,0-1,0 1,0-1,0-5,0-9,-1-31,-1 28,0-72,1 9,-17-129,14 202,-2-28,4 39,1-1,0 0,0 0,0 0,0 0,1 1,-1-1,0 0,1 0,-1 0,1 1,0-1,0 0,-1 1,1-1,2-2,5 1,2 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7:57.386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98 0,'0'0,"0"0,0 1,1-1,-1 0,0 0,0 0,0 0,1 0,-1 0,0 0,0 0,0 0,0 0,1 1,-1-1,0 0,0 0,0 0,0 0,0 1,1-1,-1 0,0 0,0 0,0 0,0 1,0-1,0 0,0 0,0 0,0 1,0-1,0 0,0 0,0 0,0 1,0-1,-2 13,-8 15,9-26,-19 53,3 1,2 1,3 1,2 0,-5 117,15-171,0 54,1-52,0-1,-1 1,1-1,1 1,-1-1,1 0,0 0,3 6,-5-10,1-1,-1 1,0-1,0 0,0 1,1-1,-1 1,0-1,1 1,-1-1,0 0,1 1,-1-1,0 0,1 1,-1-1,1 0,-1 1,0-1,1 0,-1 0,1 0,-1 1,1-1,-1 0,1 0,-1 0,1 0,-1 0,1 0,-1 0,1 0,-1 0,1 0,-1 0,1 0,-1 0,1-1,-1 1,1 0,-1 0,1 0,-1-1,0 1,1 0,-1-1,1 1,-1 0,0-1,1 1,-1 0,0-1,1 1,-1-1,0 1,0-1,1 1,-1 0,0-1,0 1,0-1,0 1,0-1,13-36,-12 33,6-23,-1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35.67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309 84,'2'-2,"0"0,-1 0,0 0,1 0,-1 0,0-1,0 1,0 0,0-1,-1 1,1-1,0 1,-1-1,0 1,0-1,0 0,0 1,0-1,0 1,-1-1,0-2,1 3,-1 1,1-1,-1 1,0-1,1 1,-1 0,0-1,0 1,0 0,0 0,0-1,0 1,0 0,0 0,0 0,-1 0,1 0,0 1,-1-1,1 0,-1 1,1-1,-1 1,1-1,-1 1,1-1,-1 1,1 0,-1 0,1 0,-1 0,0 0,1 0,-1 1,-1-1,-3 2,0 0,0 0,1 1,-1-1,1 1,0 1,-1-1,1 1,1 0,-1 0,0 0,-4 6,-7 10,-23 34,27-36,-12 17,1 2,1 1,-16 41,33-65,-1 0,2 1,0 0,0 0,2 0,-1 0,2 0,0 0,1 1,1-1,0 0,4 17,-4-26,0-1,1 0,0 0,0-1,0 1,0 0,1-1,-1 1,1-1,0 0,1 0,-1 0,1 0,0 0,0-1,0 0,0 0,0 0,1 0,-1-1,1 1,9 2,-6-3,0 0,1-1,-1 0,0-1,0 0,1 0,-1 0,0-1,0-1,0 1,1-1,-2-1,15-5,-3 0,0-1,0-1,0-1,-1-1,-1 0,0-1,-1-1,0 0,15-20,-13 14,-2-1,-1-1,0-1,14-30,-24 40,1 0,-2 0,0-1,-1 1,0-1,-1 0,0 0,-1 0,-2-27,0 33,-1 0,0 0,0 0,0 0,-1 1,0-1,-1 1,0 0,0 0,0 0,-1 1,0-1,-11-9,13 12,-1 1,0-1,0 1,0 0,0 0,0 1,-1-1,1 1,-1 0,0 0,0 1,0-1,0 1,0 0,0 0,0 1,0-1,0 1,0 1,0-1,0 0,-9 3,12-2,1-1,-1 0,0 1,1-1,-1 1,1 0,-1 0,1-1,-1 1,1 0,0 0,-1 0,1 1,0-1,0 0,0 0,0 1,0-1,0 0,0 1,0-1,1 1,-1-1,1 1,-1 0,1-1,-1 1,1-1,0 1,0 0,0-1,0 1,0 0,0-1,0 1,0 0,1-1,-1 1,1 0,-1-1,1 1,0-1,-1 1,1-1,2 3,4 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7:57.716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 1,'1'0,"0"0,1 0,-1 0,0 1,0-1,0 0,0 1,0-1,0 1,1 0,-1-1,0 1,0 0,-1-1,1 1,0 0,0 0,0 0,0 0,-1 0,1 0,-1 0,1 0,0 0,-1 0,0 0,1 0,-1 1,0-1,1 0,-1 3,1 4,0 0,-1 0,0 13,-1-13,1 1,-1 55,8 86,24 127,-13-158,-17-97,-1-21,0-1,0 1,0-1,0 1,0-1,0 0,0 1,0-1,0 1,0-1,0 0,0 1,0-1,-1 1,1-1,0 0,0 1,0-1,-1 0,1 1,0-1,-1 0,1 1,0-1,0 0,-1 1,1-1,0 0,-1 0,1 0,-1 1,1-1,0 0,-1 0,1 0,-1 0,1 0,0 0,-1 0,1 0,-1 0,1 0,-1 0,1 0,-1 0,-7-5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7:58.098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101 82,'-5'0,"0"-1,1 0,-1 0,0 0,-8-4,-19-4,8 12,17 1,15 1,1-4,-1 0,1-1,0 0,-1 0,1-1,0 0,16-5,10 0,-27 5,45-4,-1-2,0-3,68-22,-97 24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7:58.452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46 0,'-1'3,"1"-1,-1 1,0-1,0 1,0-1,-1 1,1-1,0 0,-1 1,0-1,1 0,-1 0,0 0,0 0,-4 2,-13 18,19-22,0 0,-1 1,1-1,0 1,0-1,0 0,0 1,0-1,0 1,1-1,-1 1,0-1,0 0,0 1,0-1,0 1,1-1,-1 0,0 1,0-1,0 0,1 1,-1-1,0 0,1 1,-1-1,0 0,1 0,-1 1,0-1,1 0,-1 0,0 0,1 0,-1 1,1-1,-1 0,0 0,1 0,0 0,23 6,-17-5,3 1,-1 1,0 0,0 1,0-1,0 2,-1-1,0 1,14 11,-19-14,0 1,0 0,-1 0,1-1,-1 1,0 1,1-1,-2 0,1 1,0-1,-1 1,1-1,-1 1,0 0,0-1,0 1,-1 0,0 0,1 0,-1-1,0 1,-1 0,1 0,-2 7,-4 5,0-1,-1 1,0-1,-1-1,-13 18,0 2,21-34,-1 1,1-1,0 1,-1 0,1-1,0 1,-1 0,1-1,0 1,0 0,0-1,0 1,-1 0,1-1,0 1,0 0,0-1,0 1,1 0,-1 0,0-1,0 1,0 0,1-1,-1 1,1 1,0-1,0-1,0 1,0 0,0 0,0 0,0-1,0 1,0-1,1 1,-1-1,0 1,1-1,1 1,6 0,1 0,-1 0,12-1,-15 0,16-1,-10 0,-1 1,1 0,-1 1,1 0,17 4,-27-4,1 0,-1 0,0 0,1 0,-1 0,0 1,0-1,1 1,-1-1,0 1,-1 0,1 0,0 0,0 0,-1 0,1 0,-1 0,0 0,0 1,0-1,0 1,0-1,0 1,0-1,-1 1,1-1,-1 1,0 0,0 4,-1 1,0 1,0-1,0 0,-1 0,-1 0,1 0,-1 0,-1-1,1 1,-8 10,-6 8,-30 34,37-48,-27 28,34-38,1 1,-1-1,0 0,0 0,0 0,0-1,0 1,0-1,0 0,-1 0,1 0,0 0,-6 1,8-2,0-1,0 1,0 0,0 0,0 0,0-1,0 1,0-1,0 1,0-1,0 1,0-1,0 1,0-1,0 0,0 0,0 1,1-1,-1 0,0 0,1 0,-1 0,0 0,1 0,-1 0,1 0,0 0,-1-2,-5-16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8:00.036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29 95,'-2'0,"0"0,1 0,-1 0,1 0,-1-1,0 1,1 0,-1-1,1 1,-1-1,0 0,0 0,1 0,1 1,-1 0,1-1,-1 1,1 0,0-1,-1 1,1-1,0 1,-1-1,1 1,0-1,0 1,0-1,-1 1,1-1,0 1,0-1,0 1,0-1,0 1,0-1,0 0,0 0,1 0,-1-1,1 1,0-1,-1 1,1 0,0-1,0 1,0 0,0 0,0-1,1 1,-1 0,0 0,0 0,1 0,-1 1,1-1,-1 0,1 1,-1-1,1 1,2-1,19-4,0 2,0 1,0 1,44 3,-14 0,105 11,-4 0,-110-13,0-2,66-11,-57 8,-33 4,33-6,-49 6,1 0,-1-1,1 1,-1-1,0 1,0-1,0 0,0-1,0 1,0-1,-1 0,6-4,1-7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8:00.399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20 0,'-18'4,"17"-4,1 0,0 0,0 0,0 0,0 1,0-1,0 0,0 0,-1 1,1-1,0 0,0 0,0 0,0 1,0-1,0 0,0 0,0 1,0-1,0 0,0 0,0 1,0-1,0 0,1 0,-1 0,0 1,0-1,0 0,0 0,0 0,0 1,1-1,-1 0,0 0,0 0,1 1,2 2,1 0,-1 0,1-1,0 1,7 2,52 25,56 30,-64-30,-30-17,40 28,-61-38,0-1,-1 1,0 0,0 0,0 0,0 0,0 1,0-1,-1 1,0 0,0-1,0 1,0 0,0 0,-1 1,0-1,0 0,0 0,0 1,-1-1,0 0,0 1,0-1,0 0,0 1,-1-1,0 0,0 1,0-1,-1 0,1 0,-1 0,0 0,0 0,0-1,-1 1,1 0,-1-1,0 0,-4 4,-14 14,10-8,0-1,-1-1,-1 0,0-1,-16 10,21-17,7-7,10-9,-7 10,5-8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8:01.098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146 105,'-11'12,"0"0,2 0,-1 1,1 1,1 0,1 0,0 0,0 1,2 0,-7 28,2 5,3 1,-1 57,6-72,-11 69,4-46,10-162,-3 44,17-219,-3 101,-12 178,0 0,0-1,0 1,0 0,1 0,-1-1,0 1,1 0,-1 0,1 0,-1 0,1 0,0-2,-1 3,1 0,-1 0,0 0,0 0,1 0,-1 0,0-1,1 1,-1 0,0 0,0 0,1 0,-1 1,0-1,0 0,1 0,-1 0,0 0,0 0,1 0,-1 0,0 0,0 0,1 1,-1-1,0 0,0 0,0 0,1 1,-1-1,0 0,0 0,0 0,0 1,1-1,1 4,1 0,-1 0,0 0,0 1,2 7,17 61,-6-19,42 100,-42-121,2-2,34 51,-44-73,0 0,0-1,1 1,1-1,0-1,0 0,0 0,1 0,0-1,0-1,0 0,17 6,-23-10,0 0,0 0,0 0,0 0,1-1,-1 1,0-1,0 0,0-1,1 1,-1-1,0 1,0-1,0-1,0 1,0 0,4-3,-4 1,1 0,0-1,-1 1,0-1,0 0,0 0,0 0,-1-1,0 0,0 1,4-8,0-5,0 0,-1 0,-1-1,-1 0,0 0,2-32,1-114,-8 143,0 0,-2 0,0 0,-1 1,-12-36,13 49,0 1,0 0,0 0,-1 1,0-1,0 1,0 0,-6-6,8 10,4 3,4 6,3-1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8:01.451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25 1,'-1'22,"-1"1,-7 27,5-24,-3 31,5 198,4-134,-2-121,1 41,0-38,-1 1,1-1,-1 0,1 0,0 0,0 0,0 0,0-1,1 1,2 4,0-8,-2-6,1-9,-2-4,-1-1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8:01.814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 1,'3'3,"-1"0,0 1,1 0,-1-1,-1 1,1 0,0 0,-1 0,0 0,0 0,0 0,0 0,-1 6,1 2,-1 1,0 0,-2 13,-6 25,3 0,2 0,7 84,31 179,-24-222,-11-88,-2-9,1-5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8:02.166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65 0,'-2'2,"-1"0,1-1,0 1,-1-1,1 1,-1-1,0 0,1 0,-1 0,-5 0,5 0,0-1,0 1,1 0,-1 0,0 0,1 1,-1-1,-2 2,5-3,-1 0,1 1,0-1,-1 0,1 0,0 1,0-1,-1 0,1 0,0 1,0-1,0 0,-1 1,1-1,0 0,0 1,0-1,0 0,0 1,0-1,-1 0,1 1,0-1,0 0,0 1,0-1,1 0,-1 1,0-1,0 1,0-1,0 0,0 1,0-1,0 0,1 1,-1-1,0 0,0 0,0 1,1-1,-1 0,0 1,0-1,1 0,-1 0,0 0,1 1,-1-1,0 0,1 0,-1 0,0 0,1 0,-1 0,0 1,1-1,-1 0,0 0,1 0,-1 0,1 0,25 5,143-2,-107-4,-33-1,49-8,-31 2,-22 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8:02.514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141 1,'0'18,"0"0,-2 0,0 0,-1 0,-1 0,0-1,-1 1,-16 32,-53 82,70-126,1-1,0 1,0 0,0 1,1-1,0 0,0 1,1-1,0 1,-1 7,2-12,0 0,0 1,1-1,-1 0,0 1,1-1,0 0,-1 0,1 1,0-1,0 0,0 0,0 0,0 0,1 0,-1 0,1-1,-1 1,1 0,0-1,0 1,-1-1,1 1,0-1,0 0,0 0,1 0,-1 0,0 0,0 0,4 0,4 1,-1-1,1 0,0-1,0 0,0 0,-1-1,1 0,10-3,9-3,38-15,-55 17,-1-1,1 1,-1-2,0 1,-1-2,1 1,-2-2,1 1,14-17,-13 12</inkml:trace>
  <inkml:trace contextRef="#ctx0" brushRef="#br0" timeOffset="1">359 194,'-9'11,"1"1,0 0,1 0,0 1,1 0,-6 20,7-21,-21 56,10-22,-2-1,-2 0,-38 60,48-94,10-11,0 0,-1 0,1 0,0 0,-1 0,1 0,0 0,0 0,-1 0,1 0,0 0,0 0,-1-1,1 1,0 0,-1 0,1 0,0 0,0 0,0 0,-1-1,1 1,0 0,0 0,0 0,-1-1,1 1,0 0,0 0,0-1,0 1,-1 0,1 0,0-1,0 1,0 0,0 0,0-1,0 1,0 0,0 0,0-1,0 1,0-1,-2-10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36.16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66 0,'1'0,"1"1,-1-1,1 0,-1 0,1 1,-1-1,0 1,1-1,-1 1,1 0,-1-1,0 1,0 0,1 0,-1 0,0 0,0 0,0 0,0 0,0 1,0-1,-1 0,1 0,0 1,-1-1,1 0,0 1,-1-1,0 1,1 2,0 0,0 1,-1-1,1 1,-1-1,0 1,-1 0,1-1,-2 9,-3 1,-1 0,0 0,-11 18,-3 7,9-18,5-10,1 1,-1 0,2 0,-7 23,11-33,-1 0,1 1,0-1,0 0,0 0,0 1,0-1,0 0,0 0,1 0,-1 1,1-1,0 0,0 0,-1 0,1 0,1 0,-1 0,0 0,0 0,1-1,-1 1,1 0,-1-1,1 1,0-1,0 1,-1-1,1 0,0 0,0 0,0 0,5 1,3 1,0-1,1 1,-1-2,1 0,0 0,0-1,-1 0,17-3,9-3,38-12,-68 17,0-1,0 0,0 0,-1-1,1 1,0-1,7-6,-2-1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8:02.851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 26,'411'0,"-410"0,3 0,0 0,0 0,0 0,-1 0,1-1,0 1,0-1,0 0,-1 0,1 0,0-1,-1 1,1-1,3-2,3-7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8:03.203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108 1,'-1'4,"0"0,-1 0,1 0,-1 0,0 0,0 0,-2 3,-5 9,-6 26,2 0,2 1,-9 75,14-79,1 13,4-37,0-1,-6 27,2-26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8:03.746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29 71,'-3'0,"1"0,-1-1,1 1,0-1,-1 0,1 1,0-1,-3-2,1-3,15 0,4 3,0 1,1 0,-1 1,0 1,22 2,39-1,-69-2,0 0,0 0,0-1,0 1,0-2,0 1,0-1,6-3,4-7,-7-1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38:04.087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24 0,'-1'1,"0"-1,1 0,-1 0,0 1,0-1,0 1,1-1,-1 0,0 1,0-1,1 1,-1 0,1-1,-1 1,0 0,1-1,-1 1,1 0,-1-1,1 1,0 0,-1 0,1 0,0 0,0-1,-1 3,-4 25,5-25,-2 20,1 1,2-1,0 0,2 1,6 29,-5-26,1 53,-2-17,-3-61,0 1,0 0,1-1,-1 1,1-1,0 1,0-1,0 1,0-1,1 3,3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8:52.27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25 1,'-1'0,"0"0,0 1,0-1,0 1,0-1,1 1,-1-1,0 1,0 0,0-1,1 1,-1 0,0 0,1 0,-1 0,0-1,1 1,-1 0,1 0,0 0,-1 0,1 0,0 0,-1 0,1 0,0 0,0 2,-4 34,4-33,-3 60,6 75,18 15,-12-93,-7-51,1 0,-2 0,1 1,-2-1,1 1,-1-1,-1 1,-2 13,-10 42,11-96,3 12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8:52.65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2,'9'-1,"-3"1,-1 11,44 186,-20-70,-2 4,-26-124,0-1,0 1,-1-1,0 0,0 1,-1-1,0 0,-3 13,4-17,-1 0,0 0,1 0,-1-1,0 1,0 0,0 0,0 0,0-1,0 1,-1-1,1 1,-1-1,1 1,-1-1,1 0,-1 1,0-1,1 0,-1 0,0-1,0 1,0 0,0-1,0 1,0-1,0 1,0-1,0 0,0 0,-2 0,-9-2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8:53.03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0 147,'1'-1,"-1"-1,1 0,0 0,-1 0,1 0,0 0,0 1,0-1,0 1,1-1,-1 0,0 1,1 0,-1-1,1 1,-1 0,3-2,31-18,-17 14,0 0,1 1,0 0,0 2,1 0,31-1,83-15,-94 13,52-17,-73 19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8:53.54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530 18,'0'-1,"0"0,-1 0,1 0,0 0,-1 1,1-1,-1 0,1 0,-1 0,1 1,-1-1,1 0,-1 1,0-1,1 0,-1 1,0-1,0 1,0-1,1 1,-1 0,0-1,0 1,0 0,0 0,0-1,0 1,1 0,-1 0,0 0,0 0,0 0,0 0,-1 1,-35 2,36-3,-17 4,1 0,1 2,-1 0,1 0,0 2,0 0,1 1,0 0,0 1,-23 22,3 2,2 1,-49 66,65-77,2 0,0 0,-15 40,22-45,1 0,0 1,2 0,0 0,-2 33,6-47,1 0,0 0,0 1,0-1,1 0,0 0,0 0,1 0,0 0,0 0,0 0,1 0,-1-1,1 1,1-1,-1 0,1 0,0 0,0-1,0 1,1-1,-1 0,1 0,0 0,1-1,-1 0,0 0,1 0,0 0,0-1,-1 0,1-1,0 1,1-1,-1 0,0 0,0-1,0 0,1 0,5-1,24-4,0-2,65-20,65-35,-93 33,-43 18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8:54.09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510 93,'-1'-1,"1"0,0 0,-1 0,1 0,-1 0,1 0,-1 1,0-1,1 0,-1 0,0 0,0 1,0-1,1 0,-1 1,0-1,0 1,0-1,0 1,0-1,0 1,0 0,0 0,0-1,0 1,0 0,-2 0,-33-4,32 4,-11 0,0 0,0 1,0 1,0 1,1 0,-1 1,1 0,0 1,0 1,0 0,1 1,0 0,0 1,1 1,0 0,-20 19,10-5,1 1,0 0,2 2,1 0,1 1,-26 55,38-70,0 0,1 0,0 0,1 1,0-1,1 1,0 0,1 0,1 0,0 0,0-1,2 1,-1 0,2 0,-1-1,10 24,-8-28,1 0,0 0,0-1,0 1,1-1,0 0,1-1,0 0,0 0,0 0,14 7,-10-6,2 0,-1-1,1-1,0 0,0-1,0 0,15 1,-10-3,0-1,0 0,-1-2,1 0,0-1,0-1,0-1,-1 0,0-1,27-12,-11 1,0-1,-1-2,-1-1,32-27,-49 35,0 0,-1-1,-1 0,0-1,-1 0,-1-1,0 0,-1-1,0 0,-2-1,0 1,6-21,-9 23,-1 0,0 1,-1-1,-1 0,0 0,-1-1,-1 1,0 0,0 0,-2 0,0 1,0-1,-1 1,-1-1,0 1,-9-15,6 15,-1-1,-1 1,0 0,-1 1,0 0,-1 1,0 0,-1 1,-22-13,27 18,-1 0,0 1,0 0,0 1,-1 0,1 0,-16-1,18 3,1 1,-1 0,1 0,-1 1,1-1,-1 1,1 1,0-1,-1 1,1 1,0-1,-7 4,11-5,0 0,0 0,1 1,-1-1,0 0,1 0,-1 1,0-1,1 1,0 0,-1-1,1 1,0 0,0 0,0-1,0 1,0 0,0 0,1 0,-1 4,1-5,0 1,0 0,0-1,1 1,-1-1,1 1,-1-1,1 1,0-1,-1 0,1 1,0-1,0 0,0 1,0-1,0 0,0 0,1 0,-1 0,0 0,0 0,1 0,-1 0,1-1,-1 1,1 0,2 0,15 6,0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8:54.69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26 108,'-1'0,"0"0,0 0,0 0,0 0,0 0,0 0,0 0,0-1,0 1,1 0,-1 0,0-1,0 1,0-1,0 1,0-1,0 1,1-1,-1 0,0 1,0-1,1 0,-1 1,0-1,1 0,-1 0,1 0,-1 0,1 1,0-1,-1 0,1 0,0 0,0 0,-1 0,1 0,0 0,0 0,0 0,0 0,0 0,0 0,1 0,-1 0,0 0,0 0,1-1,0-3,1 1,-1 0,1 0,0 0,0 1,0-1,0 0,1 1,4-6,-2 5,-1 1,1 0,-1 0,1 0,0 1,0-1,0 1,1 0,-1 1,0-1,1 1,-1 0,1 0,-1 1,1 0,0 0,-1 0,1 1,-1-1,1 1,-1 1,10 3,-9-4,-1 2,1-1,-1 1,0-1,0 1,0 1,0-1,-1 1,1 0,-1 0,0 0,0 0,0 1,-1 0,0 0,0 0,0 0,0 0,-1 0,0 1,3 9,-4-6,0 0,0-1,-1 1,0 0,0 0,-1 0,-1 0,1 0,-1 0,-1-1,1 1,-2-1,1 0,-1 0,0 0,-1 0,0 0,0-1,-11 11,16-18,0 0,0 0,0 0,0 0,0 1,0-1,0 0,0 0,-1 0,1 0,0 0,0 0,0 0,0 0,0 0,0 1,0-1,0 0,0 0,0 0,0 0,0 0,0 0,0 0,0 0,0 1,0-1,0 0,0 0,0 0,0 0,0 0,0 0,0 1,0-1,0 0,0 0,0 0,0 0,0 0,0 0,0 0,0 0,0 1,0-1,0 0,1 0,-1 0,0 0,0 0,0 0,0 0,9 0,12-5,-14 3,0 1,1-1,-1 1,0 1,1-1,-1 1,0 0,1 1,-1 0,0 0,1 1,-1-1,0 2,0-1,0 1,10 5,-14-6,0 0,0 0,0 0,0 0,0 1,0-1,-1 1,1 0,-1-1,0 1,0 0,0 1,0-1,0 0,-1 0,1 1,-1-1,0 1,0-1,0 1,-1 0,1-1,-1 1,0 0,0 0,0-1,0 1,-1 0,0-1,1 1,-1-1,-1 1,1-1,-2 5,-3 3,0 0,0 0,-1 0,0-1,-1 0,0 0,0-1,-11 9,15-15,0 0,0 0,0-1,0 1,0-1,-1 0,1 0,-1 0,1-1,-8 2,9-3,0 1,0-1,0 0,0-1,0 1,0 0,0-1,0 0,0 0,0 0,0 0,0 0,0 0,1-1,-1 1,0-1,-4-4,-9-10,1-1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36.49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94 0,'-4'5,"-1"4,-5 6,0 4,2 3,-2 2,1 1,1 0,3 0,1 0,-1-4,-1-2,1 0,1 1,5-7,3-5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8:55.05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 63,'-4'0,"3"0,5-4,6-1,5 0,3 1,3 2,-2-4,-1 1,0 0,1 1,1 1,1 2,1 0,-4-3,-1-1,-7 1,-6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8:57.05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611 5,'0'0,"0"0,0 0,0-1,0 1,0 0,0 0,0 0,0 0,0 0,0-1,0 1,0 0,0 0,0 0,0 0,0 0,0 0,0-1,0 1,-1 0,1 0,0 0,0 0,0 0,0 0,0 0,0-1,0 1,0 0,0 0,-1 0,1 0,0 0,0 0,0 0,0 0,0 0,0 0,-1 0,1 0,0 0,0 0,0 0,0 0,-8 4,-4 9,-16 35,2 1,-28 73,22-47,-355 769,384-837,0 1,0-1,-1 0,1 0,-1 0,-1-1,1 1,-10 9,14-16,-1 0,1 1,0-1,-1 1,1-1,0 0,-1 1,1-1,-1 0,1 0,-1 1,1-1,-1 0,1 0,-1 0,1 0,-1 0,1 1,-1-1,1 0,-1 0,1 0,-1 0,1-1,-1 1,1 0,-2 0,2-1,0 1,-1-1,1 1,-1-1,1 0,0 1,-1-1,1 0,0 0,0 1,0-1,-1 0,1 1,0-1,0 0,0-1,4-33,-4 33,4-17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01.25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268 1,'-10'1,"-1"1,1 0,0 0,0 1,-14 6,-10 3,18-8,-2 0,0 2,0 0,-17 9,31-13,1-1,0 1,-1 0,1 0,0 0,0 1,0-1,1 1,-1-1,1 1,-1 0,1 0,0 0,0 0,0 1,1-1,-1 1,1-1,-1 1,1-1,-1 7,2-9,0 0,0 1,-1-1,1 0,0 1,0-1,0 1,1-1,-1 0,0 1,1-1,-1 0,0 1,1-1,0 0,-1 1,1-1,0 0,-1 0,1 0,0 0,0 0,0 0,0 0,0 0,0 0,0 0,1 0,-1-1,0 1,0 0,1-1,-1 1,0-1,1 0,-1 1,0-1,1 0,-1 0,0 0,1 0,-1 0,1 0,-1 0,0 0,1 0,1-1,5-1,-1 0,1 0,-1 0,0-1,0 0,0 0,9-6,-4 0,0 0,0-1,-1-1,0 1,-1-2,0 0,10-17,-18 26,1 0,-1 0,0 0,1 0,-1 0,6-4,-8 7,1 0,-1 0,0 0,0 1,1-1,-1 0,0 0,0 0,0 1,1-1,-1 0,0 0,0 0,0 1,0-1,1 0,-1 0,0 1,0-1,0 0,0 0,0 1,0-1,0 0,0 1,0-1,0 0,0 0,0 1,0-1,0 0,0 1,0-1,0 0,0 20,1-10,0 3,0-4,0 0,0 0,4 10,-4-16,-1-1,1 0,0 0,0 1,1-1,-1 0,0 0,1 0,-1 0,1-1,-1 1,1 0,0-1,0 1,0-1,4 3,8 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01.69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132 0,'-3'1,"-1"-1,1 1,0 0,-1 0,1 0,-1 0,1 1,0-1,0 1,-4 3,-28 22,29-22,1 1,0 0,0 0,0 0,1 1,0 0,1 0,-1 0,1 0,1 0,-4 14,5-17,0-1,0 0,0 1,1-1,0 1,0-1,0 1,0-1,0 1,0-1,1 1,0-1,0 0,0 1,0-1,0 0,1 1,-1-1,1 0,0 0,0-1,0 1,1 0,-1 0,0-1,1 0,0 1,2 1,-2-3,0 0,0 0,0 0,0-1,0 1,0-1,0 1,0-1,0 0,0-1,0 1,0 0,0-1,0 1,0-1,0 0,4-2,6-3,1 0,14-9,-24 12,8-4,-1-1,16-15,-20 15,1 2,0-1,1 1,-1 0,11-4,-18 9,-1 1,1 0,0-1,-1 1,1 0,0 0,-1 0,1-1,0 1,-1 0,1 0,0 0,-1 0,1 0,0 0,-1 1,1-1,0 0,-1 0,1 0,0 1,-1-1,1 0,-1 1,1-1,1 1,-1 0,-1 1,1-1,0 0,0 1,0-1,-1 1,1-1,-1 0,1 1,-1 0,1 2,0 5,0 2,-1-1,0 10,-1-13,1 14,1 1,1 0,1-1,0 1,2-1,1 0,8 21,-14-41,1 1,-1 0,1-1,0 1,0-1,-1 1,1-1,0 0,0 1,1-1,-1 0,0 0,0 1,1-1,-1 0,1 0,-1-1,0 1,1 0,0 0,-1-1,1 1,2 0,5-2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02.10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 1,'1'0,"0"1,0-1,0 1,0-1,0 1,0 0,0-1,0 1,0 0,-1 0,1 0,0 0,0 0,-1 0,1 0,0 0,-1 0,1 0,-1 0,0 0,1 0,-1 0,0 1,0-1,1 0,-1 0,0 2,2 33,-3-23,-1 1,-5 20,-2 23,7-36,2 0,0-1,2 1,0 0,1-1,12 40,-13-53,1-1,-1 1,1-1,1 1,-1-1,1 0,0-1,1 1,-1-1,1 1,0-1,0-1,1 1,-1-1,1 0,0 0,0 0,0-1,1 0,-1 0,1-1,0 0,0 0,8 1,-6-3,-1 1,1-1,-1-1,11-1,5-2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02.47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 1,'0'12,"-1"30,2 1,1-1,3 0,15 68,-12-81,9 28,10 63,-24-100,-1-1,-1 1,0-1,-2 1,0-1,-1 1,-7 24,4-25,-1 0,-1 0,0-1,-2 0,0-1,-20 28,11-21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8:57.90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557 46,'0'-2,"0"1,0-1,0 0,0 1,-1-1,1 0,0 1,-1-1,0 1,1-1,-1 1,0-1,0 1,0-1,0 1,0 0,0 0,0-1,0 1,-3-2,2 2,-1-1,0 1,0-1,0 1,0 0,-1 0,1 0,0 0,0 1,-4-1,-2 1,1 0,0 0,-1 1,1 0,0 0,-1 1,-13 5,-1 4,0 1,1 0,1 2,0 1,1 0,-36 36,26-20,2 3,1 0,-28 47,38-53,1 0,2 1,-18 51,28-68,0 0,1 1,1-1,0 0,1 1,0 0,1-1,0 1,1-1,0 1,1-1,5 19,-4-24,0 0,1 1,0-1,0-1,0 1,1-1,0 1,0-1,1-1,-1 1,1-1,0 0,1 0,-1-1,1 0,0 0,0 0,1-1,-1 0,0-1,13 3,1 0,1-2,-1-1,0 0,1-1,-1-2,39-5,-25 0,-1-1,0-2,52-22,89-54,-149 71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8:58.4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479 28,'-36'-1,"3"1,-53 5,75-3,1 0,0 0,0 1,-1 0,2 1,-1 0,0 1,1 0,-11 7,4 2,-1 0,2 0,0 2,0 0,2 0,0 2,1-1,-12 25,11-18,2 1,1 0,0 1,2 0,-9 55,15-65,1 0,0 1,1-1,1 1,0-1,1 0,1 1,0-1,2 0,0-1,11 26,-10-30,-1-1,2 0,-1 0,2-1,-1 0,1 0,0 0,1-1,0 0,1-1,-1 0,1-1,0 0,1 0,0-1,20 7,-18-9,0-1,0 0,0 0,0-1,0-1,0 0,1-1,-1 0,0-1,0-1,0 0,16-7,4-2,0-2,-1-2,42-26,-51 26,0 0,0-1,-2-2,0 0,-1-1,-1-1,18-26,-26 31,-1-1,0-1,-1 1,0-2,-2 1,0-1,-1 0,-1 0,-1-1,3-38,-7 47,0-1,-1 1,0-1,-1 1,0 0,-1 0,0 0,-1 0,0 0,-1 1,0-1,0 1,-1 0,-1 1,1 0,-2 0,1 0,-10-8,5 7,1 1,-1 0,-1 0,1 1,-2 1,1 0,-1 1,0 1,0 0,0 1,-1 0,1 1,-23-2,14 4,-1 0,1 1,-1 1,0 2,1 0,-28 8,48-10,0 0,0 0,0 1,0-1,0 1,0 0,1 0,-1 0,1 0,-3 2,5-3,-1-1,1 1,0-1,-1 1,1 0,0-1,-1 1,1-1,0 1,0 0,-1-1,1 1,0 0,0-1,0 1,0 0,0-1,0 1,0 0,0 0,1 0,-1 0,1 0,-1 0,1 0,-1-1,1 1,0 0,-1 0,1-1,0 1,0-1,-1 1,1 0,0-1,0 0,0 1,0-1,2 1,5 1,0 0,0 0,0-1,0 0,12-1,0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8:59.00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32 86,'0'0,"0"1,0-1,0 1,0-1,0 0,0 1,0-1,0 0,0 1,0-1,0 0,0 1,0-1,0 0,-1 1,1-1,0 0,0 1,0-1,-1 0,1 0,0 1,0-1,-1 0,1 0,0 1,0-1,-1 0,1 0,0 0,-1 1,1-1,0 0,-1 0,1 0,0 0,-1 0,1 0,-1 0,1 0,0 0,-1 0,1 0,0 0,-1 0,1 0,0 0,-1 0,1 0,0-1,-1 1,1 0,0 0,-1 0,1-1,-2 0,1 1,-1-1,1 0,0 0,0 0,-1 0,1 0,0 0,0 0,0 0,0-1,-1 0,2 0,-1-1,1 1,-1 0,1 0,0 0,0 0,0 0,0 0,1 0,-1-1,0 1,1 0,0 0,-1 0,1 0,0 0,0 1,0-1,0 0,0 0,1 0,-1 1,0-1,1 1,-1-1,1 1,0 0,-1-1,1 1,2-1,0-1,0 1,0-1,0 1,0 0,1 0,-1 1,0-1,1 1,-1 0,1 0,0 1,-1-1,7 1,-4 1,0 1,0 0,-1 0,1 0,-1 1,1 0,-1 0,0 1,0 0,0 0,-1 0,1 1,-1-1,0 1,0 1,-1-1,0 1,5 7,-6-8,0 1,0-1,-1 1,1 0,-1-1,-1 1,1 0,-1 0,0 0,-1 0,1 0,-1 0,0 0,-1 0,1 0,-1 0,-1 0,1 0,-1 0,0 0,-4 7,-2 2,-1-2,-14 18,-10 16,73-70,-31 18,-1 0,1 1,1 0,-1 1,0 0,1 1,-1-1,1 2,0 0,0 0,12 0,-18 2,-1-1,1 0,-1 1,0-1,1 1,-1 0,0 0,0 0,1 1,-1-1,0 1,0 0,-1 0,1 0,0 0,0 0,-1 1,0-1,1 1,-1-1,0 1,0 0,0 0,-1 0,1 0,-1 0,0 0,1 1,-2-1,1 0,0 1,-1-1,1 0,-1 1,0 4,0-1,-1 1,0-1,0 0,-1 1,0-1,0 0,0 0,-1-1,0 1,-1 0,1-1,-6 7,6-9,0 1,0-1,-1 1,0-1,0 0,0-1,0 1,-1-1,1 0,-1 0,0 0,0 0,0-1,0 0,-1 0,-6 2,9-4,1 0,0-1,-1 1,1 0,0-1,-1 1,1-1,0 0,0 1,0-1,0 0,0-1,0 1,0 0,0 0,0-1,0 1,0-1,1 0,-1 1,1-1,-1 0,1 0,0 0,0 0,0 0,0 0,0-1,0 1,0-3,-6-16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8:59.45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14 131,'-1'0,"1"0,-1-1,1 1,-1 0,0 0,1 0,-1 0,1-1,-1 1,1 0,-1-1,0 1,1 0,-1-1,1 1,0 0,-1-1,1 1,-1-1,1 1,0-1,-1 1,1-1,0 0,-1 1,1-1,0 1,0-1,0 0,0 1,-1-1,1 1,0-1,0 0,0 1,0-1,0 0,0 1,1-1,-1 1,0-2,0 0,1-1,-1 0,1 1,0-1,0 1,0-1,0 1,3-5,1 1,0 0,1 1,0-1,1 1,-1 0,1 0,0 1,9-5,-1 2,1 1,32-10,-45 16,-1-1,0 0,0 1,0-1,0 1,1 0,-1 0,0 0,0 0,1 0,-1 0,0 1,0-1,1 1,-1-1,0 1,0 0,0 0,0 0,0 0,0 0,0 0,-1 1,1-1,0 1,0-1,-1 1,1-1,-1 1,0 0,0 0,1 0,-1 0,0 0,0 0,-1 0,2 3,-1 2,1 0,-1 0,0 0,-1 0,1 1,-2-1,1 0,-1 0,0 0,-3 11,-3 3,-1 1,-1-2,-14 23,11-21,1 0,-10 30,20-50,1 0,-1 0,0 0,1 1,-1-1,1 0,0 0,0 1,0-1,0 0,0 0,0 1,0-1,1 0,-1 0,1 0,0 1,0-1,0 0,0 0,1 3,1-3,-1-1,0 1,1 0,-1-1,1 1,-1-1,1 0,-1 1,1-1,0-1,0 1,0 0,0-1,-1 1,1-1,5 0,7 0,-1 0,1-1,0-1,0 0,0-1,-1 0,0-1,1-1,-1-1,22-11,-18 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37.06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73,'1'-1,"-1"-1,0 1,1-1,-1 1,1-1,-1 1,1 0,-1-1,1 1,0 0,0 0,0-1,0 1,0 0,0 0,2-2,23-15,-19 13,-1 2,0-1,1 1,-1 0,1 1,-1 0,1 0,0 0,0 1,7-1,-11 1,0 1,-1 0,1 0,-1 0,1 0,0 0,-1 1,1-1,0 1,-1-1,1 1,-1 0,1 0,-1 0,0 1,1-1,-1 1,0-1,0 1,0-1,0 1,0 0,0 0,-1 0,1 0,1 4,-2-3,0 0,0 0,0 0,-1 0,0 0,1 0,-1 0,0 0,-1 0,1 0,0 0,-1 0,0 0,0 0,0 0,0 0,0 0,0-1,-1 1,-3 4,-2 4,-1 0,0-1,-13 12,21-22,-1 1,1-1,-1 0,1 0,0 1,-1-1,1 0,0 0,-1 1,1-1,0 0,0 1,-1-1,1 0,0 1,0-1,0 1,0-1,-1 0,1 1,0-1,0 1,0-1,0 1,0-1,0 0,0 1,0-1,0 1,0-1,0 1,0-1,0 0,1 1,-1-1,0 1,0-1,0 0,1 1,-1-1,0 0,0 1,1-1,-1 0,0 1,1-1,-1 0,0 0,1 1,-1-1,0 0,1 0,-1 0,1 1,-1-1,0 0,1 0,-1 0,1 0,-1 0,1 0,38 5,-23-4,-9 0,0 1,0 0,0 1,0-1,0 1,0 1,-1-1,1 1,-1 0,6 6,-10-9,0 1,-1 0,1-1,0 1,-1 0,1 0,-1 0,0 0,0 0,0 0,0 0,0 0,0 1,0-1,-1 0,1 0,-1 1,0-1,0 0,0 1,0-1,0 1,0-1,0 0,-1 1,1-1,-1 0,0 0,0 1,0-1,0 0,0 0,0 0,0 0,-3 3,-1 1,0-1,-1 0,1 0,-1 0,0-1,0 0,-7 4,10-6,0 0,0-1,0 1,0-1,0 0,-1 0,1 0,0 0,-1-1,1 1,0-1,-1 0,1 0,0 0,-1 0,1-1,-5 0,-3-6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8:59.88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18,'288'0,"-283"0,-2 0,0 0,0 0,-1 0,1 0,0 0,0 0,-1-1,1 1,0-1,-1 0,1 0,-1 0,1 0,2-2,-4-2,-5 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03.57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244 42,'-1'-1,"1"0,0 0,-1 0,1 0,-1 1,0-1,1 0,-1 0,0 0,1 0,-1 1,0-1,0 0,1 0,-1 1,0-1,0 1,0-1,-2 0,-22-10,22 10,-7-2,1 0,-1 1,0 0,1 1,-1 0,0 0,-17 2,21-1,0 0,0 1,0 0,1 1,-1-1,0 1,1 0,-1 0,1 1,0 0,0 0,0 0,0 0,-6 6,10-7,-1-1,1 0,-1 1,1-1,0 1,0-1,0 1,0 0,0-1,0 1,0 0,1 0,-1-1,0 1,1 0,0 0,-1 0,1 0,0 0,0 0,0 0,0 0,1 0,-1 0,0-1,1 1,-1 0,1 0,0 0,-1 0,1-1,0 1,0 0,0-1,1 1,1 2,0-2,0 1,-1-1,1 0,0 0,0-1,0 1,0-1,0 1,1-1,-1 0,0 0,1-1,-1 1,1 0,-1-1,1 0,-1 0,0 0,1 0,3-2,3 0,0-2,-1 1,1-1,-1 0,17-12,40-32,-50 35,-15 12,0 1,0-1,0 0,-1 1,1-1,0 1,0-1,0 1,0-1,0 1,0 0,0-1,0 1,1 0,-1 0,0 0,1 0,-1 0,-1 0,1 1,-1-1,1 0,-1 0,1 1,-1-1,1 1,-1-1,1 0,-1 1,1-1,-1 1,0-1,1 1,-1-1,0 1,0-1,1 1,-1 0,0-1,0 2,2 5,-1 0,0 0,-1 0,0 11,0 6,1-18,0 0,1 1,-1-1,1 0,0 0,1 0,-1-1,7 11,-8-14,1 0,0 0,-1-1,1 1,0 0,0-1,0 1,0-1,0 0,0 1,1-1,-1 0,0 0,1-1,-1 1,0 0,1-1,-1 0,1 1,-1-1,1 0,-1 0,1 0,3-1,12-3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04.01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207 39,'-3'-1,"0"0,0 0,0 0,1 0,-1 0,0-1,1 1,-1-1,-3-3,-10-5,12 8,-1 0,1 0,0 0,-1 1,0 0,1 0,-1 0,0 1,1-1,-1 1,0 0,1 1,-1-1,0 1,1 0,-1 0,0 0,1 1,0-1,-1 1,1 0,0 0,0 1,0-1,0 1,0 0,1 0,-1 1,1-1,0 0,0 1,0 0,0 0,1 0,0 0,0 0,0 1,0-1,0 0,1 1,0 0,0-1,-1 10,2-9,-1 1,1 0,0 0,1-1,-1 1,1 0,0-1,0 1,1 0,0-1,0 1,0-1,1 0,-1 0,7 8,-7-10,0 0,1-1,0 1,0 0,0-1,0 0,0 0,0 0,0 0,1-1,-1 1,1-1,-1 0,1 0,0 0,-1 0,1 0,0-1,-1 0,1 0,0 0,0 0,-1-1,8-1,1-2,0 0,0-1,-1 0,0-1,0-1,-1 1,1-2,-2 1,1-1,-1-1,0 0,-1 0,0-1,0 0,-1 0,10-20,-9 11,-7 14,-5 12,-8 24,1 1,2 0,1 0,-6 57,12-73,1 1,0 0,2 0,2 17,-2-25,1-1,-1 0,2 1,-1-1,1 0,0 0,1 0,0 0,7 10,-3-9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04.45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90 0,'-3'0,"-1"1,1-1,0 0,0 1,0-1,0 1,-1 0,1 0,0 0,1 1,-1-1,0 1,0-1,1 1,-1 0,0 0,-2 3,2-1,0 0,0 0,0 1,0-1,1 1,0 0,0-1,0 1,-2 10,2-3,0-1,1 1,0 0,1 0,0 0,1 0,0 0,5 19,-3-22,1 1,0 0,0-1,1 1,0-1,1-1,0 1,0-1,1 0,0 0,0-1,1 0,0 0,0-1,0 0,1 0,0-1,0 0,1-1,16 6,4-1,0-2,0 0,1-2,-1-1,53-1,-40-2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04.83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97 1,'-1'0,"0"0,0 1,0-1,0 1,0-1,0 1,0-1,0 1,1 0,-1-1,0 1,0 0,1 0,-1 0,0 0,1-1,-1 1,1 0,-1 0,1 0,0 0,-1 0,1 0,0 0,0 0,-1 0,1 2,-4 34,4-33,-1 50,3 0,9 60,-1-24,-4-35,-2-23,-1 1,-3 55,-1-78,0 0,0 0,-1 0,-1 0,0-1,0 1,-1-1,0 0,-1 0,0 0,0-1,-1 1,-7 8,8-13,1 0,0 0,-1 0,0-1,-6 4,-9 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06.98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90 156,'0'-1,"0"1,0-1,0 0,1 0,-1 0,0 1,0-1,0 0,0 0,-1 0,1 1,0-1,0 0,0 0,-1 0,1 1,0-1,-1 0,1 1,-1-1,1 0,-1 1,1-1,-1 0,1 1,-1-1,1 1,-1-1,0 1,0-1,1 1,-1 0,0-1,1 1,-1 0,0 0,0-1,-1 1,1 0,0 1,0-1,0 1,-1 0,1-1,0 1,0 0,0-1,0 1,0 0,0 0,0 0,0 0,0 0,1 0,-1 0,0 1,0-1,1 0,-1 0,1 0,-1 1,1 2,-4 11,2 0,0 1,0 21,-1 9,-32 265,31-228,4-86,13-272,33 14,-45 256,0-1,1 1,0-1,0 1,1 0,0 0,3-6,-5 10,-1 0,1 0,0 0,0 1,0-1,0 0,0 0,0 1,0-1,0 0,0 1,0-1,0 1,0-1,0 1,0 0,1-1,-1 1,0 0,0 0,0 0,1 0,-1 0,0 0,0 0,1 0,-1 1,0-1,0 0,0 1,0-1,0 1,0-1,1 1,-1-1,0 1,0 0,-1 0,1-1,1 2,8 7,-1-1,0 2,-1-1,0 1,9 15,30 59,-35-62,-7-13,17 35,2-1,2-1,2-1,40 44,-62-79,11 12,1 0,24 18,-37-32,-1 0,1-1,0 0,0 0,0-1,1 1,-1-1,0 0,1-1,0 1,-1-1,1 0,0-1,-1 1,11-1,-13-1,0 0,0 0,0 0,0 0,-1 0,1-1,0 1,-1-1,1 0,-1 1,0-1,1 0,-1 0,0-1,0 1,-1 0,1-1,0 1,-1-1,1 0,-1 1,0-1,1-4,3-8,-1-1,-1 1,2-22,-1 10,6-68,-3-1,-6-101,-2 125,-2 51,3 21,0 0,-1 0,1 0,0 0,0 0,0 0,-1 0,1 0,0 0,0 0,0 0,-1 0,1 0,0 0,0 0,0 0,0 0,-1 0,1 0,0 0,0 1,0-1,-1 0,1 0,0 0,0 0,0 0,0 0,0 0,-1 1,1-1,0 0,0 0,0 0,0 0,0 1,0-1,0 0,0 0,0 0,0 0,-1 1,1-1,0 0,-1 4,-1-1,1 1,0 0,0 0,0-1,0 1,0 5,1-5,0-1,1 0,-1 0,1 1,-1-1,1 0,0 0,1 0,1 5,6 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07.37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18,'5'-6,"3"-5,-7 11,-1 0,0 0,0 0,0 0,1 0,-1 0,0 0,0 0,1 0,-1 0,0 0,0 0,0 0,1 0,-1 0,0 0,0 0,0 0,1 0,-1 0,0 1,0-1,0 0,1 0,-1 0,0 0,0 0,0 1,0-1,1 0,-1 0,0 0,0 1,0-1,0 0,0 0,0 0,0 1,0-1,0 0,0 0,0 0,0 1,0-1,0 0,0 0,0 1,0-1,0 0,0 0,0 0,0 1,0-1,1 10,-1 1,0-1,-1 0,0 0,-3 16,-1 8,-5 329,10-290,0-63,-1-1,2 0,-1 0,1 0,1 0,0 0,0 0,1 0,5 12,-8-20,0 0,1-1,-1 1,0 0,1 0,-1-1,1 1,0 0,-1-1,1 1,-1-1,1 1,0 0,-1-1,1 1,0-1,0 0,0 1,-1-1,1 0,0 1,0-1,0 0,0 0,-1 0,3 0,-2 0,0-1,0 1,0-1,0 1,0-1,0 0,0 0,0 1,0-1,0 0,0 0,0 0,0 0,-1 0,2-2,3-7,-1 1,0-1,4-13,-7 20,9-27,0 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07.75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27,'7'-8,"9"-9,-15 17,-1-1,1 1,-1 0,1 0,-1 0,1 0,-1 0,1 0,-1 0,1 0,-1 0,0 0,1 0,-1 0,1 0,-1 0,1 0,-1 0,1 1,-1-1,1 0,-1 0,0 0,1 1,-1-1,0 0,1 1,-1-1,1 0,-1 1,0-1,0 0,1 1,-1-1,0 1,0-1,0 0,1 1,-1-1,0 1,0-1,0 1,0-1,0 2,3 10,0 0,-1 1,-1-1,0 1,-1-1,-2 25,1-2,13 201,17-5,-28-223,-1-1,0 0,0 0,-2 8,2-14,0 0,0 0,0 0,0 0,0 0,0 0,-1 0,1 0,0 0,-1-1,1 1,-1 0,1 0,-1 0,1 0,-1-1,0 1,1 0,-1 0,0-1,1 1,-1-1,0 1,0 0,0-1,0 0,0 1,0-1,0 0,1 1,-1-1,0 0,0 0,0 0,0 0,0 0,0 0,0 0,-1 0,-11-4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08.18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41 10,'-1'-1,"0"0,-1 0,1 0,-1 0,1 1,-1-1,1 0,-1 1,1-1,-1 1,0-1,1 1,-1 0,0 0,1 0,-1 0,0 0,1 0,-1 0,0 0,1 1,-1-1,-3 2,25 7,-3-4,-1-2,1 0,0 0,-1-2,22 0,84-10,-28 0,-67 8</inkml:trace>
  <inkml:trace contextRef="#ctx0" brushRef="#br0" timeOffset="1">925 76,'0'5,"-1"0,1 0,-2 0,1 0,0-1,-1 1,0 0,0-1,0 1,-1-1,-2 5,-40 47,20-27,18-20,0 1,0 0,1 0,0 0,1 1,1 0,-1 0,-4 21,8-27,1 0,-1-1,1 1,0 0,0 0,0-1,1 1,0 0,0 0,0-1,0 1,1-1,-1 1,1-1,1 0,-1 1,0-1,1 0,0-1,0 1,0 0,0-1,1 0,6 5,-4-4,0 0,0 0,1-1,0 0,-1-1,1 1,0-1,0-1,1 1,13 0,8-1,42-3,-22 0,-38 2,3 0,0 0,0 0,0-1,-1-1,1 0,0-1,-1 0,0-1,23-10,-24 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08.55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130 1,'-1'3,"0"1,0 0,-1 0,0-1,1 1,-1-1,-4 6,1 0,-8 16,2 1,-14 45,6-15,11-31,5-15,0 0,-1-1,0 0,-10 17,9-20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37.40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64,'0'-4,"4"-2,5 1,6 1,4 1,3 1,2 1,1 1,-4-4,-1-2,-1 1,-6 1,-7-3,-7 0,-5 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08.93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93,'6'-1,"0"0,0 0,0-1,0 0,0 0,6-3,4-2,22-5,63-10,-81 18,-3 1,0 2,19 0,-24 1,0 0,0-1,0 0,0-1,-1 0,15-5,-12 0,-3-2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09.33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 1,'0'4,"0"4,0 6,0 3,0 3,0 2,0 1,0 4,0 1,-3-1,-2 3,0 1,1-3,2-1,0-1,1-3,1 0,0-4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10.65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46 0,'1'0,"0"0,0 0,0 0,0 0,1 0,-1 0,0 1,0-1,0 0,0 0,0 1,0-1,1 1,-1-1,0 1,1 1,-2-2,1 1,-1 0,1 0,-1 0,0 0,0 0,1 0,-1 0,0 0,0 1,0-1,0 0,0 0,-1 0,1 0,0 0,0 0,-1 0,0 1,-17 68,2 0,3 1,4 0,3 1,3 89,4-144,0-1,1 0,1 1,1-1,0-1,10 24,-14-38,0-1,0 1,0-1,1 1,-1-1,0 0,0 1,0-1,0 1,1-1,-1 1,0-1,0 0,1 1,-1-1,0 1,1-1,-1 0,0 1,1-1,-1 0,1 0,-1 1,1-1,-1 0,0 0,1 0,-1 1,1-1,-1 0,1 0,-1 0,1 0,-1 0,1 0,-1 0,1 0,-1 0,1 0,-1 0,1-1,-1 1,1 0,-1 0,0 0,1 0,-1-1,1 1,-1 0,1-1,14-21,-6 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11.0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65 0,'1'0,"0"1,0-1,0 0,-1 0,1 1,0-1,0 1,0-1,-1 1,1-1,0 1,0-1,-1 1,1 0,-1-1,1 1,-1 0,1-1,-1 1,1 0,-1 0,1 0,-1-1,0 1,1 0,-1 0,0 0,0 0,0 0,0 0,0 0,0-1,0 1,0 2,-3 34,2-35,-32 157,19-104,3 0,2 1,-2 62,13-89,8 51,-1-17,-8-59,-1-9,0-3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11.45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35 1,'-31'4,"31"-4,0 0,0 0,0 0,-1 0,1 0,0 0,0 0,0 0,0 1,-1-1,1 0,0 0,0 0,0 0,0 0,-1 0,1 1,0-1,0 0,0 0,0 0,0 1,0-1,0 0,-1 0,1 0,0 1,0-1,0 0,0 0,0 0,0 1,0-1,0 0,0 0,0 0,0 1,0-1,0 0,15 10,-2-4,0-2,1 0,-1-1,1 0,0-1,16 1,88-3,-67-1,83 0,-105 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11.83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145 40,'0'0,"0"0,0 1,0-1,0 0,0 1,0-1,-1 0,1 1,0-1,0 0,0 1,0-1,0 0,-1 0,1 1,0-1,0 0,0 0,-1 1,1-1,0 0,0 0,-1 0,1 1,0-1,-1 0,1 0,0 0,-1 0,1 0,0 1,-1-1,1 0,0 0,-1 0,-16-4,16 4,0 0,0-1,0 1,0 0,0-1,1 1,-1-1,0 0,0 1,0-1,0 1,1-1,-1 0,0 0,1 1,-1-1,1 0,-1 0,1 0,-1 0,1 0,-1 0,1 0,0 0,-1 0,1 0,0 0,0 0,0 0,0-1,1 0,0 1,0-1,0 1,0 0,1-1,-1 1,0 0,1 0,-1 0,1 0,-1 0,1 1,0-1,-1 0,1 1,0-1,-1 1,1 0,0-1,0 1,-1 0,1 0,0 0,0 0,0 0,-1 1,1-1,3 1,0 0,0 1,0-1,-1 1,1-1,-1 1,1 1,-1-1,0 0,6 6,-7-6,-1 0,0 0,0 0,0 1,-1-1,1 1,0 0,-1-1,0 1,0 0,0 0,0 0,0 0,0 0,-1 0,1 5,-1-3,0 0,-1 0,0 1,0-1,0 0,-1 0,0-1,1 1,-4 5,-5 8,-1-1,-1-1,-27 30,38-45,-12 12,9-9,0 0,0 0,1 0,-6 10,9-14,-1 0,1 1,0-1,0 0,0 1,0-1,0 1,0-1,0 0,0 1,0-1,0 1,0-1,0 0,1 1,-1-1,0 1,0-1,0 0,1 1,-1-1,0 0,0 1,0-1,1 0,-1 0,0 1,1-1,-1 0,0 0,1 1,-1-1,0 0,1 0,-1 0,0 0,1 1,-1-1,1 0,-1 0,0 0,1 0,-1 0,1 0,-1 0,0 0,2 0,23 1,-23-1,29-1,-16 0,0 0,0 1,21 3,-32-2,-1-1,0 1,0 0,0 0,0 0,0 0,0 1,0-1,0 1,0-1,0 1,-1 0,1 0,-1 1,0-1,1 0,-1 1,0-1,-1 1,1 0,2 3,-3-3,-1 0,1 0,-1 0,1 0,-1 0,0 1,0-1,0 0,-1 0,1 0,-1 0,1 0,-1 0,0 0,0 0,-1 0,1-1,-1 1,1 0,-1-1,0 1,-2 2,-6 8,-1-1,-22 20,28-28,-1 1,-1 0,0 0,0 0,-1-1,1 0,-1 0,0-1,0 0,0 0,0-1,-9 1,4-1,-1-1,1 0,0-1,-1-1,1 0,-18-3,6-2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10.26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90 120,'-11'-1,"10"0,1 1,-1 0,0 0,1-1,-1 1,0 0,0 0,1 0,-1 0,0 0,1 0,-1 0,0 0,0 0,1 0,-1 1,0-1,1 0,-1 0,0 1,1-1,-1 0,0 1,1-1,-1 1,1-1,-1 1,1-1,-1 1,1-1,-1 1,1-1,-1 1,1 0,0-1,-1 1,1 0,0-1,0 1,-1 0,1 0,-3 9,1 1,-1-1,2 1,-1 18,-1 5,-28 262,22-160,24-323,1 20,17-109,-24 246,-9 29,0 1,0-1,1 1,-1-1,0 1,1 0,-1-1,0 1,1-1,-1 1,0 0,1 0,-1-1,1 1,-1 0,1-1,-1 1,0 0,1 0,-1 0,1 0,-1 0,1-1,-1 1,1 0,-1 0,1 0,-1 0,1 0,-1 0,1 1,-1-1,1 0,-1 0,1 0,-1 0,1 1,-1-1,1 0,-1 0,0 1,1-1,-1 0,1 1,-1-1,0 0,1 1,-1-1,0 1,1-1,-1 0,0 1,0-1,0 1,1 0,10 15,-1 1,0 1,-1 0,13 35,2 7,5-1,3-1,2-2,2-1,51 59,-80-107,0 1,0-1,0 0,1-1,0 0,0 0,1-1,0 0,10 5,-16-9,0 0,0 0,0 0,0-1,1 1,-1-1,0 1,0-1,0 0,0-1,0 1,0 0,1-1,-1 0,0 0,0 0,0 0,-1 0,1 0,0-1,0 0,-1 1,1-1,-1 0,1 0,-1 0,0-1,0 1,0 0,0-1,0 0,2-4,5-9,-2 0,0-1,0 0,-2 1,0-2,5-34,-4 0,-1-56,-4 73,-3-133,-7 124,16 48,0 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12.20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824 10,'8'-3,"8"-3,-16 6,0 0,0 0,0 0,1 0,-1 0,0 0,0 0,1 0,-1 0,0 0,0 0,0 0,1 0,-1 0,0 0,0 0,1 0,-1 0,0 1,0-1,0 0,0 0,1 0,-1 0,0 0,0 1,0-1,0 0,0 0,1 0,-1 1,0-1,0 0,0 0,0 0,0 1,0-1,0 0,0 0,0 1,0-1,0 0,0 0,0 0,0 1,0-1,0 0,0 0,0 1,0-1,0 0,0 0,0 0,-1 1,-2 8,0 0,-1 0,-1 0,0-1,0 1,-11 13,-1 2,-303 429,102-148,144-203,14-20,-53 96,105-158,6-8,9-18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42.80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496 31,'0'-1,"0"0,-1-1,1 1,0 0,-1 0,1 0,-1 0,0 0,1-1,-1 1,0 0,0 1,1-1,-1 0,0 0,0 0,0 0,0 1,0-1,0 0,0 1,0-1,-1 1,-1-1,-1-1,1 1,-1 0,0 0,0 0,0 0,-6 1,0 0,0 1,0 1,0 0,1 0,-1 1,1 1,-1-1,1 1,0 1,1 0,-1 0,-9 8,-9 9,0 1,-25 29,42-41,-14 16,0 2,2 0,2 1,1 1,1 0,-23 56,36-73,0 0,1 1,0-1,1 1,0 0,2 0,0 0,0 0,1 1,3 16,-1-23,0 1,0-1,1 0,1 1,-1-1,2-1,-1 1,1-1,0 1,1-1,0-1,0 1,1-1,-1 0,2-1,13 11,-2-4,0-1,1-1,1 0,0-2,0 0,1-1,0-2,1 0,-1-1,35 2,-42-7,-1-1,0-1,0 0,-1-1,1 0,0-1,-1-1,0 0,0-1,0 0,13-10,-7 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44.81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402 156,'1'-2,"1"1,-1 0,0-1,0 1,0-1,0 1,0-1,0 0,0 0,0 1,-1-1,1 0,0 0,-1 0,0 1,1-1,-1 0,0 0,0 0,0 0,0 0,-1 0,1 0,0 0,-1 1,1-1,-1 0,0 0,0 0,-1-2,0 2,0-1,0 1,0-1,0 1,-1 0,1 0,-1 0,1 0,-1 0,0 1,0-1,1 1,-1-1,0 1,0 0,-1 1,-3-2,-2 1,-1 0,0 1,1 0,-1 0,1 1,-1 0,1 1,-1 0,1 0,0 1,0 1,0-1,0 1,1 1,0 0,-1 0,2 0,-1 1,1 0,-8 9,-6 9,1 1,1 1,1 1,-21 42,31-49,0-1,0 1,2 1,1-1,0 1,2 0,-3 37,6-38,1 0,0 0,1-1,2 1,0-1,7 22,-7-29,1-1,0 1,1-1,0 0,1-1,0 0,1 0,0 0,0-1,18 16,-14-16,0-1,0 1,0-2,1 0,0 0,0-1,1-1,0 0,0-1,0 0,0-1,1-1,-1 0,1-1,0-1,-1 0,23-4,-14 0,0-2,-1 0,0-2,0 0,-1-1,0-2,-1 0,0-1,-1-1,0 0,-1-2,0 0,-1-1,27-34,-32 34,1-1,-2 0,0-1,-1 0,-1 0,-1-1,-1-1,0 1,-1-1,-1 0,-1 0,-1-1,-1 1,-1-1,-1 0,-3-37,-1 36,0 1,-1 0,-1 0,-1 0,-1 1,-1 0,0 0,-22-32,25 45,1-1,-1 2,0-1,0 1,-1-1,0 2,0-1,-1 1,1 0,-1 1,0-1,0 2,-1-1,1 1,-1 0,1 1,-1 0,0 1,0-1,0 2,0-1,0 1,-15 2,5 1,0 1,0 1,1 1,-1 0,1 2,-23 12,14-5,0 2,1 1,-26 24,48-38,-21 21,24-24,1-1,0 1,-1-1,1 1,0-1,-1 1,1-1,0 1,0-1,-1 1,1-1,0 1,0 0,0-1,0 1,0-1,0 1,0 0,0-1,0 1,0-1,0 1,1 0,-1-1,0 1,0-1,0 1,1-1,-1 1,0-1,1 1,-1-1,0 1,1-1,-1 1,1-1,-1 0,1 1,-1-1,1 0,-1 1,1-1,-1 0,1 0,-1 1,1-1,0 0,-1 0,1 0,-1 0,2 0,17 4,0 0,0-2,1-1,36-1,29 2,-58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54.76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359 59,'0'-59,"-3"96,-1 0,-12 48,7-39,-9 47,-4-1,-3 0,-71 162,82-224,0 1,-1-1,-1 0,-29 39,43-67,1-1,0 1,0-1,-1 0,1 1,-1-1,1 0,-1 0,1 0,-1 0,0 0,0 0,1-1,-1 1,-2 0,2-1,1 0,0 0,0 0,0 0,-1 0,1-1,0 1,0 0,0-1,0 1,0-1,-1 1,1-1,0 1,0-1,0 0,0 1,1-1,-1 0,0 0,0 0,0 0,1 0,-2-1,-6-12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45.48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 1,'24'0,"-4"-1,1 2,23 3,-39-4,1 1,-1 0,0 1,0 0,0-1,0 2,0-1,0 0,0 1,-1 0,1 0,-1 1,5 3,-7-3,1 0,0 0,-1 0,0 0,0 0,0 0,-1 1,1-1,-1 0,0 1,0-1,0 1,-1 0,0-1,0 1,0-1,0 1,-3 8,2-4,-1 0,-1-1,1 1,-2-1,1 0,-1 0,0 0,-1-1,-5 8,-38 36,19-22,52-36,-11 3,-1 0,1 0,0 1,0 1,0 0,0 0,0 1,25 2,-34-1,1 0,0 0,0 1,0 0,0 0,-1 0,1 0,0 1,-1-1,1 1,-1 0,1 0,-1 0,0 1,0-1,0 1,0 0,-1-1,1 1,-1 1,1-1,-1 0,0 0,0 1,-1-1,1 1,-1 0,0-1,0 1,0 0,1 7,-2-5,0 1,0-1,-1 0,0 1,0-1,0 1,-1-1,0 0,0 0,-1 0,0 0,0 0,-4 6,-9 10,-33 38,33-42,-62 65,65-72,0 0,0-1,-1 0,-26 13,39-23,0 1,-1 0,1-1,0 1,-1-1,1 1,0-1,-1 0,1 0,0 1,-1-1,1 0,-1 0,1 0,0 0,-1-1,1 1,0 0,-1-1,1 1,0-1,-1 1,1-1,-2 0,2-1,-1 1,1-1,-1 0,1 1,0-1,0 0,0 0,0 0,0 0,0 0,0 0,1-1,-2-2,0-7,1-1,0 1,1 0,1-15,3-4,1 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46.08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17 156,'0'-2,"-1"-1,1 1,-1-1,0 1,0-1,0 1,-2-4,-6-17,10 18,-1 1,1-1,-1 1,1 0,1-1,-1 1,1 0,-1-1,1 1,0 0,1 0,-1 1,1-1,0 0,0 1,0 0,0-1,0 1,1 0,-1 1,1-1,0 1,5-3,-6 3,1-1,0 1,0 0,0 0,0 1,1-1,-1 1,0 0,1 0,-1 0,1 1,-1-1,1 1,-1 0,1 1,-1-1,1 1,-1 0,0 0,1 0,-1 1,0-1,5 4,-7-4,0 1,0-1,0 1,0 0,-1-1,1 1,-1 0,1 0,-1 0,0 0,0 1,0-1,0 0,0 0,0 1,0-1,0 3,-1 0,0 0,0-1,0 1,0 0,-1-1,0 1,0-1,-3 8,-3 5,-1 0,0 0,-18 24,20-32,-15 22,7-10,-19 34,32-53,1-1,-1 1,0-1,0 1,1 0,-1-1,1 1,0 0,-1 0,1-1,0 1,0 0,0 0,0-1,0 1,0 0,1 0,-1-1,1 1,-1 0,1-1,0 1,1 2,0-2,0 0,0 0,0 0,0 0,1 0,-1-1,0 1,1-1,-1 0,1 0,0 0,-1 0,5 1,5 0,1 0,0-1,-1 0,1 0,18-3,-24 1,1 0,0 0,-1-1,1 0,-1-1,0 1,0-1,0-1,0 0,0 0,-1 0,1 0,-1-1,0 0,6-7,-2-1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46.46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1,'0'1,"0"0,1 0,-1 0,1 0,-1-1,1 1,0 0,-1 0,1 0,0 0,-1-1,1 1,0 0,0-1,0 1,-1-1,1 1,0-1,0 1,0-1,0 1,0-1,0 0,0 0,0 1,0-1,2 0,33 4,-32-4,69 10,-61-7,1-1,-1 0,1 0,-1-1,1-1,0 0,0-1,-1-1,1 0,12-3,-24 5,0-1,0 1,0 0,0-1,-1 1,1 0,0-1,0 1,0-1,0 1,-1-1,1 0,0 1,0-1,-1 0,1 1,-1-1,1 0,-1 0,1 0,0-1,-1 2,0-1,-1 0,1 1,0-1,0 0,0 1,-1-1,1 1,0-1,-1 1,1-1,-1 1,1-1,-1 1,1-1,-1 1,1-1,-1 1,1 0,-1-1,1 1,-1 0,1-1,-1 1,0 0,1 0,-1 0,0 0,1-1,-2 1,-12-3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47.58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232 45,'0'-2,"-1"0,1 0,-1 1,1-1,-1 0,0 1,0-1,0 0,0 1,0-1,0 1,0-1,0 1,0 0,-1-1,1 1,-1 0,1 0,-1 0,1 0,-1 0,0 0,1 1,-1-1,0 1,-2-2,-3 0,1 1,-1-1,0 1,0 0,-11 0,13 1,-1 1,1 0,0 0,-1 0,1 1,0 0,0 0,0 0,0 1,0 0,0-1,1 2,-1-1,-6 7,5-3,0-1,0 1,0 0,1 0,0 1,1-1,0 1,-5 11,7-12,-1 1,1-1,1 0,-1 1,1-1,0 9,1-15,0 1,0-1,0 1,0-1,0 1,0 0,1-1,-1 0,0 1,1-1,0 1,-1-1,1 1,0-1,-1 0,1 1,0-1,0 0,0 0,0 0,0 0,1 0,-1 0,0 0,0 0,1 0,-1-1,0 1,1 0,-1-1,1 1,-1-1,1 0,-1 1,1-1,2 0,2 0,0 0,1-1,-1 0,0 0,0 0,-1-1,1 0,0 0,0-1,-1 1,0-1,1 0,-1-1,0 1,0-1,-1 0,8-9,6-6,-2-2,26-39,-33 45,15-30,-20 58,-3 9,-3 14,0-25,1 0,1 1,0-1,0 1,2-1,-1 1,1-1,5 14,-7-23,1 0,0 0,0 1,1-1,-1 0,0 0,1 0,-1-1,1 1,0 0,-1 0,1-1,0 1,0-1,0 0,0 0,0 0,1 0,-1 0,0 0,0 0,1 0,-1-1,1 0,-1 1,0-1,1 0,-1 0,1 0,3-1,3-1,-1 0,0 0,0-1,-1 0,1 0,-1-1,11-6,-4 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47.97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223 10,'0'0,"0"0,0 0,0 0,0 0,0 0,0-1,0 1,0 0,0 0,0 0,0 0,0 0,0 0,0 0,0 0,-1-1,1 1,0 0,0 0,0 0,0 0,0 0,0 0,0 0,1-1,-1 1,0 0,0 0,0 0,0 0,0 0,0 0,0 0,0-1,0 1,0 0,0 0,0 0,0 0,0 0,0 0,1 0,-1 0,0 0,0 0,0 0,0 0,0-1,0 1,0 0,1 0,-1 0,0 0,0 0,0 0,0 0,0 0,0 0,0 0,1 0,-1 0,-12-4,4 5,0 0,0 0,0 1,1 0,-1 0,0 1,1 0,0 0,0 1,0 0,0 1,0-1,-7 8,3-2,0 0,0 1,1 0,1 1,0 0,-9 16,14-20,0 1,1-1,0 1,0 0,1 0,0 0,1 0,0 10,1-16,0 1,0-1,0 1,0-1,1 0,0 0,0 1,0-1,0 0,0 0,3 4,-3-5,0-1,0 0,0 1,1-1,-1 0,1 0,-1 1,1-1,-1 0,1 0,-1-1,1 1,0 0,0-1,-1 1,1-1,0 1,0-1,0 0,-1 0,5 0,-1 0,1-1,-1 0,1 0,-1 0,1-1,-1 0,0 0,0 0,0-1,0 0,0 0,7-6,6-6,28-29,-32 29,48-55,-39 42,-23 27,1 0,0 1,0-1,-1 0,1 0,0 0,0 0,0 1,0-1,0 0,0 1,0-1,2 0,-3 1,0 0,1 0,-1 0,0 0,1 1,-1-1,0 0,0 0,0 0,1 0,-1 0,0 1,0-1,1 0,-1 0,0 0,0 1,0-1,0 0,0 0,1 1,-1-1,0 0,0 0,0 1,0-1,0 0,0 0,0 1,0-1,0 0,0 1,0-1,0 0,-3 37,1-27,-27 218,28-218,1 0,0 0,3 14,-1 12,-3-22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48.35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184 1,'-15'-1,"1"1,0 1,-1 1,1 0,-19 5,29-6,0 1,0 0,0 0,0 0,0 0,1 0,-1 1,1 0,0 0,0 0,0 0,0 0,0 0,1 1,-1 0,1-1,0 1,0 0,0 0,1 0,0 0,-2 7,-2 18,2 0,1 0,1 0,5 48,-3-57,0 7,1 0,2 0,0-1,2 0,1 0,11 28,-14-46,-1 0,1 0,1 0,-1-1,2 1,-1-1,1 0,-1-1,2 0,-1 0,1 0,0 0,0-1,1 0,-1-1,1 0,0 0,0 0,1-1,-1-1,1 1,9 1,2-2,0 0,1-2,-1 0,28-3,-9-4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48.71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42 1,'-13'317,"5"-61,6-85,-9-84,6-54,2-12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49.88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176 62,'1'-1,"-1"0,1 0,0 0,0 0,0 0,0 0,-1 0,1 0,-1 0,1 0,-1 0,1-1,-1 1,1 0,-1 0,0-1,0 1,0 0,0 0,0-1,0 1,0 0,0-1,0 1,-1 0,1 0,0-1,-1 1,1 0,-1 0,1 0,-1 0,0 0,-1-2,1 1,-1 1,1-1,-1 0,0 1,1 0,-1-1,0 1,0 0,0 0,0 0,0 0,0 1,0-1,0 0,0 1,0-1,-1 1,1 0,-4 0,0 1,0 0,0 0,1 1,-1 0,0 0,1 1,-1 0,1-1,0 2,0-1,0 1,0-1,1 1,-1 1,-5 7,4-6,2 1,-1-1,0 1,1 0,1 1,-1-1,1 1,0 0,1-1,0 1,-2 10,4-16,-1 0,1 0,0 0,0 0,-1 0,1 1,1-1,-1 0,0 0,0 0,1 0,-1 0,1 0,0 0,0 0,0 0,0 0,0 0,0 0,0-1,0 1,1 0,-1-1,1 1,-1-1,1 0,0 1,-1-1,1 0,0 0,0 0,0 0,0 0,0 0,0-1,0 1,0-1,3 1,1-1,0 0,0 0,-1 0,1-1,0 0,0 0,-1 0,1-1,-1 0,1 0,-1 0,1-1,5-3,3-5,1 0,-1 0,-1-2,0 1,-1-2,0 0,-1 0,13-23,-12 19,-6 15,-6 13,-1 1,0 0,0-1,1 1,0 0,1-1,0 1,1 0,0-1,1 0,0 1,8 15,-9-22,0 0,0 0,0-1,1 1,-1-1,1 0,0 1,0-1,0 0,1-1,-1 1,1-1,-1 1,1-1,0 0,0-1,0 1,0 0,0-1,0 0,0 0,0 0,1-1,-1 0,0 1,1-1,-1-1,0 1,0-1,1 1,-1-1,4-2,18-6,-2-1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50.28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262 60,'0'0,"1"0,-1 0,1 0,-1 0,0 0,1 0,-1 0,1 0,-1 0,0-1,1 1,-1 0,0 0,1 0,-1 0,0-1,1 1,-1 0,0 0,1-1,-1 1,0 0,1-1,-1 1,0 0,0-1,0 1,1 0,-1-1,0 1,0 0,0-1,0 1,0-1,0 1,0 0,1-1,-1 1,0-1,0 1,-1 0,1-1,0 1,0-1,0 1,0 0,0-1,0 1,0 0,-1-1,1 1,0 0,0-1,-1 1,1 0,0-1,0 1,-1-1,-15-19,12 17,0 0,0 1,0 0,0 0,-1 0,1 0,-1 1,1-1,-1 1,0 0,1 1,-1-1,0 1,1 0,-1 0,0 0,0 1,1 0,-1 0,0 0,1 0,-1 1,1 0,0 0,-5 2,-1 1,1 1,0-1,0 2,1-1,-1 1,2 0,-1 1,1 0,0 0,-7 12,8-12,1 1,1 1,0-1,0 0,1 1,-3 10,6-18,-1 0,1-1,-1 1,1 0,0 0,0 0,0 0,0-1,0 1,0 0,0 0,1 0,-1 0,1-1,-1 1,1 0,0 0,0-1,-1 1,1 0,0-1,1 1,-1-1,0 0,0 1,1-1,-1 0,0 1,1-1,0 0,-1 0,1 0,-1-1,1 1,0 0,0-1,-1 1,1-1,0 1,3-1,1 1,-1-1,1-1,0 1,-1-1,1 0,0 0,-1 0,1-1,-1 0,8-3,51-31,-57 32,10-8,-1-1,-1 0,0-1,-1-1,-1 0,14-19,-12 15,4 2,-10 16,-9 1,1 1,-1-1,0 1,1-1,-1 1,0-1,0 1,1-1,-1 1,0-1,0 1,0-1,0 1,1-1,-1 1,0 0,0-1,0 1,0-1,-1 2,-3 45,-10 50,-4 30,16-105,0 0,-1 0,-1-1,-12 36,10-43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50.64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179 0,'-11'11,"1"-2,1 1,0-1,1 1,0 1,-10 17,0 6,2 0,2 1,1 0,2 1,1 1,2-1,1 2,2-1,2 1,2 63,2-94,-1 0,1 1,1-1,-1 0,1 0,0 0,1-1,0 1,0 0,0-1,1 0,-1 0,2 0,-1 0,1-1,0 1,0-1,0 0,1-1,-1 1,1-1,0 0,1-1,-1 1,1-1,-1-1,1 1,0-1,0 0,0-1,0 1,0-1,0-1,1 0,-1 0,0 0,0-1,11-1,16-7,-3-1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55.44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40 44,'-1'0,"0"1,0-1,0 1,0 0,0-1,0 1,0 0,0 0,0 0,0-1,0 1,1 0,-1 0,0 0,0 0,1 1,-1-1,1 0,-1 0,1 0,0 0,-1 1,1-1,0 0,0 0,0 0,0 1,0 0,0-1,-1 0,1-1,0 1,0 0,0 0,0-1,0 1,0 0,0-1,0 1,0 0,0 0,1-1,-1 1,0 0,0-1,1 1,-1 0,0-1,1 1,-1 0,1-1,-1 1,1-1,-1 1,1-1,-1 1,1-1,-1 1,1-1,0 0,-1 1,1-1,0 0,-1 0,1 1,0-1,-1 0,1 0,0 0,0 0,-1 0,1 0,0 0,-1 0,1 0,0 0,0 0,-1 0,2-1,1 0,-1 0,0-1,0 1,0 0,0-1,0 0,0 1,0-1,0 0,0 0,-1 0,1 0,-1-1,0 1,0 0,0 0,0-1,0 1,0-1,0 1,-1-1,1 1,-1-1,0 1,0-6,0 7,0-1,0 1,0-1,0 1,0 0,0-1,-1 1,1-1,-1 1,1 0,-1-1,1 1,-1 0,0 0,0-1,0 1,0 0,1 0,-1 0,-1 0,1 0,0 0,0 0,0 1,0-1,-1 0,1 1,0-1,-1 1,1-1,0 1,-1-1,1 1,0 0,-1 0,1 0,-1 0,1 0,-1 0,1 0,0 0,-1 1,1-1,-1 0,1 1,-2 0,1 0,-1 0,1 1,0-1,0 1,0-1,0 1,0-1,0 1,1 0,-1 0,1 0,-3 4,4-6,-1 1,1-1,-1 1,1-1,0 1,-1 0,1-1,0 1,0-1,-1 1,1 0,0-1,0 1,0 0,0-1,0 1,0 0,0 0,0-1,0 1,0 0,0-1,0 1,0 0,1-1,-1 1,0-1,1 1,-1 0,0-1,1 1,-1-1,0 1,1-1,-1 1,1-1,-1 1,1-1,0 1,-1-1,1 0,-1 1,1-1,0 0,-1 1,1-1,0 0,1 0,-1 1,0-1,0 0,0 0,1 0,-1 0,0 0,0 0,1 0,-1-1,0 1,0 0,0-1,1 1,-1-1,0 1,0-1,0 1,0-1,0 0,0 1,0-1,0 0,0 0,0 0,-1 0,2-1,-2 2,0 0,0-1,0 1,0 0,0 0,0-1,0 1,0 0,0 0,-1 0,1-1,0 1,0 0,0 0,0 0,0-1,0 1,0 0,-1 0,1 0,0 0,0-1,0 1,0 0,-1 0,1 0,0 0,0 0,0 0,-1 0,1 0,0-1,0 1,-1 0,1 0,0 0,0 0,0 0,-1 0,1 0,0 0,0 0,-1 1,1-1,0 0,0 0,0 0,-1 0,1 0,0 0,0 0,0 0,0 0,-1 1,-12 3,7 1,11-3,14-7,23-17,-21 11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51.01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28 0,'-7'17,"0"-3,2 15,1 1,1-1,2 1,3 46,0-13,-2-18,14 300,-12-322,0 1,-2-1,0 1,-8 42,4-44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51.73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220 19,'0'0,"0"0,0 0,0 0,0 0,0 0,0 1,0-1,1 0,-1 0,0 0,0 0,0 0,0 0,0 0,0 0,0 0,0 0,0 0,1 0,-1 0,0 0,0 0,0 0,0 0,0 0,0 0,0 0,0-1,0 1,1 0,-1 0,0 0,0 0,0 0,0 0,0 0,0 0,0 0,0 0,0 0,0 0,0 0,0-1,0 1,0 0,0 0,0 0,0 0,0 0,0 0,0 0,0 0,0 0,0-1,0 1,0 0,0 0,0 0,0 0,0 0,0 0,0 0,-7-6,-14-3,15 8,-1 1,1-1,0 2,-1-1,1 1,0 0,-1 0,1 1,0 0,0 0,0 0,0 1,1-1,-1 2,-7 4,5-3,0 1,1 0,-1 1,1-1,1 1,-1 0,1 1,0 0,-7 14,10-17,1 0,0 0,1 0,-1 0,1 0,0 0,0 0,1 1,-1-1,1 0,0 1,1-1,-1 0,1 0,0 1,3 5,-3-8,0-1,0 1,1-1,-1 0,1 1,-1-1,1 0,0 0,0 0,0 0,0 0,0-1,0 1,1-1,-1 1,0-1,1 0,-1 0,1 0,0 0,-1 0,1-1,0 1,-1-1,1 0,0 1,0-1,-1-1,1 1,0 0,0-1,3 0,1-1,1-1,-1 1,0-1,0-1,0 1,-1-1,1 0,-1-1,0 1,0-1,-1-1,10-10,-1-1,0-1,-2-1,13-23,-22 36,1-1,-1 1,-1 0,1-1,-1 0,-1 1,2-9,-4 7,-4 11,-4 15,7-6,0 0,0 0,1-1,1 1,0 0,2 17,-2-26,1 0,-1 1,1-1,0 0,1 0,-1 1,0-1,1 0,0 0,0-1,3 6,-3-7,0 1,0-1,0 1,-1-1,1 0,0 0,0 0,0 0,1 0,-1-1,0 1,0-1,0 1,1-1,-1 0,0 0,0 0,1 0,3-1,0 0,0 0,1 0,-1-1,11-5,2-2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52.16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264 1,'-11'1,"-1"1,0 0,1 1,0 0,-1 1,1 0,1 1,-1 0,1 0,-1 1,2 1,-11 7,10-6,-1 1,1 0,0 1,1-1,0 2,1-1,0 1,1 1,0-1,0 1,-4 14,10-23,0 0,0 0,0 0,0 0,1 0,0 0,-1 0,1 0,0 1,0-1,1 0,-1 0,1 0,-1 0,1 0,0 0,0 0,1 0,-1 0,0 0,1 0,0-1,0 1,0-1,4 5,-3-5,-1 0,2 0,-1 0,0-1,0 1,0-1,1 0,-1 1,1-2,-1 1,1 0,-1-1,1 1,-1-1,1 0,0 0,-1-1,1 1,-1-1,1 0,-1 0,6-2,2-1,-1-1,0 0,-1-1,1 0,14-13,41-43,-58 56,9-10,-1-1,0-1,-1 0,-1-1,21-40,-61 121,-27 65,46-102,0 0,1 0,-4 35,9-43,-10 65,10-72,-1 0,0-1,0 1,-1 0,-8 15,2-11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52.54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264 0,'0'1,"0"0,-1 0,1 0,-1 0,1 0,-1 0,1 0,-1 0,0 0,1 0,-1-1,0 1,0 0,1 0,-1-1,-2 2,-20 13,9-6,-1 4,0 1,1 1,1 0,1 1,-18 28,7-3,-23 56,37-76,1 0,0 1,2 0,1 0,1 0,1 1,1-1,0 36,3-49,0 0,1 0,-1 0,2 0,-1-1,1 1,0-1,1 0,0 0,8 12,-7-14,0 0,0-1,1 1,0-1,-1 0,2-1,-1 0,0 0,1 0,0-1,0 1,0-2,0 1,9 1,-2-1,1-1,0 0,-1-2,1 1,0-2,-1 0,25-4,8-5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52.93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160 1,'-2'24,"-1"1,-1 0,-1-1,-15 43,-2 10,9-10,3 1,3 1,4 118,3-159,-2-1,-7 48,6-62,0 0,-1 0,0 0,-1-1,0 1,-1-1,-12 18,7-16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53.72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192 88,'1'0,"-1"0,1-1,0 1,0 0,0 0,-1-1,1 1,0 0,-1-1,1 1,0-1,0 1,-1-1,1 1,-1-1,1 0,-1 1,1-1,-1 0,1 1,-1-1,1 0,-1 1,0-1,1 0,-1 0,0 0,0 1,0-1,0 0,0 0,0 0,0 0,0 1,0-1,0-1,0-1,0 0,0 0,-1 1,1-1,-1 0,0 1,1-1,-1 0,-3-4,2 5,0-1,0 1,-1-1,1 1,-1 0,0 0,1 0,-1 1,0-1,0 1,0-1,-1 1,1 0,0 0,0 0,-1 1,1-1,0 1,-1 0,1 0,0 0,-1 0,1 0,0 1,-1 0,1-1,0 1,-5 3,1-2,1 0,-1 1,1 1,-1-1,1 1,0 0,1 0,-1 0,1 1,-1 0,2 0,-9 11,10-11,0 1,0-1,0 1,1 0,0 0,0 0,1 0,-1 0,1 1,1-1,-1 12,1-16,0 1,1-1,-1 0,1 1,-1-1,1 0,0 1,0-1,0 0,0 0,0 1,1-1,-1 0,1-1,-1 1,1 0,-1 0,1 0,0-1,0 1,0-1,0 0,0 0,1 1,-1-1,0 0,0-1,1 1,-1 0,0-1,1 1,-1-1,4 0,4 1,1-1,-1-1,0 1,0-2,1 1,-1-1,0-1,-1 0,1-1,0 1,-1-2,0 1,0-1,0-1,15-12,-11 7,-1 0,-1-1,1 0,-2 0,0-2,0 1,-2-1,1 0,6-19,-12 26,-5 10,-5 14,4-2,1-1,1 1,0 0,1 23,1-33,-1 1,1-1,0 1,0-1,1 0,-1 1,1-1,0 0,1 0,-1 0,1 0,0-1,0 1,1-1,6 7,-7-9,0 1,1-1,-1-1,0 1,1 0,0-1,-1 0,1 0,0 0,0 0,0 0,0-1,0 0,-1 0,1 0,0 0,0-1,0 1,0-1,0 0,-1 0,8-3,6-3,-1-1,0-1,22-15,-36 23,17-12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54.17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391 43,'-5'-4,"0"-1,-1 1,1 0,-1 1,0-1,0 1,0 0,-1 1,1 0,-1 0,1 0,-1 1,0-1,-11 1,7 1,0 0,0 0,0 1,1 1,-1 0,0 1,1 0,-14 5,11-1,-1 0,2 1,-1 1,1 0,1 0,-1 1,2 1,-1 0,1 0,1 1,0 0,1 1,0 0,-9 21,16-31,0 0,-1 0,1 0,0 0,0 0,1 0,-1 1,1-1,0 0,-1 1,2-1,-1 0,0 0,0 1,1-1,0 0,0 0,0 0,0 1,0-1,2 3,-1-3,0-1,0 0,1 1,-1-1,0 0,1 0,0 0,-1-1,1 1,0-1,0 1,-1-1,1 0,0 0,1 0,-1 0,0-1,0 1,0-1,0 0,0 0,4 0,4-1,0-1,0 0,0 0,0-1,0-1,0 1,-1-2,14-7,2-3,45-35,-38 21,-1-1,-2-2,35-47,-46 56,-30 42,0 1,2 0,-14 39,-24 100,42-135,1 1,1-1,1 1,2 38,1-47,1-1,1 1,0-1,1 0,1 0,0 0,1-1,10 20,-14-32,-1 1,1 0,0-1,0 1,0-1,0 0,0 1,0-1,4 3,3-2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54.71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304 0,'-7'1,"0"0,1 0,-1 0,1 1,-1 0,1 0,-1 0,1 1,0 0,0 0,1 1,-1 0,1 0,-1 0,1 1,1-1,-7 9,-7 9,1 0,-25 46,28-45,-1 3,1 0,0 1,3 1,0 0,1 0,2 1,-6 41,13-61,0-1,1 1,0 0,0 0,1 0,1-1,-1 1,1 0,1-1,0 1,0-1,0 0,1 0,5 8,-3-8,0 0,1 0,0 0,0-1,1 0,-1 0,2-1,-1 0,1-1,0 1,17 6,-2-3,1 0,0-2,0-1,1-2,-1 0,1-1,0-2,43-2,-22-3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29:55.13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323 12,'-34'-6,"28"4,1 1,0 0,-1 0,1 0,-1 1,-10 0,14 1,1-1,0 0,0 1,-1-1,1 1,0 0,0-1,0 1,0 0,0 0,0 0,0 0,0 0,0 0,0 0,0 0,1 0,-1 0,0 0,1 0,-1 1,1-1,-1 0,1 0,0 1,-1-1,1 0,0 1,0-1,0 0,0 1,0-1,1 3,0 20,2 0,1-1,13 45,0 0,20 155,-35-197,-2 1,0-1,-1 0,-2 0,-1 0,-11 41,5-32,-3-1,0-1,-2 0,-21 33,24-47,-1-1,-1 0,0-1,-1-1,-1 0,-1-1,-31 23,10-14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30:33.5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62,'3'0,"6"0,5 0,-1-4,3-1,1-3,1-5,3-3,-4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5:58.45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74 183,'-2'-3,"-1"0,1 0,1 0,-1 0,0-1,1 1,0-1,0 1,0-1,0 1,-1-6,-1-6,3 15,0 1,0-1,0 0,0 0,0 0,0 0,0 0,0 1,0-1,0 0,0 0,0 0,-1 0,1 0,0 0,0 0,0 1,0-1,0 0,0 0,-1 0,1 0,0 0,0 0,0 0,0 0,0 0,-1 0,1 0,0 0,0 0,0 0,0 0,0 0,-1 0,1 0,0 0,0 0,0 0,0 0,-1 0,1 0,0 0,0 0,0 0,0 0,0-1,0 1,-1 0,1 0,0 0,0 0,0 0,0 0,0 0,0-1,0 1,0 0,0 0,0 0,0 0,-1 0,1-1,0 1,0 0,-6 13,0 12,1 0,-2 44,1-16,-9 182,18-213,-3-22,1 0,-1 0,0 0,0 0,1 0,-1 0,0 0,0 0,0 0,1 0,-1 0,0 0,0 0,1-1,-1 1,0 0,0 0,0 0,1 0,-1 0,0 0,0 0,0-1,0 1,1 0,-1 0,0 0,0 0,0-1,0 1,0 0,0 0,1 0,-1-1,0 1,0 0,0 0,0 0,0-1,0 1,0 0,14-39,7-29,-4-1,-3 0,8-110,-21 169,-2 7,1 0,0-1,0 1,0 0,1 0,-1-1,1 1,0 0,-1 0,2 0,-1 0,0 0,3-4,-4 7,0 0,0 0,1 0,-1 0,0 0,1 0,-1 0,0 0,1 0,-1 0,0 0,0 1,1-1,-1 0,0 0,1 0,-1 0,0 0,0 1,1-1,-1 0,0 0,0 0,0 1,1-1,-1 0,0 0,0 1,0-1,0 0,1 1,-1-1,0 0,0 0,0 1,0-1,0 0,0 1,0-1,0 0,0 1,0-1,0 0,0 1,0-1,3 18,0 5,0 0,2 0,0 0,2-1,0 1,2-2,0 1,2-1,0-1,1 0,28 35,-24-37,-3-1,1-2,0 0,22 17,-33-29,1 0,0-1,0 1,0-1,0 0,0 0,0 0,1-1,-1 1,0-1,1 0,0 0,-1-1,1 1,-1-1,1 0,-1 0,1-1,0 1,7-3,-8 1,1 0,-1-1,0 1,1-1,-1 0,0 0,-1-1,1 1,-1-1,1 0,-1 0,0 0,4-8,1-2,-1-1,11-29,-8 12,-2 0,-1-1,-2 0,0 1,-3-2,-1 1,-4-47,-4 36,6 41,0 0,1 1,-1-1,-1 0,1 1,0-1,-1 1,1-1,-1 1,0 0,0 0,-4-4,-2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56.30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70 1,'1'0,"-1"0,1 0,-1 0,1 0,0 0,-1 0,1 0,-1 0,1 1,-1-1,1 0,-1 0,1 1,-1-1,0 0,1 1,-1-1,1 0,-1 1,0-1,1 1,-1-1,0 1,1-1,-1 1,0-1,0 1,3 19,-9 20,5-39,-4 21,-21 109,18-77,-10 107,16-135,-6 31,4-34,-2 41,6-62,0 0,0 0,0 0,0 0,1 1,-1-1,1 0,-1-1,1 1,2 4,-3-6,0 0,0 0,0 1,1-1,-1 0,0 0,0 1,1-1,-1 0,0 0,0 0,1 0,-1 0,0 1,0-1,1 0,-1 0,0 0,1 0,-1 0,0 0,0 0,1 0,-1 0,0 0,1 0,-1 0,11-10,8-27,-10 16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30:34.8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54 718,'-1'-14,"-1"-1,0 1,-1 0,-1 1,0-1,-8-16,6 13,0 0,-6-30,11 46,1 1,0-1,0 1,0-1,0 1,0-1,0 0,0 1,0-1,0 1,0-1,0 1,0-1,0 1,0-1,0 1,1-1,-1 1,0-1,0 1,1-1,0 0,8 4,14 20,-21-20,41 50,50 82,27 35,-111-158,13 14,-20-24,-1-1,0 0,1 1,-1-1,0 0,1 0,0 0,-1 0,1 0,0 0,-1 0,1-1,2 1,-3-1,-1 0,1 0,0 0,0 0,0-1,-1 1,1 0,0-1,0 1,-1 0,1-1,0 1,-1-1,1 1,0-1,-1 1,1-1,-1 0,1 1,-1-1,1 0,-1 1,0-1,1 0,-1 0,8-21,-8 22,7-33,-3 0,0 0,-2 0,-4-52,1 27,-14-336,11 350,1 17,1-1,1 0,1 0,4-29,-3 54,-1-1,1 1,0 0,0 0,0 0,1 0,2-5,-4 8,1-1,-1 1,0 0,0-1,1 1,-1 0,0 0,1-1,-1 1,0 0,0 0,1 0,-1-1,1 1,-1 0,0 0,1 0,-1 0,0 0,1 0,-1 0,1 0,-1 0,0 0,1 0,0 0,0 0,0 1,0 0,-1-1,1 1,0 0,0-1,0 1,-1 0,1 0,0 0,-1 0,1-1,0 1,0 2,6 13,0 1,-1-1,-1 2,6 29,-7-25,2 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30:36.0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70 791,'-25'22,"20"-18,0 0,1 0,-1 0,1 0,0 1,0 0,0 0,-3 6,6-11,1 1,0-1,0 0,0 1,0-1,-1 0,1 1,0-1,0 0,0 1,0-1,0 1,0-1,0 0,0 1,0-1,0 0,0 1,0-1,0 0,0 1,0-1,0 0,1 1,-1-1,0 0,0 1,0-1,0 0,1 1,-1-1,0 0,1 1,12-1,17-10,-10-2,1 0,-2-2,0-1,-1 0,0-1,-2-1,0 0,0-2,17-28,-26 37,0-1,-1 0,0-1,-1 0,-1 1,0-1,0-1,-1 1,-1 0,0-1,-1 0,0 1,-1-1,-1-16,0 27,1 0,0 0,0 1,-1-1,1 0,-1 0,1 1,-1-1,0 0,0 1,1-1,-1 1,0-1,0 1,-1-1,-1-1,2 2,0 1,0-1,0 1,0 0,0-1,0 1,0 0,0-1,0 1,0 0,0 0,0 0,-1 0,1 0,0 0,0 1,0-1,0 0,0 0,-1 1,-3 1,1 0,0 1,-1-1,1 1,0 0,1 0,-1 0,0 1,1-1,-4 7,-1 0,2 1,-1-1,1 2,1-1,0 1,1 0,0 0,1 0,-3 19,5-25,0 0,1 0,0 0,0 0,0 0,1 0,-1 0,1 0,1 0,-1-1,1 1,0 0,1-1,-1 1,1-1,0 0,0 0,1 0,0 0,-1 0,9 6,-9-9,1 0,-1 0,0-1,0 0,1 1,-1-1,1-1,-1 1,1 0,-1-1,1 0,0 0,-1 0,1 0,-1 0,1-1,-1 0,1 1,-1-1,7-3,1 0,0-1,-1 0,1 0,-1-1,11-9,1-2,0-2,-2 0,0-1,-1-2,-1 0,19-29,-27 35,-1-1,0 0,-1 0,-1 0,-1-1,0 0,-1-1,-1 1,-1-1,1-25,-4 34,-1 1,0 0,0 0,-4-15,4 22,1 0,0 0,-1 0,0 1,1-1,-1 0,0 0,0 0,0 1,0-1,0 0,0 1,-1-1,1 1,0-1,-1 1,1 0,-1 0,0-1,1 1,-1 0,0 1,0-1,1 0,-1 0,0 1,-3-1,4 1,0 0,0 0,0 0,0 1,0-1,0 0,0 1,0-1,1 1,-1-1,0 1,0-1,0 1,0 0,1 0,-1-1,0 1,1 0,-1 0,0 0,1-1,-1 1,1 0,-1 0,1 0,0 0,-1 0,1 0,0 0,0 0,0 0,0 0,0 0,0 0,0 1,0 4,0 0,0 0,0 0,3 10,3 2,0-1,1-1,0 1,1-1,1-1,1 1,0-1,1-1,1 0,0-1,24 21,-30-30,-1 0,1 0,0 0,1-1,-1 0,0 0,1-1,-1 0,1 0,0-1,0 1,0-2,0 1,13-1,-15 0,0-1,0 1,1-1,-1 0,-1 0,1-1,0 0,0 0,0 0,-1 0,1-1,-1 1,0-1,0 0,0-1,0 1,-1-1,1 1,-1-1,6-8,7-20,-1-1,-2-1,18-69,17-43,-46 141,0 0,0 0,1 0,0 0,0 1,0-1,1 1,0 0,-1 0,1 0,1 1,6-5,-8 6,0 1,0-1,0 1,0 0,0 0,0 1,0-1,0 1,0-1,0 1,1 0,-1 0,0 0,0 1,0-1,0 1,0 0,0 0,0 0,0 0,0 0,5 4,3 2,-1 0,0 0,0 2,-1-1,0 1,-1 0,0 1,0 0,-1 0,0 1,-1 0,9 21,-12-24,0-1,0 1,-1 0,0 0,0-1,-1 1,0 0,0 0,-1 1,0-1,0 0,-1 0,0 0,-1 0,0 0,0-1,0 1,-1 0,-1-1,-6 13,9-19,0 0,1 0,-1 0,0 0,0 0,0 0,1 0,-1 0,0 0,0 0,0-1,-1 1,1 0,0-1,0 1,0-1,0 1,-1-1,1 0,0 0,0 1,-3-1,4 0,-1-1,0 1,0-1,0 1,1-1,-1 1,0-1,1 0,-1 1,1-1,-1 0,0 1,1-1,0 0,-1 0,1 0,-1 1,1-1,0 0,0 0,-1 0,1 0,0 0,0 0,0 1,0-1,0 0,0 0,0 0,0 0,0 0,1-1,0-3,-1 1,1-1,0 1,1 0,-1-1,1 1,-1 0,1 0,1 0,-1 0,0 0,1 1,0-1,0 1,4-4,4-3,1 2,0-1,18-8,-19 11,0-1,0 0,-1 0,19-18,-3-7,-1-1,-2-1,20-38,-43 71,0 0,1 0,-1 0,1 0,0 0,-1 0,1 0,0 0,-1 0,1 1,0-1,0 0,0 0,0 1,-1-1,1 0,0 1,0-1,1 1,-1-1,1 1,-1 0,0 1,0-1,0 1,0-1,0 1,0 0,0-1,-1 1,1 0,0 0,0 0,-1-1,1 1,-1 0,1 0,0 0,-1 0,0 0,1 0,-1 0,1 2,3 7,0 0,1 0,0 0,0-1,1 0,13 16,-17-23,0 0,1 0,-1 0,0 0,1 0,-1 0,1-1,0 1,-1-1,1 0,0 0,0 0,0 0,0 0,0-1,0 1,0-1,0 0,0 0,0 0,0 0,0-1,0 1,0-1,0 0,0 1,0-1,0-1,4-1,-3 0,1 1,-1-2,0 1,1 0,-1-1,-1 1,1-1,0 0,-1-1,0 1,5-9,-1-1,0-1,7-24,-8 19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30:36.4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 0,'-4'0,"-5"0,3 0,6 0,7 0,6 0,1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30:36.9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355 372,'-32'0,"1"1,-1 1,1 2,-35 8,57-10,0 1,1 0,-1 0,1 0,0 1,0 1,0-1,0 1,1 1,0-1,0 1,1 1,-1-1,1 1,1 0,-1 0,1 1,0 0,-4 9,6-9,0 1,0-1,0 0,1 1,1 0,0-1,0 1,0 0,1 0,0 0,1-1,2 14,-1-17,-1 0,1 0,-1 0,2-1,-1 1,0-1,1 0,0 1,0-1,0 0,0-1,1 1,-1-1,1 1,0-1,0 0,1 0,-1-1,0 1,1-1,0 0,-1 0,7 1,-2-1,0-1,0 0,0 0,0-1,0 0,0-1,0 0,0 0,0-1,0 0,0 0,0-1,-1 0,1-1,10-6,-3 1,-1 0,0-1,-1-1,0 0,0-1,23-27,-29 29,0-1,-1 0,0 0,-1-1,0 0,-1 0,0 0,-1-1,4-15,-6 18,-1-1,0 1,0 0,-1-1,-1 1,1 0,-2 0,1-1,-2 1,1 0,-1 0,-5-11,5 14,0 1,0 0,-1 0,0 1,0-1,0 1,0 0,-1 0,0 0,0 1,-9-7,11 9,0 1,-1-1,1 1,0 0,-1-1,1 2,-1-1,1 0,-1 1,1-1,-1 1,1 0,-1 0,0 1,1-1,-1 1,1-1,-1 1,1 0,-1 1,1-1,0 1,-5 2,4-1,0-1,0 1,0 0,0 0,1 1,-1-1,1 1,0 0,0 0,0 0,1 0,-1 0,1 1,0-1,-2 9,3-11,1 0,0 0,-1 0,1-1,0 1,0 0,0 0,1 0,-1 0,0 0,1 0,-1 0,1 0,0 0,-1 0,3 2,-1-2,-1 0,1 0,0 0,0-1,0 1,0-1,0 1,0-1,0 0,0 0,1 0,-1 0,0 0,1 0,-1-1,4 1,18 2,-1-1,0-2,1 0,-1-2,1-1,24-5,34-4,-72 12,0 0,0 1,0 0,0 1,0 0,0 0,0 1,15 7,-11-5,0 0,0-1,17 2,-25-5,0-1,0-1,0 1,0-1,0 0,0 0,-1 0,1-1,0 0,-1 0,1 0,-1-1,1 0,-1 0,0-1,7-6,7-6,-1-1,27-35,-27 30,40-51,-23 28,43-41,-72 80,-1 1,1 0,0 1,0-1,1 1,-1 0,13-5,-15 8,-1 0,1 0,0 0,0 1,0-1,-1 1,1 0,0 0,0 0,0 1,0-1,-1 1,1 0,0 0,0 0,-1 1,4 1,41 24,-37-20,1 0,0-1,0 0,0-1,1 0,12 3,-18-7,-1 1,1-1,0-1,-1 1,1-1,0 0,-1 0,1-1,0 0,-1-1,1 1,11-5,1-4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30:38.7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151 969,'-6'0,"0"1,0-1,1 1,-1 0,1 1,-1-1,1 1,-1 0,1 1,0-1,0 1,0 0,0 0,1 1,-1-1,1 1,0 0,-4 5,2-2,0 1,1 0,1-1,-1 2,1-1,1 0,-1 1,1 0,1 0,-3 15,4-21,1 0,-1 1,1-1,0 0,0 1,0-1,0 1,1-1,-1 0,1 1,0-1,0 0,0 0,1 0,-1 0,1 0,-1 0,1 0,0 0,0 0,0-1,1 1,-1-1,1 0,-1 1,1-1,0 0,0-1,0 1,0 0,0-1,5 2,1 0,0-1,0 0,1 0,-1-1,1-1,-1 1,0-2,1 1,-1-1,15-3,4-4,0-1,-1-1,0-1,-1-2,25-15,120-88,-107 69,137-115,-196 158,-1-1,1 1,-1-1,0 0,3-6,-6 11,0-1,-1 0,0 1,1-1,-1 0,1 0,-1 1,0-1,1 0,-1 0,0 0,0 1,0-1,0 0,0 0,0 0,0 0,0 0,0 1,0-1,0 0,0 0,-1 0,1 1,0-1,-1 0,1 0,-1 0,1 1,-1-1,1 0,-1 1,1-1,-1 1,1-1,-1 0,0 1,1-1,-1 1,0 0,0-1,1 1,-1-1,0 1,0 0,0 0,-1-1,-6-1,-1 0,1 0,-1 1,0 0,0 1,0 0,0 0,0 1,1 0,-1 1,0 0,1 0,-1 0,1 1,-16 9,9-4,0 0,1 1,0 1,1 1,0 0,0 0,-15 20,25-28,0 1,0-1,1 1,0-1,-1 1,1 0,0 0,1 0,-1 0,1 0,0 0,0 1,0-1,0 0,1 1,0-1,0 0,0 1,0-1,1 0,0 1,0-1,0 0,0 0,0 0,1 0,0 0,0 0,0 0,0 0,1-1,0 1,-1-1,1 0,0 0,0 0,1 0,-1 0,1-1,-1 1,1-1,0 0,0 0,0-1,0 1,0-1,9 2,-6-2,0 0,0 0,0-1,0 0,0 0,1-1,-1 0,0 0,0 0,0-1,7-3,-4 1,0-1,0 0,-1-1,1 0,-2 0,16-14,-12 8,1-2,-2 1,0-2,0 1,-1-2,-1 1,-1-1,12-30,-16 33,-1 0,0 0,-1-1,2-17,-4 24,0-1,0 0,0 0,-1 0,0 0,-1 1,0-1,-5-13,7 20,-1 0,1 0,-1-1,0 1,1 0,-1 0,0 0,0 0,1 0,-1 0,0 0,0 1,0-1,0 0,0 0,0 1,0-1,-2 0,2 1,0 0,0 0,1 0,-1 0,0 0,0 0,0 0,0 0,0 0,1 1,-1-1,0 0,0 1,1-1,-1 0,0 1,0-1,1 1,-1-1,-1 2,0 0,0 0,0 1,0-1,1 1,-1-1,0 1,1 0,0 0,0 0,0 0,0 0,0 0,0 4,0 1,1-1,0 1,1-1,0 0,0 1,0-1,1 0,0 0,0 1,1-2,0 1,1 0,6 10,-7-13,-1 0,1-1,1 1,-1-1,0 0,1 0,-1 0,1 0,0-1,0 1,0-1,0 0,1-1,-1 1,0-1,1 1,-1-1,1-1,0 1,-1 0,1-1,-1 0,6-1,6-1,0-1,0-1,-1 0,1-1,-1-1,0-1,-1 0,1 0,-1-2,22-17,-21 14,-1 0,0-1,-1-1,-1 0,0-1,-1-1,-1 1,17-35,-23 38,0 0,-1 0,0 0,-1 0,-1-1,0 1,0-1,-1 1,-1-1,0 1,-1-1,0 1,-1 0,0 0,-1 0,0 0,-1 0,-7-12,12 24,0 0,0 0,0 0,-1 0,1 0,0 0,0 0,0 0,0 0,0-1,0 1,0 0,0 0,0 0,0 0,0 0,0 0,0 0,0 0,0-1,0 1,0 0,0 0,0 0,0 0,0 0,0 0,0 0,0 0,0-1,0 1,0 0,0 0,1 0,-1 0,0 0,0 0,0 0,0 0,0 0,0 0,0-1,0 1,0 0,0 0,1 0,-1 0,0 0,0 0,0 0,0 0,0 0,0 0,0 0,0 0,1 0,9 2,10 6,-6-2,-1 1,0 0,0 1,-1 1,0 0,0 0,-1 1,0 1,15 20,-14-14,15 31,-21-36,0 0,1 0,0 0,1-1,1 0,12 12,-19-21,-1-1,1 0,-1 0,1 0,0 0,-1 0,1 0,0-1,0 1,-1-1,1 1,0-1,0 1,0-1,0 0,0 0,-1 0,1 0,3-1,-2 0,1 0,-1 0,1 0,-1-1,1 1,-1-1,0 0,0 0,4-4,1 0,-1-1,0-1,0 1,-1-1,0 0,8-15,-5 2,0 0,-1-1,-1 1,-2-1,0-1,-1 1,-1-1,-1 0,-2-37,-1 48,0 0,-1 0,-1 0,0 1,0-1,-10-20,11 29,1 0,-1 0,1 0,-1 0,0 0,0 0,0 0,0 1,-1-1,1 1,-1 0,1 0,-1 0,0 0,0 0,0 0,0 1,0-1,0 1,-1 0,1 0,0 0,-1 1,1-1,0 1,-1 0,1 0,-5 0,6 0,1 0,0 0,-1 1,1-1,0 0,-1 1,1-1,0 1,-1-1,1 1,0 0,0-1,0 1,0 0,-1 0,1 0,0 0,1 0,-1 0,0 0,0 0,0 0,1 0,-1 1,0-1,1 0,-1 1,1-1,-1 2,1-1,0-1,0 0,1 1,-1-1,0 1,1-1,-1 0,1 1,-1-1,1 0,0 0,0 1,-1-1,1 0,0 0,0 0,0 0,0 0,0 0,0 0,0-1,1 1,-1 0,0 0,0-1,1 1,-1-1,0 1,2-1,15 4,0-1,0 0,0-2,0 0,0-1,24-3,11 1,-45 1,1 1,0 0,0 1,0 0,-1 0,1 1,0 0,-1 1,0 0,1 0,-1 1,0 0,-1 0,1 1,-1-1,0 2,13 11,-18-14,0-1,0 0,0 0,0-1,1 1,-1 0,0-1,1 1,0-1,-1 0,1 0,0 0,-1 0,1 0,0 0,0-1,0 0,-1 1,6-1,-5-1,1 0,-1 0,0 0,0 0,0-1,0 1,0-1,0 0,0 0,0 0,-1 0,1 0,-1-1,3-2,6-9,-1 0,-1-1,0 0,-1 0,7-18,1-7,12-48,-28 87,0 0,0 0,1-1,-1 1,0 0,0 1,1-1,-1 0,1 0,-1 0,1 0,-1 0,1 0,0 0,-1 1,1-1,0 0,1-1,-2 2,1 1,-1-1,1 0,-1 0,1 1,-1-1,1 0,-1 1,0-1,1 1,-1-1,1 0,-1 1,0-1,1 1,-1-1,0 1,0-1,0 1,1-1,-1 1,0-1,0 2,10 41,-10-41,3 13,0 0,1 0,1 0,0-1,13 24,-16-34,0 1,1-1,-1 0,1 0,0 0,0 0,1-1,-1 1,1-1,0 0,0 0,0 0,0 0,0-1,1 0,-1 0,1 0,-1 0,1-1,0 1,8 0,-9-2,0-1,1 1,-1-1,0 0,0 0,0 0,0-1,0 1,0-1,0 0,-1 0,1-1,-1 1,1-1,-1 0,0 1,0-1,0-1,0 1,-1 0,1-1,-1 1,2-5,5-7,-2-1,0 0,-1 1,6-23,-6 13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30:39.1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 1,'-4'3,"-4"2,-6 0,4-1,4 2,6 1,8-1,5-2,5-1,2-2,3 4,-4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30:39.8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262 377,'1'0,"-1"0,0 0,0 0,1 0,-1 0,0 0,1 0,-1 0,0 0,0 0,1 0,-1 0,0 0,1 0,-1 0,0 0,0 0,1 0,-1 0,0 1,0-1,1 0,-1 0,0 0,0 0,1 1,-1-1,0 0,0 0,0 1,0-1,1 0,-1 0,0 1,0-1,0 0,0 0,0 1,0-1,0 0,0 1,0-1,0 0,0 0,0 1,0-1,0 0,0 1,0-1,0 0,0 1,0-1,0 0,0 0,-1 1,1-1,0 0,0 0,0 1,0-1,-1 0,-13 15,-59 22,59-31,0 0,0 1,1 0,0 1,0 1,1 0,0 0,-20 23,26-25,1 1,0 0,0 0,1 1,0-1,0 1,1 0,-3 12,6-18,-1 0,0-1,1 1,0 0,0-1,0 1,0 0,0 0,0-1,0 1,1 0,0-1,-1 1,1 0,0-1,0 1,1-1,-1 0,0 1,1-1,-1 0,1 0,0 0,0 0,0 0,0 0,0 0,0-1,0 1,1-1,-1 1,6 1,-4-2,0 0,1 0,0 0,-1-1,1 0,-1 0,1 0,-1 0,1 0,-1-1,1 0,-1 0,1-1,-1 1,0-1,0 0,1 0,6-4,0-2,0 0,0 0,-1-1,0-1,9-10,-4 3,-2 4,-1 0,-1-1,0-1,-1 0,-1-1,10-20,-18 34,0-2,0 0,1 1,-1-1,1 1,0-1,0 1,3-4,-4 6,-1 1,0 0,1 0,-1 0,0-1,0 1,1 0,-1 0,0 0,1 0,-1 0,1-1,-1 1,0 0,1 0,-1 0,0 0,1 0,-1 0,0 0,1 1,-1-1,0 0,1 0,-1 0,1 0,-1 0,0 0,1 1,12 15,48 103,-31-60,42 65,-3-25,50 77,-117-172,1 0,-1 1,0-1,0 1,0-1,-1 1,1 0,-1 0,0 5,-1-8,0-1,0 1,0-1,0 1,-1-1,1 1,0-1,-1 1,1-1,-1 1,0-1,0 0,1 1,-1-1,0 0,0 0,0 1,0-1,0 0,0 0,-1 0,1 0,0 0,0-1,-1 1,1 0,0-1,-1 1,1-1,-1 1,1-1,-1 1,-1-1,-4 1,1 0,-1-1,1 0,-1 0,1-1,-1 1,1-1,0-1,-1 1,1-1,0 0,0-1,0 0,0 1,1-2,-1 1,1-1,0 0,0 0,-6-6,1 1,0-2,1 1,0-1,1-1,0 0,1 0,0 0,-6-18,6 14,2-1,0 1,1-1,-4-33,7 41,1 1,0-1,1 1,0-1,0 1,1-1,0 1,1 0,0 0,0 0,0 0,6-8,19-26,63-72,-17 23,-48 57,-2 4,24-40,-43 62,-1-1,1 0,-1 0,-1 0,1 0,-2-1,1 1,-1-1,1-18,-3 26,0 0,0-1,0 1,0 0,0 0,-1-1,1 1,-1 0,1 0,-1 0,0 0,0 0,0 0,0 0,0 0,0 0,-1 0,1 0,-1 1,1-1,-1 0,-2-1,2 2,0 1,1-1,-1 1,0-1,0 1,0 0,0 0,0 0,0 0,1 0,-1 0,0 0,0 1,0-1,0 1,0-1,1 1,-1 0,0 0,1 0,-1 0,0 0,1 0,-1 0,1 0,-2 2,-1 0,1 0,0 0,0 0,0 0,0 0,0 1,1-1,0 1,-1 0,1 0,1-1,-1 2,0-1,1 0,0 0,0 0,0 0,1 1,-1-1,1 0,0 1,0-1,1 1,-1-1,1 0,0 0,0 1,1-1,-1 0,1 0,0 0,0 0,0-1,0 1,1 0,-1-1,1 0,0 1,0-1,6 4,-3-3,0 0,1-1,0 0,-1 0,1 0,0-1,0 0,1 0,-1-1,0 0,10 1,-6-3,1 1,-1-1,1-1,-1 0,1 0,17-8,-10 3,-1-2,0 0,0-1,-1-1,0 0,-1-1,0-1,14-16,-19 17,-1 0,0-1,0-1,-2 0,1 0,7-19,-13 25,-1 1,1-1,-1 0,-1 0,1 0,-1-12,-1 16,0-1,0 1,-1-1,1 1,-1 0,0-1,-1 1,1 0,-1 0,0 0,0 0,-4-6,5 9,1-1,-1 1,-1 0,1-1,0 1,0 0,0 0,0 0,-1 0,1 0,-1 0,1 1,-1-1,1 0,-1 1,1-1,-1 1,1-1,-1 1,1 0,-1 0,-2 0,1 0,1 1,-1-1,0 1,0 0,0 0,1 0,-1 0,1 1,-1-1,1 1,-5 2,1 2,0 0,0 0,0 0,1 0,-1 1,2 0,-8 14,9-14,0-1,1 1,0 0,0 0,0 0,1 0,0 1,1-1,0 0,0 0,0 0,1 1,2 9,-2-13,1 0,-1 0,1 0,0-1,0 1,0-1,0 1,0-1,1 0,-1 0,1 0,0 0,0 0,0 0,1-1,-1 0,1 0,-1 0,1 0,0 0,-1 0,1-1,0 0,0 0,5 1,1-2,0 1,-1-1,1-1,0 1,-1-2,1 1,-1-2,0 1,1-1,-1 0,0-1,-1 0,1-1,9-5,-1-2,1 0,-1-1,-1-1,-1 0,21-25,32-57,-49 66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30:40.2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467 1,'-2'4,"1"0,-1 0,0 0,-1 0,1 0,-1 0,1-1,-1 1,-6 5,7-7,-67 65,-2-3,-103 71,85-68,57-42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30:40.6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0,'1'38,"2"0,1 0,2-1,2 1,1-2,2 1,1-1,2-1,1 0,2-1,2-1,1-1,1 0,35 39,-23-32,-7-8,41 38,-53-57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30:41.0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 0,'0'8,"0"6,0 4,-4-1,-1-6,0-10,1-5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56.62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8,'0'-1,"1"0,-1 1,1-1,-1 1,1-1,0 1,-1-1,1 1,0 0,0-1,-1 1,1 0,0 0,0-1,-1 1,1 0,0 0,0 0,0 0,-1 0,1 0,0 0,0 0,0 0,-1 0,1 1,0-1,0 0,-1 1,1-1,0 0,-1 1,1-1,0 1,-1-1,1 1,0-1,-1 1,1-1,-1 1,1 0,-1-1,1 1,-1 0,0-1,1 1,-1 0,1 1,1 3,0 0,0 0,0 0,0 0,1 10,1 9,17 151,-19-143,-2 0,-1-1,-7 49,2-31,-5 23,10-66,-1 0,1-1,-2 1,1 0,-1-1,1 1,-1-1,-1 0,-3 5,-8 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08.91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234 95,'-1'-4,"1"-1,-1 1,0 0,0 0,0 0,0 0,-1 1,1-1,-1 0,0 0,0 1,-1 0,1-1,-1 1,0 0,1 0,-1 0,-1 0,1 1,0-1,-1 1,1 0,-1 0,0 0,1 1,-6-3,4 3,1-1,-1 1,1 0,-1 0,0 0,1 0,-1 1,0 0,1 0,-1 0,0 1,1 0,-1-1,1 2,-1-1,1 0,-1 1,1 0,0 0,0 0,0 1,-7 5,5-2,0 1,1-1,0 1,0 1,0-1,1 1,1 0,-6 14,8-18,-1 0,1 1,0-1,0 0,0 1,1-1,0 1,-1-1,2 0,-1 1,0-1,1 1,0-1,0 0,0 1,1-1,-1 0,4 7,-4-10,1 1,-1-1,0 1,0-1,1 1,-1-1,1 1,-1-1,1 0,-1 0,1 0,0 0,0 0,-1 0,1-1,0 1,0-1,0 1,0-1,0 1,2-1,-1 0,1-1,-1 1,0-1,1 0,-1 0,0 0,0 0,0-1,0 1,0-1,4-2,5-6,0-1,0 1,-1-2,10-13,-20 24,10-13,-1-1,-1-1,15-32,-12 24,-12 23,0 0,0 0,1 1,-1-1,0 0,1 0,-1 1,1-1,-1 0,1 1,-1-1,1 0,0 1,-1-1,1 1,0-1,-1 1,1-1,0 1,0 0,0-1,0 1,-1 0,1 1,-1-1,1 0,0 0,-1 1,0-1,1 0,-1 1,1-1,-1 0,1 1,-1-1,0 1,1-1,-1 1,0-1,1 1,-1-1,0 1,0-1,1 2,10 42,-9-34,1 3,1 1,0-1,1 1,12 22,-16-34,0 0,0 0,0 1,1-1,-1 0,1-1,-1 1,1 0,0 0,0-1,0 1,0-1,0 1,0-1,0 0,0 0,0 0,1 0,-1 0,0-1,1 1,-1-1,1 1,-1-1,0 0,1 0,-1 0,1 0,-1 0,1-1,-1 1,0-1,1 1,-1-1,4-2,12-7,-2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09.24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0,'1'4,"1"1,-1-1,1 0,0 0,0 0,0-1,4 7,0-1,11 21,16 26,-3 1,34 86,-57-125,-2 1,0-1,-1 1,-1 0,0 0,-2 0,0 0,-1 0,-1 0,-1 0,0 0,-10 34,10-47,0 0,0-1,-1 1,0-1,0 1,0-1,-1 0,0 0,0-1,0 1,0-1,-1 0,1 0,-1 0,-8 4,-3-1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11.41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50 1,'-1'0,"-1"0,1 1,0-1,0 1,0-1,0 1,0 0,0-1,1 1,-1 0,0 0,0 0,0-1,1 1,-1 0,0 0,1 0,-1 0,1 0,-1 0,1 1,-1-1,1 0,0 0,0 0,0 0,-1 2,-3 37,3-36,-2 90,-8 74,5-124,1 81,8-121,2-10,2-10,-2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11.74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0,'5'8,"0"1,0-1,-1 1,0 0,0 0,-1 0,0 1,2 12,-5-21,6 33,-2 0,-1 1,-1-1,-5 48,1-8,2-61,0 0,-1-1,0 1,-6 25,1-22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12.09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24,'4'0,"6"0,5 0,4 0,7 0,3 0,1 0,0 0,-2 0,3-4,0-1,-1-1,-1 2,-2 1,-5 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12.43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 25,'0'0,"-1"0,1 0,0 0,0 0,0 1,0-1,0 0,0 0,0 0,0 0,0 0,0 0,-1 0,1 0,0 0,0 0,0 0,0 0,0 0,0 0,0 0,0 0,0 0,-1 0,1 0,0 0,0 0,0 0,0 0,0 0,0 0,0-1,0 1,0 0,0 0,-1 0,1 0,0 0,0 0,0 0,0 0,0 0,0 0,0 0,0 0,0-1,0 1,0 0,0 0,0 0,0 0,0 0,0 0,0 0,0 0,0-1,0 1,0 0,0 0,0 0,0 0,0 0,0 0,0 0,0 0,0 0,9-6,13-4,-10 7,-1 2,1-1,0 1,0 1,0 0,11 2,-20-1,-1-1,0 0,0 0,0 1,0 0,0-1,1 1,-1 0,0 0,0 0,-1 0,1 0,0 0,0 1,-1-1,1 1,0-1,-1 1,0 0,1-1,-1 1,0 0,0 0,0 0,0 0,0 0,0 0,-1 0,1 0,-1 0,1 1,-1-1,0 0,0 0,0 0,0 1,0-1,0 0,-1 3,0 0,0-1,0 0,1 1,0-1,0 0,0 1,1 6,0-9,-1 0,1 0,0 0,0-1,0 1,0 0,1 0,-1-1,0 1,1 0,-1-1,1 0,0 1,-1-1,1 0,0 0,4 2,21 9,-18-9,0 1,-1 0,0 0,10 8,-16-11,-1 0,1 0,-1 1,1-1,-1 0,0 1,1-1,-1 1,0 0,0-1,0 1,-1 0,1 0,0-1,-1 1,1 0,-1 0,1 0,-1 0,0 0,0 0,0 0,0 0,0 0,-1 2,-1 4,0-1,-1 1,0-1,0 0,-1 0,-5 8,6-11,1-1,0 0,-1 1,0-1,0 0,0 0,0 0,0-1,-1 1,1-1,-1 0,-6 4,1-7,5-4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12.96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276 69,'-5'0,"-1"-1,1 0,-1-1,1 1,-8-4,-17-3,22 6,0 1,0 1,0 0,0 0,0 0,0 1,0 0,0 1,-11 3,14-3,0 0,-1 1,1-1,1 1,-1 1,0-1,1 0,0 1,0 0,0 0,0 0,0 1,1-1,-4 8,-1 3,1 0,1 1,1 0,0 0,1 0,0 0,1 1,1-1,1 1,1 0,0-1,1 1,0 0,2-1,8 33,-8-41,0 0,1-1,0 1,0-1,1 0,-1 0,2-1,-1 1,9 7,-10-10,0-1,1 1,-1-1,1 0,-1 0,1-1,0 1,0-1,0 0,0-1,0 1,1-1,-1 0,0 0,10 0,-1-2,0-1,0 0,-1-1,1 0,0-1,-1-1,0 0,21-12,-5 0,-1-2,39-32,-59 44,0-1,0 1,-1-1,0-1,0 1,-1-1,0 0,0-1,-1 0,-1 1,0-2,5-13,-8 16,1 0,-1 0,0 0,-1 0,1-1,-2 1,1 0,-1 0,-1 0,1 0,-1 0,-1 0,1 0,-1 1,-1-1,-8-13,8 13,-1 1,0 0,0 0,-1 1,0-1,0 1,-1 0,0 1,0 0,0 0,-1 0,1 1,-1 0,0 0,0 1,0 0,-15-3,3 2,16-1,12 0,3 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13.35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34 1,'-5'0,"0"4,-5 1,1 5,5-1,7 0,8-3,6-2,4-2,2-1,2-1,1-4,0-2,-1 0,0 1,-4-2,-6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13.67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139 0,'-1'0,"0"1,0-1,1 0,-1 1,0-1,0 0,1 1,-1-1,0 1,0-1,1 1,-1-1,1 1,-1-1,0 1,1 0,-1-1,1 1,0 0,-1-1,1 1,-1 0,1 1,-9 23,6-15,-41 138,12-37,3-5,23-85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17.88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835 0,'0'0,"1"1,-1-1,0 0,1 0,-1 0,0 0,1 0,-1 1,0-1,1 0,-1 0,0 0,0 1,1-1,-1 0,0 1,0-1,0 0,0 0,1 1,-1-1,0 0,0 1,0-1,0 0,0 1,0-1,0 0,0 1,0-1,0 1,0-1,0 0,0 1,0-1,0 0,0 1,0-1,0 0,0 1,-1-1,1 0,-6 17,-81 135,52-94,-8 14,-339 544,275-444,-11 16,101-165,10-15,1 0,0 1,0 0,1 0,0 0,-5 15,10-24,0 0,0 0,0 0,0 0,0 0,0 0,1 0,-1 0,0 0,0 0,0 0,0 0,0 0,0 0,0 0,0 0,0 0,0 0,0 0,0 0,1 0,-1 0,0 0,0 0,0 0,0 0,0 0,0 0,0 0,0 0,0 0,0 0,0 0,0 0,0 0,0 0,0 0,0 0,0 0,1 1,-1-1,0 0,0 0,0 0,0 0,0 0,0 0,0 0,0 0,0 0,0 0,0 0,0 0,0 1,0-1,0 0,0 0,0 0,0 0,0 0,0 0,0 0,-1 0,1 0,8-7,8-11,-4 2,-2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56.95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 50,'-4'-4,"2"-1,6 0,7 1,5 1,4-3,7-1,3 1,1 2,-2 1,0 2,-3 0,0 1,-1 0,-1 0,1 4,-6 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20.59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24 1,'-2'3,"0"0,-1 0,1 1,1-1,-1 0,0 1,1 0,0-1,-1 1,1 0,1-1,-1 6,-3 49,4-44,1 345,-1-360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20.92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0,'1'0,"-1"1,1-1,0 0,0 1,-1-1,1 0,0 1,0-1,-1 1,1-1,0 1,-1-1,1 1,-1-1,1 1,-1 0,1-1,-1 1,1 0,-1-1,0 1,1 0,-1 1,9 23,-6-15,7 26,-1 2,7 61,-13-74,3 43,-3-37,7 38,-9-63,0 0,0 0,0 0,0 0,-1 0,0 0,-1 0,1 0,-1 0,0 0,-1 0,1 0,-4 6,-3 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21.25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43 40,'-5'0,"-4"4,-6 1,4 1,8-2,9-1,7-2,6 0,7-4,4-3,1 1,-1 1,3-4,0 1,-2 0,-2-1,-1-1,-6 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21.61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20,'5'-1,"0"1,0-1,-1 0,1-1,0 1,4-3,24-5,-31 9,0 0,0 0,0 0,-1 0,1 0,0 0,0 1,0-1,-1 1,1-1,0 1,-1 0,1 0,0 0,-1 0,3 2,-2-1,0 0,-1 0,0 0,1 0,-1 0,0 0,0 0,0 1,-1-1,1 0,0 1,-1-1,0 0,1 1,-1-1,0 1,0-1,0 1,-1-1,1 0,-1 1,1-1,-1 0,0 1,0-1,-1 3,-4 9,0 0,-16 23,21-36,-3 6,-3 3,0 1,1 0,1 0,0 0,-6 18,11-27,-1 1,1-1,-1 1,1-1,0 1,0-1,0 1,0-1,1 1,-1-1,1 0,-1 1,1-1,0 0,0 1,0-1,0 0,0 0,0 0,1 0,-1 0,1 0,0 0,-1 0,1 0,0-1,0 1,0-1,0 1,0-1,0 0,1 0,-1 0,3 1,2 0,1 0,0 0,0-1,-1 0,1 0,0-1,0 0,0 0,0-1,0 0,0-1,-1 1,1-1,8-4,14-5,57-31,-86 42,22-12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21.97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240 71,'0'-1,"1"-1,-1 0,-1 1,1-1,0 0,0 1,-1-1,1 1,0-1,-1 1,0-1,1 1,-1-1,0 1,0-1,0 1,0 0,0-1,0 1,0 0,0 0,-1 0,1 0,0 0,-1 0,1 0,0 1,-1-1,1 0,-1 1,1-1,-1 1,0 0,1-1,-1 1,0 0,1 0,-1 0,-2 0,-2 1,1-1,0 1,0 0,0 0,0 1,0 0,0 0,0 0,0 0,1 1,-8 4,2 3,0-1,0 1,1 1,0-1,1 2,0-1,-11 25,9-16,2 1,1-1,0 1,-4 28,9-37,1-1,0 1,1 0,0-1,0 1,2 0,-1-1,1 1,1-1,0 0,1 1,10 20,-11-26,1 0,0 1,0-2,0 1,1 0,0-1,0 0,0 0,1 0,0-1,0 0,0 0,0 0,1-1,-1 0,1 0,0-1,0 1,0-1,0-1,13 2,-4-3,0 0,0-1,0-1,-1-1,1 0,-1 0,0-2,0 0,0-1,0 0,-1-1,0-1,-1 0,0-1,0 0,18-18,-14 11,-1-1,0 0,-1-1,-2-1,1 0,-2-1,-1 0,0-1,-2 0,13-39,-20 51,-1 1,1-1,-1 0,-1 1,1-1,-2 0,1 0,-1 1,0-1,-1 0,0 1,0-1,-1 1,-6-13,7 17,0 0,-1-1,0 1,0 0,0 1,0-1,0 0,-1 1,0 0,1 0,-1 0,0 0,-1 1,1-1,0 1,-1 0,1 0,-1 1,0-1,1 1,-1 0,0 1,0-1,0 1,0 0,0 0,-6 1,6-1,0 1,1 0,-1 0,0 0,0 0,0 1,1 0,-1 0,1 0,0 1,-1 0,1-1,0 1,1 1,-1-1,0 0,-5 8,-2 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22.88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656 4,'0'0,"0"0,0 0,0-1,0 1,0 0,0 0,0 0,0 0,0 0,0 0,0-1,0 1,0 0,0 0,0 0,0 0,0 0,-1 0,1-1,0 1,0 0,0 0,0 0,0 0,0 0,0 0,0 0,-1 0,1-1,0 1,0 0,0 0,0 0,0 0,0 0,-1 0,1 0,0 0,0 0,0 0,0 0,0 0,-1 0,1 0,0 0,0 0,0 0,0 0,0 0,0 0,-1 0,1 0,0 1,0-1,0 0,0 0,-12 9,-10 13,-201 241,-50 68,232-286,30-35,1 1,0 1,0-1,1 2,0-1,-11 24,20-36,0 0,0 0,1 0,-1 0,0 0,0 0,1 0,-1 0,0 0,0-1,1 1,-1 0,0 0,0 0,1 0,-1 0,0 1,1-1,-1 0,0 0,0 0,1 0,-1 0,0 0,0 0,0 0,1 1,-1-1,0 0,0 0,0 0,1 0,-1 1,0-1,0 0,0 0,0 0,1 1,-1-1,0 0,0 0,0 1,0-1,0 0,0 0,0 1,0-1,0 0,0 1,0-1,0 0,0 0,0 1,0-1,0 0,0 0,0 1,0-1,0 0,-1 0,1 1,0-1,0 0,0 0,0 0,0 1,-1-1,1 0,0 0,11-5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25.76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534 22,'0'0,"0"-1,-1 0,1 0,0 0,-1 1,1-1,0 0,-1 0,1 1,-1-1,1 0,-1 1,0-1,1 0,-1 1,0-1,1 1,-1-1,0 1,0-1,1 1,-1 0,0-1,0 1,0 0,-1-1,-26-4,25 5,-7-1,1 1,0 1,-1-1,1 1,-1 1,1 0,0 0,0 1,0 0,0 0,-14 8,-5 6,-53 39,71-48,-20 16,2 1,0 2,2 0,1 2,-35 54,54-74,0 1,1-1,0 1,0 0,2 1,-1-1,1 1,1 0,0 0,-1 12,2-19,1 0,1 0,-1 1,0-1,1 0,0 0,0 0,0 0,1 0,-1-1,1 1,0 0,0-1,0 1,0-1,1 1,0-1,-1 0,1 0,0 0,0-1,1 1,-1-1,0 1,1-1,0 0,-1-1,1 1,7 1,-2 0,0-1,0 0,0 0,0-1,0-1,1 0,-1 0,0 0,0-1,0-1,11-2,9-5,-1 0,29-15,-47 19,13-4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26.29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20 1,'-8'5,"-3"4,11-9,0 0,0 0,0 1,0-1,0 0,0 0,0 1,0-1,0 0,0 0,0 1,0-1,0 0,0 0,0 0,0 1,0-1,0 0,0 0,0 1,0-1,0 0,1 0,-1 0,0 1,0-1,0 0,0 0,1 0,-1 0,0 0,0 1,0-1,0 0,1 0,-1 0,0 0,0 0,1 0,-1 0,0 0,0 0,1 0,-1 0,0 0,0 0,0 0,1 0,-1 0,0 0,0 0,1 0,42 2,-39-2,1-1,0 1,-1 0,1 0,-1 1,1-1,0 1,-1 0,1 0,-1 1,0-1,1 1,-1 0,5 3,-8-4,0 1,0-1,0 0,0 1,0-1,0 1,-1-1,1 1,-1-1,1 1,-1 0,1-1,-1 1,0-1,0 1,0 0,0-1,0 1,0 0,0 0,-1 1,1-2,-1 1,1-1,0 1,0-1,0 1,0-1,0 0,0 1,0-1,0 1,0-1,1 1,-1-1,1 0,-1 1,1-1,-1 0,1 1,0-1,0 0,0 0,0 0,-1 1,1-1,1 0,-1 0,0-1,0 1,0 0,2 1,4 0,0 1,0-2,1 1,13 1,-14-3,-1 1,1 0,0 0,0 1,-1 0,11 5,-15-6,0 0,-1 0,1 0,-1 1,0-1,1 0,-1 1,0-1,0 1,0 0,0-1,0 1,0 0,0 0,0-1,-1 1,1 0,-1 0,0 0,1 0,-1 0,0 0,0 0,0 0,0 0,0 0,-1 0,0 2,0 1,0 0,0 0,-1-1,0 1,1 0,-2-1,1 1,0-1,-1 0,0 0,0 0,0 0,-1 0,1-1,-1 1,0-1,0 0,0 0,-5 2,-4-1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27.87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82 1,'-1'22,"-1"0,-8 32,1-5,1 2,-33 291,30-226,13-86,1-36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28.20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 10,'0'-1,"0"1,0 0,-1 0,1 0,0-1,0 1,0 0,0 0,0-1,0 1,0 0,0 0,0-1,0 1,0 0,0-1,0 1,0 0,0 0,0-1,0 1,0 0,0 0,1 0,-1-1,0 1,0 0,0 0,0-1,0 1,1 0,-1 0,0 0,0 0,0-1,1 1,-1 0,0 0,0 0,1 0,-1 0,0 0,0-1,1 1,-1 0,0 0,0 0,1 0,-1 0,0 0,0 0,1 0,-1 0,0 0,0 1,1-1,-1 0,0 0,0 0,1 0,-1 0,0 0,1 1,0 0,0 0,0 0,0 0,0 0,0 0,-1 0,1 0,0 0,-1 0,1 0,0 3,3 20,-1 0,-1 0,-1 0,-3 33,0-4,3 8,-3 59,1-102,-1 0,-1 0,-1-1,-9 28,5-24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57.28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30 98,'-2'0,"1"0,0 0,0 0,0 0,0 0,-1-1,1 1,0 0,0-1,0 1,0-1,0 1,0-1,0 1,0-1,0 0,0 0,0 1,0-1,1 0,-1 0,0 0,0 0,1 0,-1 0,1 0,-1 0,1 0,-1 0,1 0,-1-3,1 2,0-1,-1 1,1 0,0-1,0 1,1-1,-1 1,0 0,1-1,0 1,-1 0,1-1,0 1,2-3,-1 2,0 0,0 1,0-1,1 0,-1 1,1 0,0 0,0 0,0 0,0 0,0 0,0 1,0-1,1 1,-1 0,0 0,1 0,-1 1,1-1,-1 1,1 0,-1 0,1 0,-1 0,1 0,-1 1,0 0,1 0,-1 0,4 1,-3-1,-1 1,0-1,1 1,-1-1,0 1,0 0,0 0,0 1,-1-1,1 0,0 1,-1 0,0-1,0 1,0 0,0 0,0 1,0-1,-1 0,1 0,-1 1,0-1,0 1,-1-1,1 1,-1 0,1-1,-1 1,-1 4,-1 4,-1 0,-1-1,0 0,-1 1,0-1,-12 19,9-17,1 0,1 1,-8 22,13-35,0 0,1 0,-1 1,1-1,0 1,-1-1,1 0,0 1,0-1,0 1,0-1,0 0,0 1,0-1,1 0,-1 1,0-1,1 1,-1-1,1 0,-1 0,1 1,0-1,-1 0,1 0,0 0,0 0,0 0,0 0,0 0,0 0,0 0,0 0,1 0,-1-1,0 1,0-1,1 1,-1-1,0 1,1-1,-1 1,1-1,-1 0,0 0,1 0,2 0,6 0,1-1,-1 0,1-1,-1 0,11-3,22-7,0-2,44-22,-65 25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28.54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16 114,'-15'-2,"20"-2,27-5,67-14,121-45,-199 61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28.88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170 1,'0'2,"-1"-1,1 1,-1 0,1-1,-1 1,0-1,1 1,-1 0,0-1,0 1,0-1,0 0,0 1,-1-1,1 0,0 0,-1 0,1 0,-3 2,-34 17,26-14,1 0,0 1,1-1,-1 1,2 1,-16 15,22-20,1-1,0 1,0 0,0 0,0 0,1 0,-1 0,1 0,0 0,0 1,-1 3,2-4,0-1,0 0,0 1,0-1,0 0,1 1,-1-1,1 0,0 0,-1 1,1-1,0 0,0 0,1 0,-1 0,0 0,1 0,1 2,3 0,-1 0,0 0,1 0,0-1,0 1,0-1,0-1,1 0,9 3,-5-2,-1 1,0 0,11 7,-18-10,-1 0,0 1,0-1,0 1,0 0,0 0,0 0,-1 0,1 0,-1 0,1 0,-1 0,0 1,0-1,0 1,0-1,1 5,-2-3,1 0,-1 0,-1 0,1 1,-1-1,1 0,-1 0,0 0,-1 0,1 0,-1 0,1-1,-1 1,-5 6,-3 5,0-1,-14 13,18-20,5-5,-1 0,1 0,-1 0,0 0,1 0,-1-1,0 1,0-1,0 1,0-1,0 0,-4 2,5-3,1 0,0 0,0 0,0 0,-1-1,1 1,0 0,0 0,0 0,0 0,-1-1,1 1,0 0,0 0,0-1,0 1,0 0,0 0,0 0,0-1,0 1,-1 0,1 0,0-1,0 1,0 0,0 0,1-1,-1 1,0 0,0 0,0-1,0 1,0 0,0 0,0-1,0 1,0 0,1 0,-1 0,0-1,0 1,0 0,0 0,1 0,-1-1,6-7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29.52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204 136,'0'0,"-1"0,0-1,1 1,-1 0,1 0,-1-1,1 1,-1 0,1-1,-1 1,1 0,-1-1,1 1,-1-1,1 1,0-1,-1 1,1-1,0 1,-1-1,1 1,0-1,0 0,-1 1,1-1,0 1,0-1,0 0,0 1,0-1,0 0,0 1,0-2,0 1,0 0,0-1,0 1,0 0,-1 0,1 0,-1 0,1-1,0 1,-1 0,0 0,1 0,-1 0,0 0,-1-1,0 0,0 1,0 1,0-1,0 0,0 0,0 1,0-1,0 1,0 0,-1 0,1 0,0 0,0 0,0 0,0 0,-1 1,1-1,0 1,0 0,0-1,0 1,0 0,0 0,0 0,1 0,-1 1,0-1,0 0,-1 3,-4 2,0 1,1-1,-1 2,1-1,-7 13,2-2,1 0,1 1,0 1,1 0,2 0,-7 32,9-31,1 1,1-1,0 24,3-36,-1 0,1 0,1 0,0 0,0 0,1-1,0 1,0-1,1 0,5 10,-6-14,-1 0,1-1,0 1,-1-1,2 0,-1 0,0 0,1 0,-1 0,1-1,0 1,0-1,0 0,0-1,0 1,0 0,6 0,-4-1,0-1,1 1,-1-1,0-1,0 1,0-1,0 0,0-1,0 1,0-1,7-4,1 0,-1-1,0-1,0 0,-1-1,0-1,0 0,-1 0,-1-1,14-17,-10 8,-2 1,0-2,9-23,-16 33,0-1,-1-1,-1 1,0-1,0 1,-1-1,0-15,-3 20,1 1,-1-1,-1 1,1-1,-1 1,0-1,-1 1,0 0,0 0,-1 0,0 0,0 1,0 0,-1 0,-9-10,5 7,0 1,0 1,-1 0,0 0,0 1,-1 0,1 1,-1 0,-15-4,23 8,1 0,-1 0,0 0,0 0,1-1,-1 1,0-1,1 1,-4-4,6 5,-1-1,1 0,0 0,-1 1,1-1,-1 0,1 0,0 0,0 0,0 0,-1 1,1-1,0 0,0 0,0 0,0 0,0 0,1 0,-1 1,0-1,0 0,1 0,-1 0,0 0,1 1,-1-1,1 0,-1 0,1 1,-1-1,1 0,-1 1,1-1,1-1,9-8,1 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30.32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16 98,'0'0,"-1"0,1 0,-1 0,0 0,1 0,-1-1,1 1,-1 0,0 0,1 0,-1 0,1-1,-1 1,1 0,-1 0,1-1,-1 1,1 0,-1-1,1 1,-1-1,1 1,0-1,-1 1,1-1,0 1,-1-1,1 1,0-1,-1 1,1-1,0 1,0-1,0 0,0 1,0-1,0 1,0-1,0 0,0 1,0-1,0 1,0-1,0 0,0 1,0-1,1 1,-1-1,0 1,0-1,1 1,-1-2,2-1,-1 0,1 0,-1 0,1 0,0 0,0 0,5-4,0 1,1 0,-1 1,1 0,1 1,14-7,-18 9,0 1,-1-1,1 1,0 0,0 0,0 0,0 1,0 0,0 0,0 0,0 1,7 1,-10-2,-1 0,1 1,-1 0,1-1,-1 1,0 0,1-1,-1 1,0 0,0 0,0 0,1 0,-1 0,0 0,0 1,-1-1,1 0,0 0,0 1,0-1,-1 0,1 1,0 2,-1-1,1 0,-1 0,0 1,0-1,-1 0,1 0,-1 1,1-1,-1 0,-2 5,-3 5,0-1,0 0,-1 0,-11 13,-21 23,26-35,1 1,1 0,0 1,1 0,1 1,-11 23,19-37,1 1,-1-1,0 1,1-1,-1 1,1 0,0-1,0 1,0 0,0-1,0 1,1 0,-1-1,1 1,-1-1,1 1,0-1,0 1,0-1,1 1,-1-1,1 0,-1 0,1 0,0 0,-1 0,1 0,4 3,-3-3,1 0,0 0,-1 0,1 0,0 0,0-1,0 0,0 0,1 0,-1 0,0-1,0 0,0 1,1-1,-1-1,0 1,7-2,1-2,0 0,0-1,0-1,-1 1,0-2,0 0,0 0,-1-1,10-9,-8 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30.66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6,'0'-4,"0"3,5 1,4 1,6 0,4 0,3 0,2 0,1-1,0 0,-4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42.99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484 38,'0'-2,"0"1,0-1,0 1,0-1,0 1,0-1,-1 1,1-1,0 1,-1 0,0-1,1 1,-1 0,0-1,1 1,-1 0,0 0,0-1,0 1,0 0,0 0,-2-1,1 1,0 0,0 0,0 1,0-1,0 1,0-1,-1 1,1 0,0 0,0 0,0 0,0 0,-4 1,-4 1,0 1,0 0,1 0,-1 1,-13 8,-1 2,1 1,0 1,1 1,1 2,0 0,2 0,0 2,1 1,-28 45,25-33,-44 80,57-97,1 0,0 1,1 0,-7 35,13-49,-1 1,1-1,-1 0,1 1,1-1,-1 1,1-1,-1 1,1-1,0 1,1-1,-1 0,1 0,0 0,0 0,4 6,-3-6,1 0,0 1,0-1,1-1,-1 1,1-1,0 1,0-1,0-1,0 1,8 2,-1-1,0-1,0 0,0-1,0 0,1-1,-1-1,1 0,-1 0,0-1,1-1,13-3,-5-1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43.54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 21,'-16'-2,"23"-4,27-4,-29 9,0 0,0 1,1-1,-1 1,0 1,0-1,0 1,0-1,0 1,0 1,0-1,0 1,0 0,5 3,-8-4,0 1,0-1,0 1,0 0,0-1,-1 1,1 0,-1 0,0 0,1 0,-1 0,0 0,0 1,0-1,0 0,-1 1,1-1,-1 0,1 1,-1-1,0 1,0-1,0 0,0 1,0-1,-1 1,1-1,-1 1,0-1,1 0,-3 4,1 0,-1-1,0 1,0-1,-6 8,6-10,1 0,-1 1,1-1,0 1,0 0,0 0,0 0,1 0,-3 8,5-11,-1-1,0 1,0-1,0 1,0-1,1 1,-1-1,0 1,1-1,-1 1,0-1,1 1,-1-1,0 0,1 1,-1-1,1 0,-1 1,1-1,-1 0,1 0,-1 1,1-1,-1 0,1 0,-1 0,1 0,-1 1,1-1,-1 0,1 0,0 0,-1 0,1 0,-1-1,2 1,29-3,-20 2,-9 1,-1 0,1-1,0 1,0 1,0-1,0 0,-1 0,1 1,0-1,0 1,-1-1,1 1,0 0,-1 0,1-1,-1 1,1 0,-1 1,1-1,-1 0,0 0,2 3,-2-2,0 0,0 0,0 0,-1 1,1-1,-1 0,0 0,0 1,0-1,0 0,0 0,0 1,0-1,-1 0,0 3,-3 9,-1-1,-1-1,0 1,-11 17,2-9,2-4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44.12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49 0,'-1'0,"0"0,0 1,1-1,-1 0,0 1,0-1,0 0,1 1,-1-1,0 1,1 0,-1-1,0 1,1-1,-1 1,0 0,1-1,-1 1,1 0,0 0,-1 0,1-1,-1 1,1 0,0 0,-1 1,-4 27,5-27,-13 134,6-84,3-1,2 1,2 0,2 0,10 54,-10-88,1-7,-1 1,0-1,-1 1,-1 0,0-1,-1 1,-2 16,-2-18,0-5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44.45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64 0,'0'65,"-14"104,9-126,1 65,2-12,0-75,-1-1,0 0,-2-1,0 1,-9 20,7-25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44.81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13 73,'-11'-3,"9"2,8 1,11 0,0 0,0-1,0-1,33-7,-17 2,-11 2,39-14,9-2,-53 17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57.82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315 0,'-5'2,"0"-1,0 1,1-1,-1 1,1 1,-1-1,1 1,0 0,0 0,-6 5,-1 0,-8 6,0 2,0 0,2 1,0 0,1 2,0 0,2 0,0 1,2 1,0 1,1-1,1 2,-11 39,12-30,1 0,-5 56,12-76,0-1,2 0,-1 1,1-1,1 0,0 1,0-1,1 0,1-1,0 1,8 16,-9-23,-1 0,1 0,0 0,0-1,0 1,1-1,-1 1,1-1,0 0,0 0,0-1,0 1,1-1,4 2,-2-2,-1 0,1 0,0-1,0 0,0 0,0-1,0 0,13-1,-3-2,0-1,0 0,-1-1,1-1,-1 0,-1-2,17-9,13-10,-2-2,0-2,57-54,-82 66,-1 0,0-1,18-31,-28 40,-1 0,0-1,0 0,-1 0,-1 0,0-1,-1 1,3-22,-6 27,0-1,0 0,-1 1,0-1,0 1,-1-1,1 1,-2 0,1 0,-1 0,0 0,-1 0,0 0,-8-11,8 13,-1 0,1 0,-1 1,0-1,0 1,0 0,-1 1,1-1,-1 1,0 0,0 1,0-1,0 1,0 0,-1 1,1-1,-11 0,4 1,-1 1,0 1,0-1,0 2,1 0,-1 1,1 0,-1 1,-15 7,28-11,0 1,1-1,-1 0,0 1,0-1,0 1,1-1,-1 1,0-1,1 1,-1 0,0-1,1 1,-1 0,1 0,-1-1,1 1,-1 0,0 1,2-2,-1 1,0-1,0 1,0-1,0 1,0-1,0 1,1-1,-1 1,0-1,0 0,1 1,-1-1,0 1,0-1,1 0,-1 1,1-1,-1 0,0 1,1-1,-1 0,1 0,0 1,2 0,0 1,0-1,1 0,-1 1,1-2,-1 1,1 0,3-1,16-1,-1-4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50.94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178 35,'1'0,"0"-1,-1 0,1 1,0-1,-1 0,1 1,0-1,-1 0,1 0,-1 0,0 1,1-1,-1 0,0 0,1 0,-1 0,0 0,0 0,0 0,0 1,0-1,0 0,0 0,0 0,0 0,0 0,0 0,-1 0,1 0,0 0,-1 1,0-2,0 1,1 0,-1 1,0-1,0 0,0 1,0-1,0 1,0 0,0-1,0 1,0 0,0-1,0 1,0 0,0 0,0 0,0 0,0 0,0 0,0 0,0 1,0-1,0 0,0 0,0 1,0-1,0 1,-1 0,-7 4,1 0,0 1,1 0,-1 0,1 1,0 0,1 0,-1 1,2 0,-1 0,-8 16,4-4,1 0,1 1,1-1,-6 27,10-34,1 1,0 0,1 0,1-1,1 23,-1-32,1 0,-1 0,1 0,0-1,0 1,0 0,0 0,1-1,-1 1,1-1,0 0,0 1,0-1,0 0,1 0,0 0,-1 0,1-1,0 1,0-1,0 0,1 0,-1 0,6 3,-6-5,1 1,-1 0,1-1,-1 0,1 1,-1-1,1-1,-1 1,1-1,-1 1,1-1,3-1,-6 2,1-1,0 0,-1 1,1-1,0 0,-1 0,1 1,-1-1,0 0,1-1,-1 1,0 0,1 0,-1-1,0 1,0 0,0-1,0 1,0-1,-1 1,1-1,0 0,-1 1,1-1,0-2,-2 3,1 0,0-1,0 1,-1 0,1 0,-1-1,1 1,-1 0,1 0,-1 0,0 0,0 0,1 0,-1 0,0 0,0 0,0 0,0 0,0 0,0 1,0-1,-1 0,1 1,0-1,0 1,0-1,-1 1,1 0,0-1,-1 1,1 0,0 0,-2 0,-4-1,-1 0,1 1,0 0,-12 2,-17 6,34-8,0 1,1 0,-1-1,0 1,0 0,1 0,-1 0,1 0,-1 0,1 0,-1 0,1 0,0 1,-1-1,1 1,-2 2,24-14,-9 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51.80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215 12,'0'0,"0"-1,0 1,0-1,0 1,0-1,0 1,0 0,0-1,0 1,0-1,0 1,-1-1,1 1,0 0,0-1,0 1,-1 0,1-1,0 1,-1 0,1-1,0 1,-1 0,1-1,0 1,-1 0,1 0,-1 0,1-1,0 1,-1 0,1 0,-1 0,1 0,-1 0,1 0,0 0,-1 0,1 0,-1 0,1 0,-1 0,1 0,-1 0,1 0,0 0,-1 0,1 1,-1-1,1 0,0 0,-1 0,0 1,-23 13,24-14,-12 10,0-1,1 2,0 0,1 0,0 1,0 0,2 1,-1 0,-10 24,6-7,0 1,3 1,-11 46,19-70,1 0,0 0,0 1,1-1,0 0,1 0,-1 0,2 0,-1 0,1 0,0 0,7 14,-8-18,1-1,0 1,0-1,1 0,-1 0,1 0,-1 0,1-1,0 1,0-1,0 1,0-1,1 0,-1 0,1-1,-1 1,1-1,-1 0,1 1,0-2,0 1,0 0,-1-1,1 0,0 1,0-2,0 1,7-2,0 0,0-1,0 0,-1-1,1 0,-1-1,0 0,-1 0,1-1,-1-1,0 1,0-1,14-16,-5 3,-1-1,-1 0,-1-1,16-31,-27 44,0 1,0-1,-1 1,0-1,0 0,-1 0,-1 0,1 0,-2-1,1-15,-2 19,1 0,-1 1,-1-1,1 0,-1 1,0-1,0 1,0-1,-1 1,0 0,0 0,0 0,-1 1,0-1,1 1,-1 0,-1 0,-5-4,1 1,0 0,-1 1,0 0,-1 1,-18-8,26 12,-1 0,0 0,1 0,-1 1,0-1,0 1,0 0,0 0,0 1,1-1,-1 1,0-1,0 1,0 0,1 1,-1-1,1 1,-1-1,1 1,-6 4,9-6,-1 0,1 0,-1 1,1-1,-1 0,1 1,-1-1,1 0,0 1,-1-1,1 1,0-1,-1 0,1 1,0-1,0 1,-1-1,1 1,0-1,0 1,0-1,0 1,0-1,-1 1,1-1,0 1,0-1,0 1,1 0,-1 0,1 0,-1 0,1-1,0 1,-1-1,1 1,0 0,0-1,-1 1,1-1,0 0,0 1,0-1,0 0,1 1,33 5,-14-5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49:52.50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107 43,'0'0,"-1"0,0 0,1 0,-1 0,1 0,-1 0,1 0,-1 0,1 0,-1 0,1-1,-1 1,1 0,-1 0,1-1,-1 1,1 0,-1-1,1 1,-1 0,1-1,0 1,-1-1,1 1,0-1,-1 1,1-1,0 1,0-1,-1 1,1-1,0 1,0-1,0 1,0-1,0 1,0-1,0 0,0 1,0-1,0 1,0-1,0 1,0-1,0 1,1-1,-1 0,0 0,1-1,-1 1,1 0,-1 0,1-1,0 1,-1 0,1 0,0 0,0 0,0 0,0 0,0 0,0 0,0 0,0 0,0 1,0-1,0 0,2 0,-1 1,-1-1,1 1,0-1,0 1,0 0,0 0,-1 0,1 0,0 0,0 0,0 1,-1-1,1 1,0-1,0 1,-1-1,1 1,0 0,-1 0,1 0,-1 0,1 0,-1 0,0 1,1-1,-1 0,0 1,0-1,0 1,0-1,0 1,0-1,0 1,0 0,-1-1,1 1,-1 0,1 2,0 1,0 1,0-1,-1 0,1 1,-1-1,0 1,-1-1,1 0,-1 1,-1-1,1 0,-2 6,-7 7,0-1,0 0,-2 0,0-1,-22 22,17-18,0 0,-19 29,36-48,-1 0,0 0,1 0,-1 0,1 0,-1 1,1-1,-1 0,1 0,0 0,0 0,-1 1,1-1,0 0,0 0,0 1,0-1,1 0,-1 0,0 0,0 0,1 1,-1-1,1 0,0 2,1-2,-1 1,1 0,0-1,-1 1,1-1,0 1,0-1,0 0,0 0,0 0,1 0,2 1,6 1,1-1,-1 0,1 0,13-1,-14-1,1 0,-1 0,1-2,-1 1,1-1,-1-1,0 0,0-1,0 0,20-10,-18 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17.704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36 74,'-2'0,"0"-1,-1 0,1 0,0 0,0 0,0 0,0 0,0-1,0 1,0-1,0 1,-2-4,-2 0,9 4,1 0,-1 0,1 1,0-1,-1 1,1 0,4 1,27-2,0-1,-1-2,53-12,-49 7,1 3,60-3,481 10,-560 0,-1 1,22 4,-28-3,0 0,0-2,0 0,1 0,-1-1,22-3,-22 0,0 0,0 1,1 1,-1 0,1 1,-1 0,0 1,1 0,19 6,-21-5,-7-2,-5-2,-5-2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18.856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21,'1'-1,"-1"-1,0 1,1 0,-1 0,1 0,0 0,-1 0,1 0,0 0,0 0,-1 1,1-1,0 0,0 0,0 0,0 1,0-1,0 1,0-1,0 1,1-1,-1 1,0 0,0-1,0 1,0 0,1 0,-1 0,0 0,2 0,37 0,-8 5,11 2,61 1,43 4,-10-1,-50-9,128 7,53 9,-71-7,192 14,-229-18,72 9,-216-13,0 0,0 0,0-2,1 0,-1 0,25-3,-41 2,0-1,0 1,1 0,-1 0,0 0,0 0,1-1,-1 1,0 0,0 0,1 0,-1-1,0 1,0 0,0 0,0-1,0 1,1 0,-1-1,0 1,0 0,0 0,0-1,0 1,0 0,0-1,0 1,0 0,0-1,0 1,0 0,0 0,0-1,0 1,0 0,0-1,-1 1,1 0,0 0,0-1,0 1,0 0,-1 0,1-1,0 1,0 0,0 0,-1 0,1-1,0 1,-1 0,1 0,0 0,-1-1,-8-10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23.088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26 1,'-19'79,"13"4,5 89,3-92,-1-58,1 0,1 1,0-1,10 27,-11-46,-1-8,-1 4,1-9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23.435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30 3,'12'-1,"-11"0,0 1,0 0,-1 0,1-1,0 1,0 0,0 0,0 0,-1 0,1 0,0 0,0 0,0 0,-1 1,1-1,0 0,0 0,0 1,-1-1,1 0,0 1,-1-1,1 1,0-1,-1 1,1-1,0 1,-1-1,1 1,-1 0,1-1,-1 1,0 0,1 0,-1-1,0 1,1 0,-1 1,4 11,-1-1,0 1,-1 0,0 0,-1 0,-1 0,0 0,-2 13,1 10,-1 275,2-300,-1 0,0 0,0 0,-4 12,4-19,-1 1,0 0,0 0,0-1,0 0,0 1,-1-1,0 0,0 0,0 0,-4 4,6-7,-1-1,1 1,0 0,0 0,-1-1,1 1,0 0,-1-1,1 0,0 1,-1-1,1 0,-1 1,1-1,0 0,-3 0,-8-2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23.786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21 0,'-4'0,"-5"0,2 0,7 0,8 0,6 0,5 0,8 0,2 0,2 0,-1 0,-2 0,-1 0,-1 0,4 0,0 0,-5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24.15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24,'1'-1,"-1"0,1 0,-1 0,1-1,0 1,0 0,-1 0,1 0,0 0,0 0,0 0,0 1,0-1,0 0,0 0,0 1,1-1,-1 1,0-1,0 1,1-1,-1 1,0 0,0-1,1 1,-1 0,2 0,37-3,-37 3,0 0,0 0,0 0,0 1,0-1,0 1,0 0,0 0,0 0,0 0,0 1,-1-1,1 1,0-1,-1 1,3 2,-4-2,1 0,-1 0,0 0,0 0,0 0,0 0,0 0,-1 0,1 0,-1 0,1 1,-1-1,0 0,0 0,0 0,0 1,0-1,0 0,-1 0,1 0,-1 1,-1 2,-15 30,14-31,0 1,1 0,-1-1,1 1,0 0,-2 10,4-15,0 1,0-1,0 1,0-1,0 1,0-1,0 1,0-1,0 1,0-1,0 1,0-1,0 1,1-1,-1 0,0 1,0-1,1 1,-1-1,0 1,0-1,1 0,-1 1,0-1,1 0,-1 1,1-1,-1 0,0 0,1 1,-1-1,1 0,-1 0,1 0,-1 1,1-1,-1 0,1 0,-1 0,1 0,-1 0,1 0,-1 0,1 0,0 0,28-6,-19 3,3 1,0 0,0 1,16 1,-26 0,0 0,1 0,-1 0,0 1,0-1,1 1,-1 0,0 0,0 0,0 1,0-1,0 1,0-1,0 1,-1 0,1 0,-1 0,3 3,-4-3,0-1,-1 1,1-1,-1 1,0 0,1-1,-1 1,0 0,0-1,0 1,0 0,0-1,0 1,-1 0,1-1,0 1,-1-1,0 1,1 0,-1-1,0 1,0-1,1 0,-3 3,-29 36,25-31,-78 87,81-94,3-5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24.656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268 3,'-10'-1,"0"1,1 1,-1 0,0 0,1 1,-1 0,1 1,0 0,0 1,0-1,0 2,1-1,-1 1,1 1,0-1,1 1,-1 1,-10 12,7-7,2 2,0-1,0 1,1 1,1-1,0 2,1-1,1 0,-6 30,8-32,1 0,1-1,0 1,1 0,1 0,0 0,0-1,1 1,1-1,0 1,1-1,0 0,6 12,-8-19,1-1,-1 0,1 0,0 0,0 0,0 0,1-1,-1 0,1 1,0-1,0 0,0-1,0 1,0-1,1 0,6 3,-4-4,0 1,0-1,0 0,0 0,0-1,0 0,1 0,-1-1,0 0,9-2,-1-1,0-1,0-1,0 0,-1-1,0 0,0-1,0-1,-1 0,16-15,-20 15,0 1,-1-2,0 1,0-1,-1 0,-1 0,0-1,0 0,-1 0,0 0,-1-1,-1 1,1-1,-2 0,0 0,0 0,-1 0,-1-1,0 1,0 0,-1 0,-4-15,3 17,-2-1,0 1,0 0,0 0,-2 1,1-1,-1 1,0 0,-14-14,17 20,0 0,0 0,0 0,0 0,-1 1,1 0,-1-1,0 1,0 0,0 1,0-1,0 1,0 0,0 0,-1 0,1 0,0 1,-1-1,1 1,0 0,-1 1,1-1,0 1,0 0,-1 0,1 0,-4 2,7-3,0 1,0-1,0 0,0 0,0 1,0-1,1 0,-1 1,0-1,0 1,1-1,-1 1,0-1,0 1,1 0,-1-1,1 1,-1 0,1 0,-1-1,1 1,-1 0,1 0,0 0,-1-1,1 1,0 0,0 0,-1 0,1 0,0 0,0 0,0 0,0 1,1-1,0 0,0 1,0-1,0 0,0 0,0 0,0 0,1 0,-1 0,0 0,1-1,-1 1,0 0,1-1,-1 1,1-1,-1 1,1-1,2 1,14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58.4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740 1,'0'0,"0"0,0 0,1 0,-1 0,0 0,0 0,0 0,0 0,1 1,-1-1,0 0,0 0,0 0,0 0,0 0,0 1,1-1,-1 0,0 0,0 0,0 0,0 1,0-1,0 0,0 0,0 0,0 0,0 1,0-1,0 0,0 0,0 0,0 1,0-1,0 0,0 0,0 0,0 0,0 1,0-1,0 0,-1 0,1 0,0 0,0 1,0-1,0 0,0 0,0 0,-1 0,1 0,0 0,0 0,0 1,0-1,0 0,-1 0,1 0,0 0,-14 16,5-6,-336 551,244-381,7-5,45-81,-77 113,126-207,0 0,0 0,0 0,0 0,0 0,0 0,0 0,0 0,0 0,0 0,0 0,0 0,-1 0,1 0,0 0,0 0,0 0,0 0,0 0,0 0,0 0,0 0,0 0,0 0,0 0,0 0,0 0,0 0,0 0,-1 0,1 0,0 0,5-12,8-17,1 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25.004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11 1,'0'4,"-5"1,0 5,4-1,6 0,7-3,5-2,4-2,3-1,1-1,0 0,1-1,-1 1,0-4,0-2,-5-4,-5-3,-6-1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25.333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79 1,'-3'4,"0"1,0-1,1 1,0 0,0-1,0 1,0 0,1 0,0 0,0 1,0 8,-4 12,-14 61,-8 98,22-151,5-24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26.97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23 68,'-1'0,"-1"0,1-1,-1 1,1-1,-1 1,1-1,0 0,-1 1,1-1,0 0,0 0,-2-1,3 2,0 0,-1 0,1-1,0 1,0 0,0 0,-1 0,1-1,0 1,0 0,0 0,-1-1,1 1,0 0,0 0,0-1,0 1,0 0,0-1,0 1,0 0,0 0,0-1,0 1,0 0,0-1,0 1,0 0,0 0,0-1,0 1,0 0,0-1,0 1,1 0,-1 0,0-1,0 1,0 0,0 0,1-1,-1 1,0 0,0 0,1 0,-1-1,0 1,0 0,1 0,-1 0,0 0,0 0,1 0,-1 0,0-1,1 1,-1 0,0 0,0 0,1 0,-1 0,0 0,1 0,-1 0,1 1,115-14,-23 3,-63 9,-1-2,32-8,-45 7,-6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27.304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100 1,'-2'0,"-1"0,1 0,0 1,-1-1,1 1,0-1,-1 1,1 0,0 0,0 0,0 0,0 0,0 1,0-1,-3 3,1 0,1 0,0 0,0 0,0 0,0 1,1-1,-3 6,-1 6,0 1,2 0,-5 22,4-7,2-1,1 1,1 0,5 38,-3-66,-1 1,1 0,0-1,1 1,-1-1,1 1,0-1,0 0,3 6,-4-9,0 0,0 0,-1 0,1 0,0 0,0 0,0 0,0 0,1-1,-1 1,0 0,0-1,0 1,1 0,-1-1,0 0,0 1,1-1,-1 0,0 0,1 1,-1-1,0 0,1 0,-1-1,0 1,1 0,-1 0,0-1,1 1,-1 0,0-1,0 0,1 1,0-2,12-7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27.639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585 23,'0'-1,"-1"0,1 0,0 0,-1 1,1-1,0 0,-1 0,1 0,-1 1,1-1,-1 0,1 1,-1-1,0 1,1-1,-1 0,0 1,1-1,-1 1,0 0,0-1,1 1,-1 0,0-1,0 1,0 0,0 0,-27-5,25 4,-6 1,1-1,-1 2,1-1,-1 1,1 0,-1 1,1 0,-11 4,-8 5,-28 15,34-16,2 1,-1 1,1 0,1 2,0 0,1 1,1 0,0 2,-15 20,-2 8,1 2,-26 54,50-87,1 1,1-1,0 1,0 1,2-1,0 1,1 0,0 0,1 0,1 0,1 21,0-33,1 0,-1 0,1 0,0 0,0 0,0 0,1 0,-1-1,1 1,0 0,0-1,0 1,0-1,1 0,0 0,-1 0,1 0,0 0,0-1,1 1,-1-1,6 3,-1-1,1-1,-1 0,1-1,0 0,0 0,0-1,0 0,0-1,10 0,2-1,-1 0,1-1,-1-1,0-1,0-1,0 0,0-2,-1 0,0-2,-1 0,27-17,-21 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28.139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3 42,'-2'11,"2"-9,8-9,-7 6,8-5,-1 0,1 1,0 0,0 0,1 1,-1 0,1 1,13-3,-20 5,-1 1,0-1,1 1,-1 0,0 0,1 0,-1 0,1 0,-1 1,0-1,0 1,1-1,-1 1,0 0,3 1,-4-1,0 0,0 0,1 0,-1 0,0 0,0 0,0 0,0 1,-1-1,1 0,0 1,0-1,-1 1,1-1,-1 0,1 1,0 2,-1 1,0 0,0 0,0-1,0 1,-1 0,0 0,0 0,0 0,-1-1,1 1,-1-1,-5 9,-3 2,8-11,-1-1,1 1,0 0,0-1,0 1,0 0,1 0,-2 5,3-8,1-1,-1 1,0 0,0-1,1 1,-1 0,0 0,1-1,-1 1,0-1,1 1,-1 0,1-1,-1 1,1-1,0 1,-1-1,1 1,-1-1,1 1,0-1,-1 0,1 0,0 1,0-1,-1 0,1 0,1 1,27 5,-24-5,9 2,0 0,23 9,-34-11,0 0,1 1,-1-1,0 1,0 0,-1 0,1 0,0 0,0 0,-1 0,0 1,1-1,-1 1,0 0,0 0,0 0,1 4,-2-4,-1-1,0 1,0 0,0 0,0 0,0-1,0 1,-1 0,1 0,-1-1,0 1,0 0,0-1,0 1,0-1,-1 1,-2 3,-32 38,34-42,-32 39,29-35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28.468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27 0,'0'0,"1"0,0 0,-1 1,1-1,-1 0,1 0,0 1,-1-1,1 0,0 0,-1 1,1-1,-1 1,1-1,-1 1,1-1,-1 1,1-1,-1 1,0-1,1 1,-1-1,0 1,1 0,-1-1,0 1,0-1,0 1,1 0,-1-1,0 1,0 0,0-1,0 1,0 1,-2 26,2-26,-20 156,2 211,19-193,-1-177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28.801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60 1,'1'0,"0"0,1 0,-1 0,0 0,0 0,1 0,-1 1,0-1,0 0,1 1,-1-1,0 1,0 0,0-1,0 1,0 0,0 0,0-1,0 1,0 0,0 0,0 0,0 0,-1 1,1-1,0 0,-1 0,1 0,-1 0,1 1,-1-1,0 0,1 0,-1 1,0-1,0 0,0 1,0-1,0 0,0 1,-1 0,0 10,-1-1,0 0,-1 0,-4 11,1-2,-13 58,3 0,-7 114,23-146,0-31,0-1,0 0,-2 0,-2 15,-1-14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29.136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22 72,'-1'0,"-1"0,1 0,0-1,0 1,-1 0,1-1,0 1,0-1,-1 0,1 1,0-1,0 0,-2-1,3 2,0-1,-1 1,1 0,0 0,0-1,0 1,-1 0,1 0,0-1,0 1,0 0,0-1,0 1,-1 0,1-1,0 1,0 0,0-1,0 1,0 0,0-1,0 1,0 0,0-1,0 1,1 0,-1-1,0 1,0 0,0-1,0 1,0 0,1-1,-1 1,0 0,0 0,0-1,1 1,-1 0,0 0,1-1,-1 1,0 0,0 0,1 0,-1 0,0-1,1 1,-1 0,0 0,1 0,-1 0,0 0,1 0,-1 0,26-7,0 0,0 2,0 1,0 1,50 1,-34 2,48-8,-3-4,-65 10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29.487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171 1,'-1'2,"1"1,0 0,-1-1,0 1,1-1,-1 1,0-1,0 1,-1-1,1 0,0 1,-1-1,1 0,-1 0,0 0,0 0,0 0,-2 1,-7 5,1 0,-20 10,-10 6,35-19,-1 0,1 0,0 0,1 1,-1-1,1 1,0 0,1 0,-6 13,8-16,0-1,0 1,1-1,-1 1,1 0,0-1,-1 1,1 0,0-1,1 1,-1 0,0-1,1 1,-1-1,1 1,0-1,0 1,0-1,0 1,1-1,-1 0,0 1,1-1,0 0,-1 0,1 0,0 0,0-1,4 3,4 3,0-2,1 1,0-1,0-1,0 0,16 3,-17-4,0-1,0 1,0 1,0 0,-1 0,1 1,16 12,-25-16,0 0,0 0,0 0,0 0,0 1,0-1,0 0,0 0,-1 1,1-1,0 1,-1-1,1 1,-1-1,0 1,1-1,-1 1,0-1,0 1,0-1,0 3,-1-1,0 0,1 0,-1 0,-1 0,1 0,0 0,-1 0,1 0,-1-1,-3 4,2-2,-1 1,0-1,0 0,-1 0,1-1,-1 1,0-1,0 0,0 0,0-1,-8 3,13-4,-1-1,0 0,0 0,0 0,1 0,-1 0,0 0,0 0,1 0,-1 0,0 0,0-1,1 1,-1 0,0 0,0-1,1 1,-1-1,0 1,1 0,-1-1,1 1,-1-1,0 1,1-1,-1 0,1 1,0-1,-1 0,1 1,-1-1,1 0,0 1,-1-1,1 0,0-1,-1-1,0 0,1 0,0 0,-1 0,1 0,0-1,1-4,3-11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59.17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92 1,'-1'11,"0"0,-1-1,-4 17,-3 17,0 36,-12 147,-3 38,23-259,-7 18,2-20,3-15,4-5,2-1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30.067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413 0,'-6'5,"-1"0,0-1,0 0,0-1,-1 0,-15 5,-6 3,15-5,-21 10,-59 34,84-43,0 0,0 1,1 0,-1 1,2 0,0 0,0 1,0 0,-9 17,5-6,1 1,1 0,1 1,1 0,1 1,1-1,1 1,1 0,1 0,0 40,4-56,0 0,0 0,1-1,0 1,1 0,-1 0,1-1,1 0,0 0,0 0,0 0,1 0,-1-1,2 0,-1 0,1 0,0 0,0-1,8 5,-9-6,1-1,1 0,-1 0,0 0,1 0,-1-1,1 0,0-1,0 1,0-1,0-1,0 1,-1-1,1 0,0-1,0 0,0 0,0 0,0-1,0 0,-1 0,10-5,4-4,-1 0,1-2,-2 0,0-1,-1-1,0-1,15-18,-20 20,-1-1,0-1,0 0,-2 0,0-1,-1 0,-1 0,10-37,-15 42,-1 1,0-1,-1 0,0 1,-1-1,0 0,-1 1,0-1,-1 1,0-1,-1 1,0 0,-1 1,0-1,-11-16,11 19,0 0,-1 0,0 0,-1 1,1 0,-1 0,-1 1,1 0,-1 0,0 1,0 0,-1 0,1 1,-1 0,0 1,0 0,-1 0,1 1,-13-2,18 4,1 0,-1 0,1 0,-1 0,1 0,-1 1,1 0,-1 0,1 0,0 0,-1 0,-4 4,8-5,-1 0,1 0,0 0,0 1,0-1,0 0,0 0,0 0,0 1,0-1,0 0,0 0,0 1,0-1,0 0,0 0,0 0,0 1,0-1,0 0,0 0,0 1,0-1,1 0,-1 0,0 0,0 1,0-1,0 0,0 0,1 0,-1 0,0 0,0 1,0-1,0 0,1 0,-1 0,0 0,0 0,0 0,1 0,-1 0,0 0,0 1,1-1,-1 0,0 0,0 0,0 0,1 0,-1-1,0 1,0 0,1 0,-1 0,16 3,105 14,-99-13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30.537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43,'6'-1,"0"0,1 0,-1-1,0 0,0 0,0-1,0 1,9-6,-11 5,0 0,0 1,0 0,1 0,-1 0,1 0,0 1,-1 0,1 0,0 0,0 1,-1-1,1 1,9 1,-12 0,0-1,-1 1,1 0,0 0,0 0,-1 0,1 1,-1-1,1 0,-1 1,0-1,1 1,-1-1,0 1,0 0,0-1,0 1,0 0,-1 0,1 0,0 0,-1 0,1 0,-1-1,0 1,0 0,0 0,0 0,0 3,0 2,-1 1,0-1,0 0,0 1,-1-1,-5 11,-1-2,0 0,-2-1,0 0,-20 22,14-18,-16 27,31-45,0 0,0 1,0-1,1 1,-1-1,1 1,-1-1,1 1,-1-1,1 1,0-1,0 1,0 0,0-1,0 1,0-1,0 1,0 0,1-1,-1 1,0-1,2 2,-1-1,0 1,1-1,0 0,-1 0,1 0,0-1,0 1,0 0,0-1,0 1,0-1,4 2,3 1,0-1,1 1,-1-2,1 1,0-1,10 0,-5 0,0-1,1-1,-1-1,0 0,29-6,-38 5,0 0,0 0,-1 0,1-1,-1 0,0 0,1 0,-1-1,-1 1,1-1,0-1,-1 1,0-1,0 1,0-1,-1 0,5-9,2-6,-1 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30.868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25 61,'-4'-4,"-6"-2,4 1,2-3,6-1,7 2,6 2,4 1,4 2,1 2,2-1,-5-2,-1-2,-4 4,-9 2,-6 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32.35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23 74,'-2'0,"1"0,-1-1,1 1,-1-1,1 1,0-1,-1 0,1 1,0-1,-1 0,1 0,-1-1,1 2,1 0,0 0,0-1,0 1,-1 0,1 0,0 0,0-1,0 1,-1 0,1 0,0-1,0 1,0 0,0 0,0-1,-1 1,1 0,0-1,0 1,0 0,0 0,0-1,0 1,0 0,0-1,0 1,0 0,0 0,1-1,-1 1,0 0,0-1,0 1,0 0,0 0,0-1,1 1,-1 0,0 0,0-1,0 1,1 0,-1 0,0 0,0-1,1 1,-1 0,0 0,0 0,1 0,-1 0,0 0,1 0,-1-1,0 1,0 0,1 0,-1 0,0 0,1 0,-1 0,0 0,0 0,1 1,26-5,1 2,-1 1,38 3,-4 0,-20-1,-21 0,1 0,-1-2,0 0,0-2,23-4,-30 3,-10 4,-1 0,1-1,-1 1,1-1,-1 1,0-1,1 0,-1 0,0 0,0 0,0-1,0 1,0 0,0-1,0 0,0 1,0-1,-1 0,3-3,0-6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34.854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326 21,'9'-14,"-9"14,0 0,0-1,0 1,0 0,0 0,0-1,0 1,0 0,0 0,0-1,0 1,0 0,0 0,-1 0,1-1,0 1,0 0,0 0,0 0,0-1,-1 1,1 0,0 0,0 0,0 0,-1 0,1-1,0 1,0 0,-1 0,1 0,0 0,-1 0,-1 0,0-1,-1 1,1 0,0 0,-1 1,1-1,0 0,0 1,-1-1,-2 2,-5 3,0 0,1 0,-1 1,1 0,1 1,-1-1,-14 17,-49 64,56-66,12-17,-18 24,1 1,-31 56,48-77,0 0,1 0,0 0,0 0,0 1,1 0,1-1,-1 1,1 0,1 0,0-1,0 1,1 0,0 0,0-1,5 18,-3-20,0 0,0 0,0-1,0 1,1-1,0 0,0 0,0 0,1-1,-1 1,10 6,-5-5,1-1,-1 0,1 0,0-1,0 0,15 3,5-1,0-2,1-1,59-1,-67-3,-2 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35.315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15 102,'0'-2,"-1"0,1 1,0-1,-1 1,1-1,-1 1,1-1,-1 1,0-1,0 1,-1-2,2 2,-1 0,0-1,0 1,0 0,1 0,-1-1,1 1,-1-1,1 1,0 0,-1-1,1 1,0-1,0 1,0-1,0 1,1-3,-1 2,1 0,0-1,0 1,0 0,0 0,0 0,0 0,0 0,1 0,-1 1,1-1,0 0,-1 1,1-1,3-1,0 0,0 0,-1 1,1 0,0 0,1 0,8-2,-6 3,1 0,-1 0,1 0,0 1,-1 0,1 1,-1 0,14 3,-20-4,0 1,0-1,0 1,0 0,0-1,0 1,0 0,0 0,0 0,-1 1,1-1,0 0,-1 1,1-1,-1 1,1-1,-1 1,0 0,0-1,0 1,0 0,0 0,0 0,0 0,0 0,-1 0,1 0,-1 0,0 0,1 0,-1 1,0-1,-1 3,-1 5,0-1,-1 0,0-1,-1 1,0 0,-6 9,-1 3,10-20,1 0,-1 0,1 0,-1 0,1 0,-1 0,1 0,-1 0,1 0,0 0,0 1,0-1,-1 0,1 0,0 0,0 0,1 1,-1-1,0 0,0 0,1 0,-1 0,0 0,1 0,-1 0,1 0,-1 0,1 0,0 0,-1 0,1 0,0 0,0 0,0 0,1 0,3 2,1-1,-1 1,1-2,0 1,-1-1,9 2,-9-3,0 1,0 0,0 1,0-1,0 1,10 5,-14-6,0 0,0 0,1 0,-1 1,0-1,0 0,0 1,0-1,0 1,-1-1,1 1,0-1,-1 1,1-1,-1 1,0 0,1-1,-1 1,0 0,0-1,0 1,0 0,0 0,0-1,-1 1,1 0,0-1,-1 1,0-1,-1 4,-2 4,-1 1,-1-1,0 0,-6 8,-2 1,-24 40,34-53,2-7,3-6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35.65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23,'0'-1,"0"-1,1 1,-1-1,0 1,1 0,0-1,-1 1,1 0,0 0,-1-1,1 1,2-2,-3 3,0 0,0-1,1 1,-1 0,0 0,0 0,0-1,1 1,-1 0,0 0,0 0,1 0,-1 0,0-1,0 1,1 0,-1 0,0 0,1 0,-1 0,0 0,1 0,-1 0,0 0,0 0,1 0,-1 0,0 0,1 0,-1 0,0 0,0 1,1-1,-1 0,0 0,1 0,-1 0,0 1,0-1,0 0,1 0,-1 0,0 1,0-1,0 0,1 0,-1 1,0-1,0 0,0 0,0 1,0-1,0 0,0 1,0-1,1 0,-1 0,0 1,0-1,0 0,-1 1,1-1,0 0,0 1,4 27,-2 0,-1 0,-3 38,0-4,2 295,-1-345,-1 0,-4 18,5-27,4-14,-1-3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35.987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98 0,'2'1,"-1"-1,0 0,1 1,-1 0,0-1,0 1,1 0,-1-1,0 1,0 0,0 0,0 0,0 0,0 0,0 0,0 0,0 0,-1 1,2 1,12 26,-12-19,-1 0,1-1,-2 1,1 0,-1 0,-1-1,0 1,-4 18,0 6,-50 263,34-202,18-80,-10 37,13-49,-1 0,0 0,0 0,0-1,-1 1,1 0,-1-1,1 0,-1 1,0-1,0 0,0 0,-4 4,-7-2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36.339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19 49,'-1'-1,"1"0,-1 0,1 1,-1-1,1 0,-1 0,1 0,-1 0,0 1,1-1,-1 0,0 1,0-1,1 0,-2 0,-6-6,9 7,-1 0,0 0,0-1,0 1,0 0,0 0,0 0,0-1,0 1,0 0,0 0,1 0,-1-1,0 1,0 0,0 0,0 0,0 0,1 0,-1-1,0 1,0 0,0 0,1 0,-1 0,0 0,0 0,0 0,1 0,-1 0,0 0,0 0,1 0,-1 0,0 0,0 0,0 0,1 0,-1 0,0 0,28-2,45 1,-43 2,38-4,233-17,-281 20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36.681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264 0,'-8'1,"1"-1,0 1,-1 0,1 1,0-1,0 1,0 1,0-1,0 1,1 1,-9 5,6-3,-1 1,1 1,1 0,0 0,0 1,-11 15,8-7,0 0,2 1,0 0,1 0,1 1,1 0,1 0,-4 23,8-33,0 0,0 0,1-1,0 1,1 0,0 0,0-1,3 10,-2-13,-1-1,1 1,0-1,0 1,1-1,-1 0,1 0,0 0,0 0,0-1,1 1,-1-1,1 0,0 1,8 3,-8-5,0-1,0 1,1-1,-1 0,1 0,-1-1,1 0,-1 1,0-2,1 1,-1 0,1-1,-1 0,1 0,-1 0,0 0,9-5,-10 5,0 0,0 0,0-1,0 0,0 1,0-1,-1 0,1 0,-1-1,1 1,-1 0,0-1,0 0,0 1,0-1,0 0,0 0,-1 0,0 0,1 0,-1-1,0 1,-1 0,2-5,-3 5,1 0,-1 0,0 0,0 0,0 0,0 0,0 0,-1 0,1 0,-1 0,0 1,1-1,-1 1,-1-1,1 1,0 0,0 0,-1 0,0 0,1 0,-1 1,0-1,-3-1,-3-1,0 0,-1 1,1-1,-1 2,0 0,-11-2,13 4,0-1,0 2,1-1,-1 1,0 0,1 1,-1-1,1 1,0 1,-14 6,20-7,7-3,8-2,1-2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59.52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52 0,'1'0,"-1"1,1-1,0 0,0 1,0-1,-1 0,1 1,0-1,0 1,-1-1,1 1,0-1,-1 1,1 0,-1-1,1 1,-1 0,1-1,-1 1,1 0,-1 0,1-1,-1 1,0 0,0 0,1 0,-1 0,5 27,-5-25,10 70,6 68,-15-115,-1-1,-1 1,-7 39,3-26,4-27,0-1,-1 0,0 0,-1 0,0 0,-1 0,0-1,-7 13,10-21,0-1,0 1,0-1,0 0,0 1,-1-1,1 0,0 0,-1 0,1 0,-1 0,1 0,-1-1,0 1,1 0,-1-1,0 1,1-1,-1 0,0 1,0-1,1 0,-1 0,0 0,-2-1,-10-2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37.836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234 102,'-1'-1,"1"1,0 0,0 0,0 0,0 0,0 0,0 0,0 0,0 0,0-1,0 1,0 0,0 0,0 0,0 0,0 0,0 0,0-1,0 1,0 0,0 0,0 0,0 0,0 0,0 0,0-1,0 1,0 0,0 0,0 0,0 0,0 0,0 0,0 0,0-1,0 1,1 0,-1 0,0 0,0 0,0 0,0 0,0 0,0 0,0 0,1 0,-1 0,0 0,0 0,0 0,0 0,0-1,0 1,1 0,-15-5,9 6,-1 0,1 0,0 0,0 0,0 1,0 0,0 0,0 0,1 0,-1 1,1 0,-1 0,1 0,0 1,0-1,0 1,-4 5,-6 10,0-1,-18 35,21-35,1-3,2 2,0-1,0 1,2 0,0 0,1 1,-5 30,9-38,0 0,1 0,0 0,1 0,0 0,0 0,1-1,1 1,-1 0,2-1,-1 1,1-1,1 0,-1 0,10 12,-11-17,0 0,0 0,1-1,-1 0,1 1,0-1,0-1,0 1,0 0,0-1,0 0,1 0,-1 0,8 1,-5-1,1-1,-1-1,0 1,1-1,-1 0,0-1,0 0,14-3,-4-1,0-1,0-1,0-1,-1 0,0-1,27-20,-29 17,-1-1,-1 0,1 0,-2-1,0-1,-1 0,-1-1,0 0,-1 0,0 0,-2-1,0-1,7-31,-12 45,4-21,5-38,-10 53,0 1,0-1,-1 1,0-1,-1 0,0 1,-4-12,3 12,0 0,-1 1,0 0,-1 0,0 0,0 0,0 1,-1 0,0 0,-1 0,-10-8,14 12,-1 1,0-1,0 1,-1 0,1 0,0 0,-1 0,1 1,-1 0,1 0,-1 0,1 1,-1-1,0 1,1 0,-1 0,0 1,1-1,-1 1,0 0,1 1,-1-1,1 1,-6 2,9-4,-1 1,0 0,1-1,-1 1,1 0,-1 0,1 0,0 0,-1 0,1 0,0 0,0 0,-1 0,1 1,0-1,0 0,0 1,1-1,-1 1,0-1,0 1,1 0,-1-1,1 1,0 0,-1-1,1 1,0 0,0-1,0 1,0 0,0-1,0 1,1 0,-1-1,1 1,-1 0,1-1,-1 1,2 1,4 6,0 0,0 0,1-1,0 0,11 10,-2-2,-6-5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38.298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109 1,'-1'1,"1"1,-1 0,1-1,-1 0,1 1,-1-1,0 1,0-1,0 0,0 1,0-1,-1 2,-1 0,13-8,-8 3,1 1,0 0,-1 0,1-1,0 2,0-1,0 0,0 0,0 1,0 0,0 0,0-1,0 2,0-1,0 0,-1 1,1-1,0 1,0 0,0 0,0 0,-1 0,1 0,0 1,2 1,-3-1,0 0,-1-1,1 1,0 0,-1 0,1 0,-1 1,0-1,0 0,0 0,0 1,0-1,0 0,-1 1,1-1,-1 1,1-1,-1 1,0-1,0 1,0-1,-1 1,1-1,0 1,-1-1,0 1,0-1,1 0,-1 1,-2 2,-4 6,0 0,-1 0,0 0,-1-1,0 0,0 0,-1-1,0-1,-16 11,12-9,0 1,1 0,1 1,-19 22,31-33,-1 0,0-1,0 1,1 0,-1 0,1 0,-1 1,1-1,0 0,-1 0,1 0,0 0,0 0,-1 0,1 0,0 1,0-1,0 0,1 0,-1 0,0 0,0 0,1 1,-1-1,0 0,1 0,-1 0,1 0,-1 0,1 0,0 0,0 0,-1-1,1 1,0 0,0 0,0 0,0-1,0 1,0-1,0 1,0 0,0-1,0 0,0 1,2 0,4 1,1 1,-1-1,1 0,0 0,10 0,2-2,-1-1,1-1,-1 0,0-2,33-9,-8 2,37-11,108-44,-157 54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38.669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34,'4'-4,"6"-2,4 1,6 1,2 1,1 1,2 1,1 1,-1 0,0 0,0 0,-1 0,1 1,-1-1,-8 0,-7-4,-5-2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39.03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48 1,'0'4,"0"6,0 4,0 5,-5 3,0 2,-1 1,2 0,1 1,1-1,1-1,-3 1,-2-1,1 1,1-1,2 0,4-8,3-7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39.488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52 0,'-1'21,"-2"1,-5 29,3-26,-3 35,-4 75,-1 36,13-150,-1-11,1-1,0 1,1 0,0-1,3 16,-4-25,0 0,0 1,0-1,0 1,1-1,-1 1,0-1,0 1,0-1,1 0,-1 1,0-1,0 1,1-1,-1 0,0 1,1-1,-1 0,0 1,1-1,-1 0,1 0,-1 1,0-1,2 0,-2 0,1 0,-1 0,1-1,-1 1,0 0,1-1,-1 1,1 0,-1-1,0 1,1-1,-1 1,0 0,0-1,1 1,-1-1,0 1,0-1,0 1,0-1,1 0,2-12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39.85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17 1,'1'0,"0"0,1 1,-1-1,0 1,1-1,-1 1,0 0,0 0,0-1,1 1,-1 0,0 0,0 0,0 0,0 0,-1 1,1-1,0 0,1 3,11 25,-10-19,0 0,-1 1,0 0,-1-1,0 1,-1 20,-13 65,8-64,-2 36,4-29,-10 47,5-40,8-43,0-1,-1 1,0 0,1 0,-1-1,0 1,0-1,-1 1,-1 3,-2-1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40.20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19 16,'-9'-7,"-1"-2,22 11,7 3,-1-1,1-1,0-1,0-1,0 0,20-3,-17 1,-1 1,1 1,0 1,28 6,11 4,-42-10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40.549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21 1,'-20'11,"20"-11,8-2,4-1,1 1,-1 0,22-1,-30 3,0 0,0 0,0 0,0 1,1 0,-1-1,0 1,0 1,-1-1,1 0,0 1,0 0,-1 0,1 0,3 3,-6-3,0 0,1-1,-1 1,0 0,0 1,0-1,0 0,-1 0,1 0,0 0,-1 1,0-1,1 0,-1 1,0-1,0 0,0 0,-1 1,1-1,-1 0,1 0,-2 5,-1 0,1 0,-1 0,-1-1,1 1,-9 10,-23 22,28-32,-1 0,1 1,1 0,-1 0,-4 10,10-17,0 1,0-1,1 0,-1 1,1-1,-1 1,1-1,-1 0,1 1,0-1,0 1,0-1,-1 1,2-1,-1 1,0-1,0 1,0-1,1 1,-1-1,1 1,-1-1,1 0,-1 1,1-1,0 0,0 0,0 1,0-1,0 0,0 0,0 0,0 0,0 0,0 0,0 0,3 0,-1 1,1 0,0 0,0-1,0 1,0-1,1 0,-1-1,0 1,0-1,1 0,7 0,0-2,0-1,0 0,0 0,0-2,-1 1,0-1,0-1,0 0,-1-1,14-10,-8 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50:40.899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194 102,'11'-48,"-11"46,0 0,0-1,0 1,0 0,0 0,-1-1,1 1,-1 0,1 0,-1-1,0 1,0 0,0 0,0 0,0 0,-1 0,1 0,-1 1,1-1,-1 0,1 1,-1-1,-2-1,1 2,1 1,-1-1,1 0,-1 1,1 0,-1-1,1 1,-1 0,1 0,-1 0,1 1,-1-1,0 1,1-1,0 1,-1 0,1 0,-1 0,1 0,0 1,-3 1,-3 3,-1 0,1 1,0 0,1 0,0 1,0 0,0 0,1 1,1 0,-1 0,1 0,1 0,-4 12,1-3,2-1,0 1,1 1,0-1,2 0,-1 32,4-43,-1 1,1 0,1-1,-1 1,1-1,0 1,1-1,0 0,0 0,1 0,-1 0,2 0,-1-1,1 0,0 0,0 0,0-1,1 1,0-1,0-1,0 1,1-1,-1 0,1 0,0-1,0 0,1 0,-1-1,0 0,1 0,0-1,-1 0,10 1,2-2,0 0,0-2,0 0,0 0,0-2,-1-1,1 0,-1-1,0-1,-1 0,0-2,0 0,29-21,-40 26,0-1,0 0,0-1,-1 1,1-1,-2 0,1 0,0-1,-1 0,0 1,-1-1,0 0,0-1,0 1,-1-1,2-7,-3 9,-1 1,1-1,-1 1,-1-1,1 0,-1 1,0-1,0 1,0-1,-1 1,1 0,-2 0,1-1,0 1,-1 1,0-1,0 0,0 1,-1-1,0 1,0 0,0 0,-5-3,1 1,-1 0,0 0,0 1,0 1,0 0,-1 0,0 1,1 0,-1 0,0 1,-16-1,-7 2,0 1,-40 5,27-1,-7 4,45-5,-1-1,-1-1,1 1,0-2,0 1,0-1,-12-2,6-1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5:35.66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17 565,'-14'-7,"14"7,-1 0,1 0,0-1,0 1,0 0,0 0,-1 0,1 0,0-1,0 1,0 0,0 0,0 0,0-1,-1 1,1 0,0 0,0 0,0-1,0 1,0 0,0 0,0 0,0-1,0 1,0 0,0 0,0-1,0 1,0 0,1 0,-1 0,0-1,0 1,0 0,0 0,0 0,0-1,0 1,1 0,-1 0,0 0,0 0,0-1,0 1,1 0,-1 0,0 0,0 0,0 0,1 0,-1 0,0 0,0 0,1-1,-1 1,0 0,0 0,0 0,1 0,-1 0,0 0,0 0,1 1,46-6,-37 4,0 1,0-1,-1-1,20-5,-17 2,-1-1,1 0,-1-1,-1 0,1-1,-1 0,0-1,-1 0,0 0,-1-1,0 0,0-1,10-18,1-6,-2 0,-2-2,14-44,-25 67,0-1,0 0,-2 1,2-26,-4 34,0 0,0-1,-1 1,1 0,-2 0,1 0,-1 0,1 0,-2 0,1 1,-1-1,1 1,-2-1,-3-5,6 10,0-1,-1 1,1-1,0 1,0 0,-1 0,1 0,-1 0,1 0,-1 0,0 0,1 0,-1 0,0 1,1-1,-1 1,0-1,0 1,0 0,1 0,-4 0,2 0,0 1,1 0,-1 0,0 0,0 0,0 0,0 0,1 1,-1-1,1 1,-5 3,-2 5,0-1,0 1,0 0,-10 19,7-7,0-1,2 1,1 1,1 0,1 0,0 1,-4 38,4 5,2 101,5-155,1 0,0 0,1 0,1 0,0 0,8 21,-9-28,1-1,-1 0,1 0,0 0,0 0,1 0,-1-1,1 1,0-1,1 0,-1 0,0-1,1 1,0-1,0 0,0 0,8 3,-9-5,0-1,0 1,0-1,0 0,-1 0,1 0,0 0,0-1,0 1,0-1,0 0,-1-1,1 1,0 0,-1-1,1 0,3-3,4-1,0-2,-1 1,18-19,-14 11,0 0,-2-1,0-1,10-17,-17 25,0 1,-1-1,-1 1,1-1,-1 0,-1-1,0 1,0 0,-1-1,1-16,-2 25,0 0,0 0,0 0,0 0,0-1,0 1,-1 0,1 0,0 0,-1 0,1 0,0 0,-1 0,1 0,-1 1,0-1,1 0,-1 0,0 0,1 0,-2 0,1 0,0 1,0 0,0 0,0 0,0 0,1 0,-1 0,0 0,0 0,0 0,0 0,0 0,1 1,-1-1,0 0,0 1,0-1,1 0,-1 1,-1 0,-3 3,1-1,-1 1,0 0,1 1,0-1,-4 6,4-4,0 0,1 1,0 0,0-1,0 1,1 0,0 0,0 1,0-1,0 13,2-16,0-1,0 0,0 1,0-1,0 0,1 0,0 1,-1-1,1 0,1 0,-1 0,0 0,1 0,-1 0,1 0,0 0,0 0,0-1,0 1,1-1,-1 0,1 0,-1 0,1 0,4 3,-1-3,0 0,0 0,0 0,0-1,1 0,-1 0,0-1,0 0,1 0,8-1,9-3,31-8,-39 9,23-8,-23 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7:59.87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5 121,'-4'-4,"3"-5,6-2,5-2,6 0,4 3,3 3,2-1,4 0,2 2,0 2,-2 1,-1-2,-2-1,-1 1,0 1,-1 1,-4 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5:36.04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231 1,'-1'0,"-1"0,1 0,0 0,0 1,0-1,0 1,0-1,0 1,0-1,0 1,0-1,0 1,1 0,-1 0,0-1,0 1,0 0,1 0,-1 0,1 0,-1 0,0 0,1 0,0 0,-1 0,1 0,0 0,-1 0,1 0,0 1,0-1,0 0,0 2,1 41,0-41,6 44,25 80,-2-14,-18-51,-2 0,-3 1,-3 0,-4 75,-3-96,-2 0,-2 0,-1 0,-3-1,-1 0,-2-1,-23 45,17-46,-40 59,50-83,-2-1,1 0,-2 0,0-2,0 1,-25 15,13-13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5:49.61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409 17,'0'0,"0"0,1 0,-1 0,0 0,0 0,0 0,0 0,1 0,-1 0,0 0,0 0,0 0,1 0,-1 0,0 0,0 0,0 0,1 0,-1 0,0 0,0 0,0 0,0 0,1 0,-1 0,0 0,0-1,0 1,0 0,1 0,-1 0,0 0,0 0,0 0,0-1,0 1,0 0,0 0,1 0,-1 0,0-1,0 1,0 0,0 0,0 0,0-1,0 1,0 0,0 0,0 0,0 0,0-1,0 1,0 0,0 0,0 0,0-1,0 1,-1 0,1 0,0 0,0-1,-11-6,4 6,1 0,-1 0,0 1,1 0,-1 1,1 0,-1 0,1 0,-1 1,1-1,-1 2,-10 4,-8 6,-38 25,58-35,-11 8,1 1,-21 22,-3 2,28-26,0 0,1 0,0 1,1 0,0 1,1 0,0 1,-6 14,10-20,1 1,1 0,-1-1,1 1,0 0,1 0,0 0,0 1,1-1,0 0,0 0,1 0,0 0,1 0,4 16,-4-19,1 0,0 0,0 0,0 0,0-1,1 1,0-1,0 0,0 0,0 0,1-1,0 1,-1-1,8 3,8 5,1-2,27 9,-29-12,-5-1,0-2,0 0,0 0,1-1,-1-1,25-1,-28 0,-1-1,0 0,0-1,0 0,-1 0,1-1,0-1,-1 0,0 0,12-7,-10 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5:50.19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 65,'-2'-2,"0"0,0 1,1-1,-1 0,0 0,1 0,-1 0,1 0,0 0,-2-4,3 6,0-1,0 0,0 0,1 0,-1 0,0 0,0 0,1 1,-1-1,0 0,1 0,-1 0,1 1,-1-1,1 0,-1 1,1-1,0 0,-1 1,1-1,0 1,0-1,-1 1,1-1,0 1,0-1,0 1,-1 0,1 0,0-1,2 1,6-4,1 0,1 1,-1 0,17-1,-24 3,0 1,0-1,1 1,-1 0,0 0,0 0,0 1,0-1,0 1,0 0,0 0,0 0,0 0,0 0,0 1,0-1,-1 1,1 0,4 3,-6-3,0 0,0 1,0-1,0 0,0 0,-1 0,1 1,-1-1,1 0,-1 1,0-1,0 0,0 1,0-1,0 0,-1 0,1 1,-1-1,0 0,1 0,-1 1,0-1,0 0,0 0,-1 0,-1 3,-4 5,0 0,0 0,-16 14,21-22,-23 25,25-26,0-1,-1 0,1 0,0 1,-1-1,1 0,0 1,0-1,-1 0,1 1,0-1,0 1,-1-1,1 0,0 1,0-1,0 1,0-1,0 1,0-1,0 1,0-1,0 0,0 1,0-1,0 1,0-1,0 1,0-1,0 0,0 1,1-1,-1 1,0-1,0 0,1 1,-1-1,0 1,0-1,1 0,-1 0,0 1,1-1,-1 0,0 1,1-1,-1 0,1 0,-1 0,0 1,1-1,-1 0,1 0,-1 0,1 0,-1 0,0 0,1 0,-1 0,1 0,-1 0,1 0,-1 0,1 0,-1 0,0-1,1 1,26-3,-20 2,0 1,1-1,-1 1,11 1,-8 0,0 1,0 0,-1 0,1 1,-1 1,1 0,15 8,-23-10,1-1,-1 1,0-1,-1 1,1 0,0 0,0 0,-1 0,1 0,-1 0,0 0,1 0,-1 1,0-1,0 1,-1-1,1 0,0 1,-1-1,0 1,1-1,-1 1,0 0,0-1,-1 1,1-1,0 1,-1-1,0 1,1-1,-1 0,0 1,0-1,0 0,-1 1,-1 1,-4 9,-1 0,0-1,-1 1,-1-2,-14 15,18-21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5:50.78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28,'0'-23,"0"18,0 16,11 286,14-82,-24-207,0-1,1 0,-1 0,2 0,3 8,-6-15,0 0,0 0,0 0,0 0,1 0,-1 0,0 0,0 0,0 0,0 0,1 0,-1 0,0 0,0 0,0 0,0 0,1 0,-1 0,0 0,0 0,0 0,0 0,0 0,1 0,-1 0,0 0,0 0,0 0,0-1,0 1,1 0,-1 0,0 0,0 0,0 0,0 0,0-1,0 1,0 0,0 0,0 0,1 0,-1 0,0-1,0 1,0 0,0 0,0-1,0 1,5-8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5:51.17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 1,'-2'127,"4"139,6-202,-4-39,1 32,-5-50,0 0,-1 1,0-1,0 0,-1 0,1 1,-1-1,-6 12,2-8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5:51.52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 90,'-1'0,"0"0,0 0,0 0,0 0,0 0,0 0,0 0,0-1,0 1,0 0,0 0,1-1,-1 1,0 0,0-1,0 1,-1-2,2 2,0-1,0 1,0-1,0 1,0 0,0-1,0 1,0-1,0 1,0 0,0-1,0 1,0-1,0 1,1 0,-1-1,0 1,0 0,0-1,1 1,-1 0,0-1,0 1,1 0,-1-1,0 1,1 0,3-3,0-1,0 2,0-1,0 0,8-2,23-8,0 2,1 1,58-7,-55 14,43 3,-67 0,0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5:52.03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197 1,'-7'1,"-1"0,1 0,0 0,0 1,1 1,-1-1,0 1,1 0,-1 0,1 1,0 0,0 0,1 1,-1-1,1 1,0 0,0 1,-5 7,1-1,0 0,1 0,1 1,0 0,1 1,0 0,-7 28,10-30,1 0,0 1,1-1,1 0,0 1,1-1,0 1,1-1,4 16,-5-23,0-1,1 1,-1-1,1 1,0-1,1 0,-1 0,1 0,-1 0,1-1,0 1,1-1,-1 0,1 0,-1 0,1 0,0 0,0-1,0 0,0 0,1 0,-1 0,1-1,-1 1,1-1,-1 0,7 0,-2 0,0-1,0-1,0 1,0-1,13-3,-19 3,-1 1,1-1,0 0,0 0,0 0,0-1,-1 1,1-1,-1 1,1-1,-1 0,1 0,-1 0,0 0,0 0,0-1,0 1,-1 0,4-6,-5 6,1 1,-1 0,0 0,1 0,-1-1,0 1,0 0,0 0,0-1,0 1,0 0,0-1,-1 1,1 0,0 0,-1 0,1-1,-1 1,1 0,-1 0,0 0,0-1,-1-1,0 1,-1 0,1 0,0 0,-1 0,1 1,-1-1,0 1,-3-2,-3-1,0 1,0 0,-1 1,1 0,-11-1,11 3,1 0,-1 0,1 0,-1 1,0 0,1 1,0 0,-1 0,1 1,-14 6,18-4,13-5,15-5,-9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5:52.69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162 10,'0'0,"0"-1,0 1,0-1,0 1,0-1,-1 1,1 0,0-1,0 1,0-1,-1 1,1 0,0-1,-1 1,1 0,0-1,-1 1,1 0,0 0,-1-1,1 1,-1 0,1 0,0 0,-1-1,1 1,-1 0,1 0,-1 0,1 0,-1 0,1 0,-1 0,1 0,0 0,-1 0,1 0,-1 0,1 0,-1 0,1 1,-1-1,1 0,0 0,-1 0,1 1,-1-1,1 0,-1 1,-21 12,12-3,1 1,0 1,1-1,0 2,1-1,0 1,1 0,1 0,-6 20,0 9,-11 79,18-90,1 1,2 47,1-71,0 1,1-1,1 1,-1-1,1 1,1-1,0 0,0 0,0 0,1-1,0 1,0-1,1 0,8 10,-11-15,0 0,1 0,-1-1,0 1,1-1,-1 1,1-1,-1 0,1 0,-1 0,1 0,0 0,0-1,-1 1,7-1,-4 0,0 0,0-1,1 0,-1 0,0 0,0 0,0-1,5-2,4-3,-1-1,0 0,0-1,22-19,-23 16,0-1,-1 1,-1-2,0 0,0 0,-2-1,1 0,-2 0,0-1,8-32,-11 34,-1 0,0 0,-1-1,-1 1,0-1,-1 1,0-1,-2 1,1-1,-2 1,0 0,-1 0,-6-16,8 25,-1 0,0 0,0 0,-1 0,1 1,-1 0,0 0,0 0,0 0,-1 0,1 1,-1 0,0 0,0 0,0 1,0 0,-7-3,9 4,-1 0,0 0,0 0,1 1,-1-1,0 1,0 0,0 0,0 0,1 1,-1-1,0 1,0 0,1 0,-1 0,0 0,1 1,-1 0,1 0,0 0,-1 0,1 0,0 0,0 1,-4 5,6-8,1 1,-1 0,0-1,1 1,0 0,-1 0,1 0,-1-1,1 1,0 0,0 0,-1 0,1 0,0 0,0 0,0 0,0 0,0-1,0 1,0 0,0 0,0 0,1 0,-1 0,0 0,1 0,-1-1,0 1,1 0,0 1,1 0,0 0,0 1,0-1,0 0,0 0,1-1,4 4,6 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5:53.22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 29,'4'-3,"0"0,0 0,0 0,0 1,1-1,0 1,-1 0,1 1,9-3,-13 3,1 1,-1-1,0 1,1 0,-1 0,1-1,-1 1,1 0,-1 0,1 0,-1 0,0 1,1-1,-1 0,1 1,-1-1,1 1,-1-1,0 1,0 0,1-1,-1 1,0 0,0 0,0 0,0 0,0 0,0 0,0 0,0 0,0 0,0 1,0-1,-1 0,1 1,0 2,0-1,-1 0,0 0,0 0,-1 0,1 0,-1 0,1 0,-1 0,0 0,0 0,-2 5,-19 31,19-34,-18 24,13-19,0 0,1 0,-11 22,17-30,0 0,0 0,1 0,-1 1,0-1,1 0,-1 0,1 1,0-1,0 0,0 1,0-1,0 0,1 1,-1-1,0 0,1 0,0 0,0 1,-1-1,1 0,0 0,1 0,-1 0,0 0,3 2,-1-1,1 0,0 0,0-1,0 1,0-1,0 0,0 0,0-1,1 1,7 1,2-1,-1 0,20 1,-24-4,0 0,1 0,-1-1,0 0,0-1,0 0,12-6,-17 7,10-3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5:53.70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453 1,'1'0,"0"0,-1 1,1-1,-1 0,1 1,-1-1,1 0,-1 1,1-1,-1 1,0-1,1 1,-1-1,0 1,1-1,-1 1,0 0,1-1,-1 1,0-1,0 1,0 0,0-1,0 1,0-1,1 1,-1 0,-1-1,1 1,0 0,0-1,0 1,0-1,0 1,-1 0,1 0,-7 28,7-27,-124 370,-24-7,61-152,-1-10,81-188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00.22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288 1,'-10'0,"0"0,0 1,0 0,0 1,0 0,0 0,0 1,1 1,-1 0,1 0,0 0,0 1,1 1,-1-1,-14 14,13-9,1 1,0-1,0 1,1 1,0 0,1 0,-10 22,7-8,1 0,-12 53,19-69,1-1,0 0,1 1,0-1,0 1,1-1,0 1,1-1,0 0,0 0,1 0,4 10,-4-14,-1-1,0 1,1-1,0 1,0-1,1 0,-1 0,1 0,-1-1,1 1,1-1,-1 0,0 0,1 0,-1 0,1-1,0 0,0 0,0 0,0-1,0 0,10 2,-1-3,1 0,-1-1,1 0,-1-1,0-1,0 0,0-1,0 0,0-1,-1-1,0 0,0-1,-1 0,1-1,-2 0,1-1,19-20,-23 22,-1-2,1 1,-1-1,-1 0,0-1,0 0,-1 0,0 0,-1 0,0-1,0 1,-1-1,-1 0,0 0,0-1,-1 1,-1 0,0 0,0-1,-1 1,0 0,-1 0,-5-16,3 17,0 1,-1-1,0 1,-1 0,0 1,0-1,-1 1,0 0,0 1,-16-13,18 16,0 0,0 0,-1 1,1-1,-1 1,0 1,1-1,-1 1,0 0,-1 0,1 1,0-1,0 2,-1-1,1 1,-1-1,1 2,-12 1,18-2,-1 0,1-1,0 1,-1 0,1 0,0 0,-1 0,1 0,-1 1,1-1,0 0,-1 0,1 0,0 0,-1 0,1 0,0 1,-1-1,1 0,0 0,-1 0,1 1,0-1,0 0,-1 0,1 1,0-1,0 0,0 1,-1-1,1 0,0 1,0-1,0 0,0 1,0-1,0 0,-1 1,2 0,0-1,0 0,-1 1,1-1,0 0,0 1,0-1,0 0,-1 0,1 0,0 0,0 0,0 0,0 0,-1 0,1 0,1-1,13-2,1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00.42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543 54,'6'-17,"-6"16,1 1,-1-1,1 0,-1 1,0-1,1 0,-1 1,0-1,1 0,-1 1,0-1,0 0,0 0,1 1,-1-1,0 0,0 0,0 0,0 1,0-1,-1 0,1 0,0 1,0-1,0 0,-1 0,1 1,0-1,-1 0,1 1,-1-1,1 0,-1 1,1-1,-1 1,1-1,-1 0,1 1,-1 0,0-1,1 1,-1-1,0 1,1 0,-1-1,0 1,-1 0,-3-2,0 1,0 0,0 0,-1 0,1 1,0-1,-1 1,1 1,0-1,0 1,-1 0,1 0,-10 4,-8 3,-36 19,48-21,-23 11,1 1,1 2,1 1,-53 49,67-55,2 2,0 0,0 1,2 0,0 1,1 1,1 0,1 0,-10 31,18-46,1 0,0 0,0 0,0 0,0 1,1-1,0 0,0 0,0 1,1-1,-1 0,1 0,1 1,-1-1,1 0,0 0,0 0,0-1,1 1,-1-1,5 5,-3-4,1 0,-1 0,2 0,-1-1,0 0,1 0,0-1,0 1,0-1,0 0,0-1,1 0,-1 0,1 0,13 1,10 0,1-2,0-2,0-1,0-1,0-1,-1-2,1-1,49-19,-65 19,-4 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00.97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10 103,'-5'-17,"4"15,1 1,-1 0,1 0,-1-1,1 1,-1 0,1 0,0-1,-1 1,1-1,0 1,0 0,0-1,0 1,0 0,1-1,-1 1,1-2,0 0,1 0,0 0,-1 1,1-1,0 1,1-1,-1 1,0 0,1 0,-1 0,1 0,-1 0,1 1,0-1,0 1,0 0,4-2,9-2,-1 1,17-3,-28 6,-1 0,0 1,0-1,0 1,0 0,0 0,0 0,0 0,0 1,0-1,0 1,0-1,0 1,-1 0,1 0,0 1,0-1,2 2,-4-2,0 0,0 1,1-1,-1 0,-1 1,1-1,0 1,0-1,0 1,-1 0,1-1,-1 1,1-1,-1 1,0 0,0-1,0 1,0 0,0 0,0-1,0 1,0 0,-1-1,1 1,0 0,-1-1,0 1,1-1,-1 1,-2 2,1 1,-1-1,-1 1,1-1,0 1,-1-1,-8 7,7-7,1 0,0 0,0 1,-6 7,10-12,0 1,0-1,0 0,0 0,0 1,0-1,0 0,0 1,0-1,0 0,0 0,0 1,0-1,0 0,0 1,0-1,0 0,1 0,-1 1,0-1,0 0,0 0,0 1,0-1,1 0,-1 0,0 0,0 1,1-1,-1 0,0 0,0 0,0 0,1 1,-1-1,0 0,1 0,-1 0,0 0,0 0,1 0,-1 0,1 0,17 4,-13-3,2 1,2-1,-1 1,0 0,0 1,-1 0,1 0,7 5,-13-7,0 0,-1 0,1 0,-1 1,1-1,-1 1,0-1,0 1,0 0,1-1,-2 1,1 0,0 0,0 0,0 0,-1 0,1-1,-1 1,0 0,1 0,-1 0,0 0,0 0,0 0,-1 0,1 0,0 0,-1 0,1 0,-2 3,-1 1,1-1,-1 0,0 0,0-1,0 1,0-1,-1 1,0-1,0 0,-5 4,-6 4,-27 16,30-21,1-3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01.67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41,'0'-2,"0"0,0 0,0 0,0 1,0-1,1 0,-1 0,1 0,-1 0,1 1,0-1,0 0,0 1,0-1,0 1,0-1,0 1,0-1,0 1,1 0,-1-1,1 1,2-1,-4 2,1 0,0 0,-1 1,1-1,-1 0,1 1,0-1,-1 0,1 1,-1-1,1 1,-1-1,1 1,-1-1,1 1,-1-1,0 1,1 0,-1-1,0 1,0-1,1 1,-1 0,0-1,0 1,0 0,0 0,0-1,0 1,0 1,3 26,-3-26,2 145,-3-79,11 86,-8-138,-1-5,1 1,0-1,5 17,-7-28,0-1,0 1,1-1,-1 1,0 0,0 0,0-1,0 1,0 0,1-1,-1 1,0 0,0 0,1-1,-1 1,0 0,0 0,1-1,-1 1,0 0,0 0,1 0,-1 0,0-1,1 1,-1 0,0 0,1 0,-1 0,0 0,1 0,-1 0,0 0,1 0,-1 0,0 0,1 0,-1 0,0 0,1 0,-1 0,0 1,1-1,-1 0,0 0,1 0,-1 0,0 1,0-1,1 0,-1 0,0 1,0-1,1 0,-1 1,0-1,0 0,0 0,0 1,1-1,-1 0,0 1,0-1,0 0,0 1,0-1,0 1,9-27,-6 11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02.02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16 1,'1'0,"0"0,0 1,0-1,-1 1,1-1,0 0,-1 1,1-1,0 1,-1 0,1-1,-1 1,1-1,-1 1,1 0,-1 0,1-1,-1 1,0 0,1 0,-1-1,0 1,1 0,-1 0,0 0,0 0,0 1,3 27,-3-26,2 272,-3-141,1-131,0 0,1 0,-2 1,1-1,0 0,0 0,-1 0,0 0,1 0,-1-1,0 1,0 0,-1 0,1 0,-1-1,1 1,-1-1,0 1,0-1,0 0,-3 3,-5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02.37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19,'3'0,"4"0,4 0,3 0,2 0,1-3,1-1,1 0,-1 1,0 0,1 2,-2 0,1 1,-3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02.72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188 3,'-27'-1,"21"0,-1 0,0 1,0 0,1 1,-1-1,-9 4,6-1,0 0,0 1,1 1,0-1,0 2,-14 9,21-13,0 0,0 0,-1 0,1 0,1 0,-1 1,0-1,0 1,1-1,0 1,-3 6,4-8,0 1,-1 0,1 0,0-1,0 1,0 0,0 0,1 0,-1-1,1 1,-1 0,1 0,-1-1,1 1,0 0,0-1,0 1,0-1,0 1,0-1,2 3,5 2,0 1,0-1,1-1,0 1,0-1,0-1,14 5,16 9,-34-16,-1 1,1 0,-1-1,0 2,0-1,0 0,0 1,-1 0,4 4,-6-6,0 0,0-1,0 1,0 0,-1 0,1 0,-1-1,1 1,-1 0,0 0,0 0,0 0,0 0,0 0,0 0,0 0,-1 0,1 0,0-1,-1 1,0 0,1 0,-1 0,0-1,0 1,0 0,-2 1,-2 4,-1 0,0-1,-1 0,0 0,1-1,-2 0,1 0,-1 0,1-1,-1 0,-1 0,1-1,0 0,-17 3,13-7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03.32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296 13,'-12'0,"1"0,-1 1,1 0,-1 1,1 0,0 1,-1 0,2 1,-1 0,0 1,1 0,0 1,0 0,0 0,1 1,-13 12,13-10,1 1,0 0,0 0,1 1,1 0,0 0,0 1,-7 22,5-10,2 0,1 0,-4 41,8-53,1-1,0 0,1 1,0-1,1 0,0 0,1 0,0 0,0-1,2 1,-1-1,1 0,1 0,8 12,-9-15,0-1,0 0,1 0,0 0,1 0,-1-1,1 0,0-1,0 0,1 0,-1 0,1-1,0 0,0 0,0-1,0 0,0 0,1-1,16 0,-15-2,1 0,-1-1,1 0,-1 0,0-1,0-1,0 0,0 0,-1-1,1 0,-1-1,-1 0,1 0,-1-1,10-9,-6 4,0-1,-1 0,-1-1,0 0,0-1,-2 0,0 0,10-27,-12 25,-2 1,0-1,-1 1,-1-1,0 0,-1 0,-1 0,-1 0,0 0,-5-19,5 27,-2 0,1 0,-1 0,-1 0,1 0,-2 1,1-1,-1 1,0 0,-1 1,0-1,0 1,0 0,-1 0,0 1,-1 0,1 1,-1-1,-13-6,16 11,1-1,-1 1,0 0,0 1,1-1,-1 1,0-1,0 2,0-1,0 0,0 1,1 0,-1 0,0 0,0 1,1 0,-1 0,1 0,0 0,0 1,-1-1,2 1,-1 0,0 0,0 1,1-1,0 1,-4 6,6-10,0 1,1 0,-1 1,1-1,0 0,-1 0,1 0,0 0,0 0,-1 0,1 0,0 1,0-1,0 0,1 0,-1 0,0 0,0 0,0 0,1 0,-1 1,1-1,-1 0,1 0,-1 0,1 0,0-1,-1 1,1 0,0 0,0 0,-1 0,1-1,0 1,1 0,4 3,-1-1,1-1,0 1,0-1,6 2,-6-2,10 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03.86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11 107,'0'-5,"1"0,0 0,0 0,0 0,0 1,1-1,-1 1,1-1,1 1,-1-1,0 1,1 0,0 0,0 0,0 1,1-1,6-5,-7 6,0 1,0 0,1 0,-1 0,0 0,1 0,-1 1,1-1,-1 1,1 0,0 0,0 1,-1-1,1 1,0 0,0 0,0 0,-1 0,1 0,0 1,0 0,-1 0,5 1,-6-1,0 0,-1-1,1 1,-1 0,1 0,-1 0,1 0,-1 1,0-1,1 0,-1 0,0 1,0-1,0 1,0-1,0 1,0 0,-1-1,2 4,-1-2,-1 0,0 0,0 0,0 0,0 0,0 0,0 0,-1 0,1 0,-3 5,-1 2,0 0,-1-1,0 1,-1-1,-10 13,4-10,0 1,-20 15,19-18,1 1,1 0,-12 14,22-23,0-1,-1 1,1 0,0-1,0 1,0 0,1 0,-1 0,0 0,1 0,-1 0,1 0,-1 0,1 0,0 3,0-4,1 1,-1-1,0 0,1 0,-1 1,1-1,0 0,-1 0,1 0,0 0,0 0,-1 0,1 0,0 0,0 0,0 0,0 0,2 0,2 2,0-1,0 0,0 0,0 0,0-1,1 0,-1 0,1 0,-1-1,6 1,14-1,-1-1,28-5,-44 5,0-1,0 0,0 0,-1-1,1 0,0-1,-1 1,0-1,0-1,7-5,-3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04.30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17 26,'-14'6,"11"-3,10-3,18-5,33-2,11-1,-20-2,-37 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19.12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384 20,'2'0,"-1"-1,0 1,1-1,-1 1,0-1,1 1,-1-1,0 0,0 0,0 0,0 0,0 0,0 0,0 0,0 0,0 0,0 0,-1 0,1-1,0-1,-22 23,11-6,-106 151,-107 150,216-306,4-4,-1-1,1 0,-1 0,0 0,-6 5,8-10,4-2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5:59.19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255 52,'1'-2,"-1"0,0 0,0 1,0-1,0 0,0 0,-1 0,1 1,0-1,-1 0,0 0,1 1,-1-1,0 0,0 1,0-1,0 1,0-1,0 1,0-1,-1 1,1 0,0-1,-1 1,1 0,-1 0,1 0,-1 0,0 1,1-1,-1 0,0 1,1-1,-1 1,0-1,0 1,-2 0,-1 0,-1 0,1 1,0 0,0 0,0 0,0 0,0 1,1 0,-1 0,0 0,1 1,-7 3,1 3,0-1,0 1,1 1,0 0,1 0,0 1,0 0,1 0,1 1,0 0,-5 15,1 1,1 0,2 0,-8 59,14-71,0-1,1 1,1-1,0 1,1-1,1 1,0-1,1 0,12 27,-13-34,0-1,1 0,0 0,0 0,1 0,0-1,0 0,0 0,1 0,0-1,0 1,0-2,1 1,0-1,0 0,0 0,0 0,1-1,-1-1,15 4,-14-5,-1 0,1-1,0 0,0-1,0 0,0 0,-1 0,1-1,0-1,-1 1,0-1,1 0,-1-1,0 1,-1-2,1 1,-1-1,7-5,-1-1,0 0,-1-1,0 0,-1-1,0 0,-1-1,13-25,-16 26,0-1,0 1,-1-1,-1 0,0 0,-1-1,-1 1,0-1,-1 1,0-1,-1 1,-1-1,0 0,-2 1,1-1,-5-13,2 12,-1 0,0 1,-1-1,-1 2,0-1,-1 1,-1 0,-19-21,25 30,-1 0,0 1,1 0,-2 0,1 1,0-1,-1 1,1 0,-1 1,0-1,0 1,0 1,0-1,-1 1,1 0,0 0,-1 0,1 1,0 0,-1 1,1-1,0 1,-1 0,1 1,-11 3,15-4,-1 0,1 1,-1-1,1 0,-1 1,1 0,0-1,0 1,0 0,0 0,-3 4,4-5,1 0,-1 0,1-1,0 1,-1 0,1 0,0 0,-1 0,1-1,0 1,0 0,0 0,0 0,0 0,0 0,0 0,0 0,1-1,-1 1,0 0,0 0,1 0,-1 0,0-1,1 1,-1 0,1 0,-1-1,1 1,0 0,-1-1,1 1,-1-1,1 1,0 0,0-1,-1 0,1 1,0-1,0 1,1-1,14 7,2-3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00.65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 45,'0'4,"-4"1,2 0,2-5,6-2,5-2,5-3,3-1,4 1,1-2,1 0,1 1,-1 3,0 6,-8 3,-12 0,-6 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19.79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25 0,'-9'134,"0"-3,10-43,-2 72,-6-138,8-25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20.14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14 1,'2'52,"-14"55,11-89,1 0,1 0,5 29,-3-25,6 21,-5-26,-1 0,2 28,-5-41,0 1,0-1,-1 0,1 1,-1-1,0 0,0 1,-1-1,1 0,-1 0,0 0,0 0,0 0,0-1,-4 5,-5 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20.51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95,'7'-1,"-1"0,0 0,1-1,-1 0,0 0,10-5,21-5,67-9,79-19,-163 34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20.85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194 12,'-7'0,"0"1,0 0,-1 1,1 0,0 0,0 0,1 1,-1 0,0 0,1 1,-10 6,8-4,0 1,0-1,1 1,0 0,0 1,1 0,-11 15,12-14,0 1,1-1,0 1,1 0,-1 0,2 0,0 1,0-1,0 1,2-1,-1 14,2-19,0 1,0 0,0 0,0 0,1-1,0 1,0 0,1-1,-1 0,1 0,0 0,1 0,-1 0,1 0,0-1,0 0,0 0,1 0,0 0,-1-1,7 4,-4-3,0-1,-1 0,1 0,0 0,0-1,1 0,-1-1,0 1,1-1,-1-1,1 0,-1 0,1 0,11-3,-8 1,-1-1,0 0,0-1,-1 0,1 0,-1-1,0-1,0 1,14-13,-13 9,-1 1,0-1,0-1,-1 0,-1 0,1 0,-2-1,1 0,-2 0,1-1,-2 0,1 0,-2 0,1 0,-2 0,0-1,1-22,-3 30,-1 0,1 0,-1 0,0 0,-1 1,1-1,-1 0,0 1,0-1,-1 1,1 0,-1-1,0 1,0 0,0 1,-1-1,1 1,-1-1,0 1,0 0,0 0,0 1,-1-1,1 1,-1 0,1 0,-1 1,0-1,0 1,1 0,-1 0,0 1,0-1,0 1,0 0,0 1,0-1,0 1,0 0,0 0,0 0,1 1,-1 0,0 0,-4 2,8-3,0 0,0-1,0 1,1 0,-1-1,0 1,0 0,0 0,1 0,-1 0,0 0,1 0,-1 0,1 0,-1 0,1 0,0 0,-1 2,1-2,0-1,0 1,0-1,1 1,-1-1,0 1,0-1,0 1,1-1,-1 0,0 1,1-1,-1 1,0-1,1 0,-1 1,0-1,1 0,-1 1,1-1,-1 0,0 0,1 1,-1-1,1 0,-1 0,1 0,-1 0,1 0,-1 1,1-1,-1 0,1 0,-1 0,1 0,-1-1,1 1,-1 0,1 0,-1 0,1 0,0-1,8-1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21.22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1,'3'0,"4"0,3 0,4 0,2 0,2 0,0 0,0 0,1 0,-7 0,-8 0,-5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24.98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 1,'1'0,"-1"0,1 0,-1 0,1 0,0 1,-1-1,1 0,-1 1,1-1,-1 0,1 1,-1-1,1 1,-1-1,0 1,1-1,-1 1,0-1,1 1,-1-1,0 1,0-1,1 1,-1 0,0-1,0 1,0-1,0 1,0 0,0-1,0 1,0 0,0-1,0 1,0 0,-3 29,2-23,-7 167,-2 12,2-92,8-87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25.37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 1,'-1'6,"0"1,0 0,0-1,-3 9,-5 22,5 48,7 88,1-136,10 46,0-8,-13-70,-1 0,0 0,0 1,-1 9,-2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25.70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28 29,'-16'-9,"5"3,11 6,0 0,1-1,-1 1,0 0,0-1,1 1,-1 0,0 0,0 0,1-1,-1 1,0 0,1 0,-1 0,0 0,1-1,-1 1,0 0,1 0,-1 0,0 0,1 0,-1 0,1 0,-1 0,0 0,1 0,-1 0,0 0,1 0,-1 1,0-1,1 0,107 1,-70 0,1-1,68-9,-87 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26.07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15 88,'0'0,"-1"0,0-1,0 1,1 0,-1-1,0 1,1 0,-1-1,0 1,1 0,-1-1,1 1,-1-1,0 0,1 1,0-1,-1 1,1-1,-1 0,1 1,0-1,-1 0,1 1,0-1,-1 0,1 0,0 1,0-1,0 0,0 0,0 1,0-1,0 0,0 0,0 1,0-1,0 0,1-1,-1 0,0-1,1 0,-1 0,1 1,0-1,0 0,0 1,0-1,2-3,1 2,0 1,0 0,1 0,-1 0,0 0,1 1,0 0,0 0,-1 0,1 0,0 1,1 0,-1 0,0 0,0 0,0 1,0 0,1 0,9 2,-14-1,0-1,1 1,-1-1,0 1,0 0,1 0,-1 0,0 0,0-1,0 2,0-1,0 0,0 0,-1 0,1 0,0 0,0 1,-1-1,1 0,-1 1,1-1,-1 0,0 1,0-1,1 1,-1-1,0 0,0 1,0-1,0 1,-1-1,1 1,0-1,-1 0,1 1,0-1,-2 2,-2 7,0-1,0 1,-11 15,14-23,-13 20,-22 23,0 0,35-43,-1 0,1 0,0-1,0 1,0 0,0 0,0 0,0 0,1 0,-1 0,1 0,-1 0,1 0,0 0,0 1,0-1,0 0,0 0,0 0,1 2,0-2,0-1,0 1,0-1,0 1,0-1,0 1,0-1,1 0,-1 0,0 0,1 0,-1 0,1 0,0 0,-1 0,1-1,0 1,-1-1,1 1,0-1,0 1,-1-1,1 0,2 0,7 0,0 0,-1-1,1 0,0-1,14-4,8-1,54-12,-67 13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26.53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284 0,'-11'1,"1"0,0 1,0 0,0 0,0 1,1 1,-1-1,1 2,0-1,0 1,0 1,0-1,1 1,-11 11,6-5,1 0,0 2,1-1,0 1,1 1,1 0,-13 26,16-26,1 0,0 0,0 1,2-1,0 1,1 0,0 0,2 22,0-31,1 0,0 0,0 0,1 0,0 0,0 0,1-1,0 1,4 7,-4-9,0-1,0 0,1 0,-1-1,1 1,0-1,0 1,0-1,0 0,1-1,-1 1,1-1,-1 0,7 2,-6-3,1 0,-1 0,1-1,0 1,-1-1,1-1,0 1,-1-1,1 0,0 0,-1 0,0-1,1 0,-1 0,7-4,4-3,0 0,-1 0,22-20,-23 17,0-1,-1 0,0-2,-2 1,1-1,-2-1,0 0,-1 0,9-22,-14 29,0-1,-1 0,-1 0,1-1,-2 1,1-1,-1 1,-1 0,0-1,0 0,-1 1,-1 0,0-1,0 1,-1 0,0 0,-8-18,8 24,1 0,-1 1,0-1,0 1,0 0,0 0,0 0,-1 0,1 0,-1 1,0 0,0 0,0 0,0 0,0 0,0 1,-1-1,1 1,0 1,-1-1,1 0,-1 1,1 0,0 0,-1 0,1 1,-1 0,1 0,0 0,-1 0,1 0,0 1,0 0,0 0,0 0,0 0,0 1,1-1,-1 1,1 0,0 0,0 0,0 1,0-1,0 1,1-1,0 1,-1 0,1 0,-1 5,2-8,1 0,0 0,-1 0,1-1,0 1,0 0,-1 0,1 0,0 0,0 0,0 0,0 0,0 0,0-1,1 1,-1 0,0 0,0 0,1 0,-1 0,0-1,1 1,-1 0,1 0,-1-1,1 1,-1 0,1 0,0-1,-1 1,1-1,0 1,-1-1,1 1,0-1,0 1,0-1,-1 1,1-1,0 0,0 0,1 1,12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05.97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0 104,'20'69,"-12"34,-1-10,1-7,-6-54,1 0,9 39,-12-70,0 0,0 0,0 0,0 0,0 0,1 0,-1 1,0-1,1 0,-1 0,1 0,-1-1,1 1,0 0,-1 0,1 0,1 1,2-16,-1-33,-4-34,-14-122,11 183,-4-51,7 63,1 0,0 0,0 0,1 0,0 1,3-12,-4 18,0 1,0-1,1 1,-1-1,0 1,0-1,0 1,1-1,-1 1,0 0,0-1,1 1,-1-1,0 1,1 0,-1-1,1 1,-1 0,0-1,1 1,-1 0,1 0,-1-1,1 1,-1 0,1 0,-1 0,1 0,13 7,10 22,-22-27,43 68,19 24,-53-79,1-2,1 1,0-1,18 14,-20-20,-3 1,1-2,1 1,-1-1,1-1,15 7,-23-11,0-1,0 1,-1-1,1 1,0-1,0 0,0 0,0 0,0 0,-1 0,1 0,0 0,0-1,0 1,0-1,-1 1,1-1,0 0,-1 1,1-1,0 0,-1 0,1 0,-1-1,1 1,-1 0,0 0,1-1,-1 1,0-1,0 1,0-1,0 0,0 1,-1-1,1 0,0 0,-1 1,1-1,-1-2,4-13,-1-1,-1 1,0-1,-2 1,0-1,-3-23,1-5,0 8,-1 2,-9-43,12 76,-1 0,0 0,0 1,1-1,-1 0,1 0,0 0,0 0,0 0,0 0,0 0,1 0,0 0,-1 0,3-5,-3 8,1 0,-1 0,0 0,1-1,-1 1,1 0,-1 0,0 0,1 0,-1 0,1 0,-1 1,0-1,1 0,-1 0,1 0,-1 0,0 0,1 0,-1 1,0-1,1 0,-1 0,0 1,1-1,-1 0,0 0,0 1,1-1,-1 1,1 0,8 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32.42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1 195,'1'-3,"0"1,0 0,1 0,-1 0,1 0,-1 0,1 0,0 0,0 0,0 0,0 1,0-1,0 1,3-2,1-1,11-9,0 2,1 1,1 0,0 1,0 1,0 0,1 2,0 0,25-3,-4 2,-1 2,49-1,23-3,-5 0,456 10,-538 1,0 0,49 12,-50-8,1-1,50 2,-26-7,-10-1,-1 2,65 9,-59-4,0-3,0-1,43-4,-3 0,389 2,-450-1,-1 0,0-1,0-2,0 0,27-9,-48 12,0 1,0 0,0-1,0 1,0 0,0-1,0 1,0-1,0 0,0 1,0-1,0 0,0 0,0 1,-1-1,1 0,0 0,-1 0,1 0,0 0,-1 0,1 0,-1 0,0 0,1 0,0-3,-2 2,1 0,-1 0,1 0,-1 0,0-1,0 1,0 0,0 0,0 1,0-1,0 0,-1 0,-1-1,-6-8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33.374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86,'74'-9,"16"-1,1 9,163-8,-5-9,-180 18,115 15,-121-7,0-3,84-4,-140-2,1 1,-1-2,0 1,0-1,13-4,-19 5,0 1,0 0,0-1,0 1,0-1,0 0,0 1,0-1,0 0,0 0,0 1,-1-1,1 0,0 0,0 0,-1 0,1 0,-1 0,1 0,-1 0,1 0,-1 0,0 0,1-1,-1 1,0 0,0 0,0 0,0 0,0-1,0 1,0 0,0 0,0 0,-1 0,1 0,0-1,-1 1,1 0,-1 0,1 0,-1 0,0-1,-8-11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6:59.7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271 86,'2'-2,"0"0,0 0,-1 0,1 0,0 0,-1-1,0 1,0 0,0-1,0 1,0-1,0 1,-1-1,1 1,-1-1,1 0,-1 1,0-1,0 0,0 1,-1-4,0 4,1 1,-1-1,0 0,0 1,0-1,0 1,0-1,0 1,0-1,0 1,-1 0,1-1,0 1,-1 0,1 0,-1 0,1 0,-1 1,0-1,1 0,-1 0,0 1,1-1,-1 1,0 0,0 0,0-1,1 1,-1 0,0 1,-3-1,-1 1,-1 0,1 1,0-1,0 1,0 1,0-1,0 1,1 0,-1 0,1 1,0-1,0 1,-6 6,-7 8,-30 38,45-52,-9 11,2-4,1 1,0 0,1 0,0 1,1 0,-9 23,14-32,1 1,-1-1,1 0,1 0,-1 1,1-1,-1 1,1-1,1 9,0-11,0 1,0 0,0-1,0 1,1-1,-1 1,1-1,0 1,-1-1,1 0,0 0,0 0,1 0,-1 0,0-1,4 3,0-1,0-1,-1 1,1-1,0 0,0-1,0 0,0 0,1 0,-1 0,10-2,-5 2,-1-1,19 5,-10-2,0 0,1 0,34-2,-39-1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00.28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221 12,'-20'-8,"12"5,16 17,18 19,-19-25,0 0,0 1,-1-1,-1 1,1 1,-1-1,-1 1,0-1,0 2,4 16,-6-6,-1 0,-1-1,0 1,-2 0,0 0,-2-1,0 0,-1 1,-1-2,-1 1,-16 33,2-13,-2 0,-1-2,-3-1,-39 45,60-75,-5 5,0 0,0 0,-17 12,17-17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04.4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1,'11'200,"-3"-111,0-37,-5-44,-1 1,-1-1,1 1,-1 0,-1-1,0 1,0 0,0 0,-3 10,3-19,0 1,0-1,0 0,0 1,0-1,0 0,0 0,0 1,0-1,0 0,-1 0,1 1,0-1,0 0,0 0,0 1,0-1,0 0,-1 0,1 1,0-1,0 0,0 0,-1 0,1 0,0 1,0-1,-1 0,1 0,0 0,0 0,-1 0,1 0,0 0,-1 0,-4-9,1-16,3 10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04.78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42 8,'0'-1,"0"1,1-1,-1 1,1-1,-1 1,1-1,-1 1,1-1,0 1,-1-1,1 1,-1 0,1-1,0 1,-1 0,1 0,0 0,-1-1,1 1,0 0,-1 0,1 0,0 0,0 0,-1 0,1 0,0 0,-1 0,1 1,0-1,-1 0,2 1,-1 0,0 0,0 1,0-1,0 0,0 1,0-1,-1 1,1-1,0 1,-1-1,1 1,-1 0,1 1,1 9,-1 0,0 19,-1-31,-1 373,1-368,0 1,-1-1,0 1,0-1,0 0,-1 0,0 1,0-1,-3 7,4-11,0 1,0 0,0 0,0-1,-1 1,1-1,0 1,-1-1,1 1,-1-1,0 0,1 0,-1 0,0 0,0 0,1 0,-1 0,0-1,0 1,0-1,0 1,0-1,0 0,0 0,0 0,0 0,-4 0,-5-3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05.15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36,'-5'0,"8"-2,17-3,33-5,-21 6,6-3,70-1,-94 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05.51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43 88,'-2'0,"1"1,-1-1,1 0,-1 0,1 0,-1 0,1-1,-1 1,0 0,1-1,-1 1,1-1,0 1,-1-1,1 0,-1 1,1-1,0 0,-1 0,1 0,0 0,0 0,0 0,0-1,0 1,0 0,0 0,0-1,1 1,-1-1,0 1,1-1,-1 1,1-1,0 1,-1-1,1 1,0-1,0 1,0-3,1 2,-1 0,1-1,-1 1,1-1,0 1,0 0,0 0,0-1,1 1,-1 0,0 0,1 0,0 0,-1 1,1-1,0 0,0 1,0-1,0 1,0 0,0-1,0 1,1 0,-1 0,4 0,-3 0,0 0,0 1,0 0,0 0,0 0,1 0,-1 0,0 0,0 1,0 0,0-1,0 1,0 0,0 1,-1-1,1 0,0 1,0-1,-1 1,1 0,-1 0,0 0,0 0,1 1,-1-1,0 1,-1-1,1 1,0-1,-1 1,0 0,1 0,-1 0,0 0,-1 0,1 0,0 0,-1 0,0 0,0 0,0 0,0 0,0 1,-1 3,-2 3,1 0,-2-1,1 1,-1-1,-1 0,1 0,-9 10,-7 16,19-34,0 1,0-1,1 1,-1-1,1 1,-1-1,1 1,-1-1,1 1,0 0,0-1,0 1,0-1,0 1,0 0,0-1,0 1,1-1,-1 1,1 0,-1-1,2 3,0-2,-1 0,1 0,0 0,0 0,0 0,0 0,0-1,1 1,-1-1,0 0,1 1,3 0,5 2,0-1,0-1,0 1,0-2,16 1,-19-1,-2-1,0 1,0-1,-1 0,1 0,0 0,0-1,-1 0,1 0,-1-1,1 0,-1 1,1-2,6-3,-4-1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05.94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281 38,'3'-13,"-2"13,-1 0,0-1,0 1,1-1,-1 1,0-1,0 1,0 0,1-1,-1 1,0-1,0 1,0-1,0 1,0-1,0 1,0-1,0 1,0-1,0 1,0-1,0 1,0-1,-1 1,1-1,0 1,0-1,0 1,-1 0,1-1,0 1,-1-1,1 1,0 0,-1-1,1 1,0 0,-1-1,1 1,-1 0,1 0,-1 0,1-1,0 1,-1 0,1 0,-1 0,1 0,-1 0,1 0,-2 0,-5-2,0 0,0 1,-1 0,1 0,0 1,-1 0,1 1,-1-1,1 1,0 1,0-1,0 1,-1 1,-10 4,1 1,0 1,1 0,0 2,-23 18,34-25,0 0,1 0,-1 1,1 0,0 0,1 0,-1 1,1-1,-5 11,7-13,0 0,0-1,1 1,-1 0,1 0,-1 0,1-1,0 1,0 0,0 0,1 0,-1 0,1-1,-1 1,1 0,0 0,0-1,0 1,1-1,-1 1,0-1,1 1,3 3,8 6,-1 0,2-1,-1-1,2 0,14 7,-9-5,36 28,-51-36,0 1,1 1,-2-1,1 1,-1 0,1 0,-2 0,1 0,-1 1,4 9,-6-12,0 0,0 0,-1 0,1 0,-1 0,0 0,0 0,0 0,-1 0,1 0,-3 8,-18 41,10-31,25-59,-6 21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06.4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179 88,'2'-1,"1"0,0 0,-1 0,1 0,-1-1,0 1,1-1,3-3,-1-1,-20 12,7-1,-1 1,1 0,0 0,1 1,0-1,0 2,-10 12,-38 64,41-60,5-10,0 0,2 1,0 0,1 0,-8 29,13-39,0-1,1 0,-1 1,1-1,0 0,0 1,1-1,-1 0,1 0,0 1,3 6,-3-8,1 0,0 0,0 0,0 0,0-1,0 1,1-1,-1 1,1-1,-1 0,1 0,0 0,0-1,0 1,0-1,0 1,4 0,0 0,-1-1,1 0,0 0,-1-1,1 0,0 0,-1 0,1-1,0 0,-1-1,1 1,-1-1,0 0,1-1,-1 0,0 0,8-5,4-3,-1-1,1-1,-2-1,18-18,-19 18,-1-1,0-1,-1-1,21-35,-31 45,1 0,-2 0,1-1,-1 1,0 0,0-1,-1 0,0 1,0-1,-1 0,0 1,-1-1,1 0,-1 1,-1-1,-4-14,4 15,-1 0,-1 0,1 0,-1 0,-1 1,1-1,-1 1,0 0,-10-9,12 12,-1 0,1 1,0-1,-1 1,0 0,1 0,-1 0,0 0,0 1,0-1,0 1,0 0,0 1,-1-1,1 1,0-1,0 1,-1 1,-5 0,9-1,-1 0,1 0,0 0,-1 1,1-1,0 1,0-1,-1 1,1-1,0 1,0 0,0-1,0 1,0 0,0 0,0 0,0 0,0 0,0 0,0 0,1 0,-1 0,0 1,1-1,-1 0,1 0,-1 0,1 1,0-1,-1 0,1 1,0 1,0-1,1 0,-1 0,1 0,-1 0,1 0,0 0,0 0,0 0,0 0,0 0,0-1,0 1,1 0,-1-1,0 1,1-1,0 1,-1-1,4 2,9 5,1-2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06.58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26 1,'0'0,"-1"0,0 0,0 1,0-1,1 0,-1 1,0-1,0 1,1-1,-1 1,0-1,1 1,-1-1,0 1,1 0,-1-1,1 1,-1 0,1 0,-1-1,1 1,0 0,-1 0,1 0,0-1,0 1,-1 1,-4 26,5-25,-5 59,8 127,21-12,-23-174,1-12,0 2,3-9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06.86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89 1,'-1'2,"0"1,0-1,0 1,-1-1,1 0,-1 0,1 0,-1 0,0 0,-2 2,-5 7,1 2,0-1,2 1,-1 0,2 1,0 0,0-1,-3 22,4-6,1 0,1 50,2-73,0 1,0 0,1-1,0 1,1 0,-1-1,1 1,0-1,5 9,-4-11,-1 0,2 1,-1-1,0-1,1 1,0 0,-1-1,1 0,1 0,-1 0,0 0,1-1,5 2,3 3,1-2,0 0,0 0,0-1,1-1,0-1,-1 0,29 0,-42-2,0 0,0 0,1 0,-1 0,0 0,0 0,0-1,0 1,1 0,-1-1,0 1,0-1,0 1,0-1,0 0,0 1,0-1,0 0,0 0,-1 0,1 0,0 1,0-1,-1 0,1 0,0 0,-1-1,1 1,-1 0,1-1,-1-10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07.23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204 1,'-1'2,"0"1,0-1,0 1,-1-1,1 1,-1-1,1 0,-1 0,0 1,0-1,-2 2,-6 7,-19 38,1 2,-39 102,51-113,11-28,-1 1,0 0,2 0,0 1,-5 23,10-29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07.6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281 1,'0'0,"1"0,-1 0,0 0,1 0,-1 0,0 0,1 0,-1 1,1-1,-1 0,0 0,1 0,-1 1,0-1,0 0,1 1,-1-1,0 0,0 1,1-1,-1 0,0 1,0-1,0 0,0 1,1-1,-1 0,0 1,0-1,0 1,0-1,0 0,0 1,0-1,0 1,0-1,0 1,0-1,0 0,-1 1,-4 20,5-19,-17 44,-28 55,17-41,-2 8,-84 204,65-117,63-184,-7 15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08.52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1,'0'492,"11"-537,-8 29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08.89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 0,'1'0,"0"1,-1-1,1 0,0 1,0-1,-1 1,1-1,0 1,-1-1,1 1,0-1,-1 1,1-1,-1 1,1 0,-1-1,1 1,-1 0,0 0,1-1,-1 1,0 0,1 0,-1 0,0-1,0 1,0 2,4 25,-4-24,2 47,7 59,-4-68,-2 0,-2 0,-4 45,3-83,-1 0,1 0,-1 0,0 1,0-1,0 0,-1 0,1 0,-1-1,0 1,0 0,0-1,-1 1,1-1,-1 0,0 1,-6 4,-4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09.26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 30,'0'0,"-1"0,0 0,1 0,-1 0,1 0,-1 0,0 0,1 0,-1 0,0 0,1 0,-1 0,0 0,1 0,-1-1,0 1,1 0,-1-1,1 1,-1 0,1-1,-1 1,1 0,-1-1,1 1,-1-1,1 1,-1-1,0 0,2 0,-1 0,1 1,-1-1,1 0,-1 1,1-1,-1 1,1-1,0 1,-1-1,1 1,0-1,-1 1,1 0,0-1,0 1,0 0,-1 0,1-1,0 1,0 0,-1 0,1 0,1 0,25-2,51 2,12 0,-61-6,-18 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09.71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223 11,'0'0,"0"0,0 0,-1 0,1 0,0 0,0 0,0-1,-1 1,1 0,0 0,0 0,0 0,-1-1,1 1,0 0,0 0,0 0,0-1,-1 1,1 0,0 0,0 0,0-1,0 1,0 0,0 0,0-1,0 1,0 0,0 0,0-1,0 1,0 0,0 0,0-1,0 1,0 0,0 0,0-1,0 1,0 0,1 0,-1 0,0-1,0 1,0 0,0 0,0 0,1-1,-1 1,0 0,-13 2,0 1,0 1,1 0,-1 0,1 1,0 1,0 0,0 1,1 0,0 1,1 0,-1 0,2 1,-1 1,1 0,1 0,-9 13,15-21,1 1,-1-1,1 0,0 1,0-1,0 0,0 1,1-1,-1 1,1 0,-1-1,1 1,0-1,0 1,0 0,0-1,1 1,-1-1,1 4,1-3,-1 1,1-1,0 1,0-1,0 0,1 0,-1 0,1 0,-1 0,1-1,5 4,6 4,0-2,1 0,0-1,28 10,-35-14,1 1,0-1,-1 2,0-1,0 1,0 1,9 7,-15-11,0-1,-1 1,1 0,-1-1,1 1,-1 0,0 0,1 0,-1 0,0 0,0 0,-1 1,1-1,0 0,-1 0,1 1,-1-1,0 0,0 1,0-1,0 0,0 0,0 1,-1-1,1 0,-1 1,0-1,1 0,-1 0,0 0,0 0,0 0,-1 0,-1 2,-7 9,0-1,-2 0,1 0,-1-1,-22 15,33-26,1 1,-1-1,1 1,-1-1,1 1,-1-1,1 0,-1 1,1-1,-1 0,1 1,-1-1,1 0,-1 0,0 1,1-1,-1 0,0 0,1 0,-1 0,0 0,1 0,-1 0,1 0,-1 0,0 0,1 0,-1 0,0-1,1 1,-1 0,1 0,-1-1,1 1,-1 0,0-1,1 1,-1-1,0 0,1 0,-1-1,1 1,0 0,-1-1,1 1,0-1,0 1,0 0,0-1,0 1,1-1,-1 1,0 0,1-1,-1 1,1 0,0-2,6-12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10.23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231 56,'0'0,"1"0,-1 0,0-1,0 1,0 0,1 0,-1 0,0 0,0-1,0 1,1 0,-1 0,0 0,0-1,0 1,0 0,0 0,0-1,1 1,-1 0,0 0,0-1,0 1,0 0,0 0,0-1,0 1,0 0,0 0,0-1,0 1,0 0,0 0,0-1,-1 1,1 0,0 0,0-1,0 1,0 0,-1-1,-11-1,-17 7,18-1,0 1,0 0,1 1,-1 0,2 0,-1 1,1 1,0-1,0 2,1-1,0 1,-11 16,12-14,0 0,0 1,1-1,1 1,0 0,1 1,0-1,1 1,0 0,1 0,-1 18,3-27,0 1,0-1,1 1,-1-1,1 1,0-1,0 1,0-1,1 0,0 1,0-1,0 0,0 0,0 0,1-1,0 1,0-1,0 1,0-1,0 0,1 0,-1 0,1-1,0 1,0-1,0 0,4 2,-1-2,-1 0,1 0,0-1,-1 0,1 0,0-1,0 1,0-2,0 1,0-1,-1 0,1 0,0-1,-1 0,1 0,-1 0,9-5,-5 1,0 0,0-1,-1 0,0 0,0-1,-1 0,0 0,0-1,-1 0,0-1,-1 0,0 0,-1 0,0 0,0-1,4-14,-7 16,0 0,0 0,-1 1,0-1,0 0,-1 0,0 0,-1 0,0 0,0 0,-1 0,0 0,-1 1,0-1,0 1,-1 0,0 0,0 0,-1 0,0 1,-9-11,8 12,0 0,0 0,-1 1,0-1,0 2,-13-8,18 11,0-1,-1 1,1 0,-1 0,1 1,0-1,-1 0,1 1,-1 0,1-1,-1 1,0 0,1 0,-1 1,1-1,-1 0,1 1,-1-1,1 1,0 0,-1 0,1 0,0 0,-1 0,1 1,-3 2,4-4,1 1,-1-1,1 1,-1-1,1 1,-1-1,1 1,-1-1,1 1,0-1,-1 1,1 0,0-1,-1 1,1 0,0-1,0 1,0 0,0 0,-1-1,1 1,0 0,0-1,0 1,1 0,-1-1,0 1,0 0,0 0,0-1,1 1,-1 0,0-1,1 1,-1-1,0 1,1 0,-1-1,1 1,-1-1,1 1,-1-1,1 1,0-1,-1 0,1 1,0 0,3 1,-1-1,1 1,-1 0,1-1,0 0,0 1,3-1,8 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11.0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51 11,'0'0,"0"-1,1 1,-1-1,0 0,0 1,1-1,-1 1,0-1,1 1,-1 0,0-1,1 1,-1-1,1 1,-1 0,0-1,1 1,-1 0,1-1,-1 1,1 0,0 0,-1-1,1 1,-1 0,1 0,-1 0,1 0,-1 0,1 0,0 0,-1 0,1 0,-1 0,1 0,-1 0,1 1,0-1,-1 0,1 0,-1 0,1 1,-1-1,1 0,-1 1,1-1,-1 0,0 1,1-1,-1 1,0-1,1 1,-1-1,0 1,1-1,-1 1,0-1,0 1,1-1,-1 1,0 0,0 3,0 1,0-1,0 0,-1 0,0 0,0 1,0-1,0 0,-1 0,-1 3,-25 43,5-7,20-37,0 0,1 1,0-1,0 1,1 0,0-1,0 1,0 0,1 12,1-16,-1 0,1 0,0-1,-1 1,1 0,1-1,-1 1,0-1,0 1,1-1,0 1,-1-1,1 0,0 0,0 0,0 0,0 0,0 0,1-1,-1 1,1-1,-1 0,1 1,-1-1,1 0,3 0,3 2,0-1,0 0,1-1,-1 0,0-1,1 0,18-2,-23 1,1 0,0 0,-1 0,1-1,-1 0,0 0,1 0,-1-1,0 0,0 0,-1 0,1 0,-1-1,6-5,-9 8,0-1,0 0,0 0,0 0,0 0,0 0,0 0,-1 0,1 0,-1 0,1 0,-1 0,0-1,0 1,0 0,0-3,-1-7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11.40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119 1,'-14'17,"0"1,2 1,0 0,1 0,1 1,-9 27,14-37,1 1,0 0,0 0,2 0,-1 0,1 0,0 15,2-25,0-1,0 0,0 0,0 1,0-1,0 0,0 0,0 1,0-1,0 0,0 0,0 1,0-1,0 0,0 0,0 1,0-1,0 0,0 0,0 1,1-1,-1 0,0 0,0 0,0 1,0-1,1 0,-1 0,0 0,0 0,0 0,1 1,-1-1,0 0,0 0,1 0,-1 0,1 0,1-3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06.94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1,'4'5,"-1"1,1 0,-1 1,0-1,-1 0,0 1,0 0,0-1,1 9,2 7,1 3,-1 0,-2 0,2 36,-6 81,-2-53,4-65,-3 38,2-57,-1 0,0-1,0 1,0 0,0-1,-1 1,0-1,0 0,0 0,-4 6,-7 0,-1-5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11.74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83,'0'0,"0"0,0 1,0-1,1 0,-1 1,0-1,0 0,1 0,-1 0,0 1,1-1,-1 0,0 0,0 0,1 1,-1-1,0 0,1 0,-1 0,0 0,1 0,-1 0,1 0,-1 0,0 0,1 0,-1 0,0 0,1 0,-1 0,0 0,1 0,-1-1,0 1,1 0,-1 0,1 0,18-7,-15 6,53-14,1 3,111-10,-151 20,1 0,0-2,26-8,-37 8,-4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12.8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403 60,'42'-52,"-36"44,-23 31,-158 237,71-100,74-115,-92 127,120-169,5-7,15-16,25-29,-28 28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13.28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0,'11'223,"-6"-155,-3 77,1-187,1 26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13.65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31 7,'0'0,"0"0,0-1,0 1,0 0,0 0,-1 0,1 0,0-1,0 1,0 0,0 0,0 0,0-1,0 1,0 0,0 0,0 0,0-1,0 1,0 0,0 0,0 0,1 0,-1-1,0 1,0 0,0 0,0 0,0 0,0-1,0 1,1 0,-1 0,0 0,0 0,0 0,0 0,0 0,1-1,-1 1,0 0,0 0,0 0,0 0,1 0,-1 0,0 0,0 0,0 0,1 0,-1 0,0 0,0 0,0 0,0 0,1 0,-1 0,0 0,0 0,0 0,1 1,-1-1,0 0,8 11,-5 10,-1 1,0-1,-1 1,-4 29,2 1,2-19,7 42,-4-50,-1 1,-1-1,-2 39,-1-62,1 1,0-1,-1 1,1-1,-1 1,0-1,0 1,0-1,0 0,0 1,0-1,-1 0,1 0,-3 2,3-3,0 1,-1-1,1 0,-1-1,0 1,1 0,-1 0,0-1,1 1,-1-1,0 1,0-1,1 0,-1 0,0 0,0 0,0 0,0 0,-3-1,-9-2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14.03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 70,'-9'-1,"8"-1,17-6,28-5,189-30,-218 41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14.4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41 47,'-1'1,"1"1,0-1,-1 0,1 0,0 1,-1-1,0 0,1 0,-1 0,0 0,1 0,-1 0,0 0,0 0,0 0,0 0,0 0,0-1,0 1,0 0,-1-1,1 1,0-1,0 1,0-1,-1 1,0-1,1 0,0 1,1-1,-1 0,1 0,-1 0,0 0,1 0,-1 0,1 0,-1 0,1 0,-1-1,0 1,1 0,-1 0,1 0,-1-1,1 1,-1 0,1-1,-1 1,0-1,1 1,-1-1,1 0,0 1,0-1,0 0,-1 1,1-1,0 0,0 0,0 1,0-1,0 0,0 1,0-1,1 0,-1 0,0 1,0-1,0 0,1 1,-1-1,0 0,1 1,0-1,2-4,1 1,0 0,0 0,1 0,-1 0,1 1,0 0,-1 0,1 0,1 1,-1-1,0 1,1 0,-1 1,1-1,0 1,-1 1,1-1,0 1,-1-1,11 2,-14 0,-1-1,1 1,0 0,-1-1,1 1,-1 0,1 0,-1 0,1 0,-1 0,1 0,-1 1,0-1,0 0,0 1,0-1,0 1,0-1,0 1,0-1,1 4,-2-2,0-1,1 1,-1 0,0 0,0 0,0 0,-1 0,1 0,-1 0,0 0,0 0,-1 2,-4 9,-1 0,-1-1,0 0,-10 12,14-20,-3 4,-29 46,33-50,1 0,-1 0,1 0,0 0,1 0,-1 0,1 1,0-1,0 9,1-12,0-1,0 1,0 0,1 0,-1-1,0 1,1 0,0-1,-1 1,1-1,0 1,0-1,0 1,0-1,0 1,0-1,0 0,0 1,2 0,0 0,0 0,-1-1,1 1,1-1,-1 1,0-1,0 0,0 0,5 0,1 0,-1 0,0-1,1 0,-1 0,0-1,1 0,9-3,-8 1,1-1,-1 0,-1-1,1 0,-1-1,0 0,0 0,0-1,-1 0,0-1,0 1,-1-2,7-9,-3 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14.81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196 52,'0'0,"0"0,1 0,-1 0,0 0,0 0,0 0,1 0,-1-1,0 1,0 0,0 0,0 0,0 0,1 0,-1 0,0-1,0 1,0 0,0 0,0 0,0 0,0-1,1 1,-1 0,0 0,0 0,0-1,0 1,0 0,0 0,0 0,0-1,0 1,0 0,0 0,0 0,0-1,0 1,-1 0,1 0,0 0,0-1,0 1,0 0,0 0,0 0,-12-1,-15 9,16-2,1 0,0 1,0 1,1-1,0 2,1-1,-1 1,2 1,-1-1,1 1,1 0,-8 16,7-12,1 0,0 1,1 0,1-1,0 1,1 1,0-1,1 0,1 22,1-29,1 0,0 0,1-1,0 1,0 0,0 0,1-1,1 0,-1 0,1 1,0-2,0 1,1-1,0 1,0-1,9 7,-10-9,0-1,1 1,-1-1,1-1,0 1,0-1,0 1,0-1,0-1,1 1,-1-1,0 0,1 0,-1 0,1-1,-1 0,1 0,-1 0,1-1,-1 0,1 0,-1 0,0-1,7-2,-3-1,1 0,-1 0,0-1,0 0,-1 0,1-1,-2 0,1-1,-1 0,0 0,0-1,-1 1,5-12,-1 3,-1-2,-1 1,-1-1,-1 0,-1-1,4-21,-8 31,0 0,0 0,-1 0,-1-1,0 1,0 0,-1 0,0 0,0 0,-1 1,-1-1,0 1,-7-14,8 17,-1 0,0 0,0 1,0-1,-1 1,0 0,0 0,0 1,-1-1,1 1,-1 0,0 1,0-1,0 1,-1 1,1-1,-1 1,0 0,1 0,-12-1,13 3,0 0,0 0,0 0,0 1,0 0,0 0,0 0,0 0,0 1,0 0,-5 2,-2 4,1-1,-19 16,29-23,-3 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18.95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3,'2'-2,"3"8,2 9,-3 9,-2 0,0-1,-2 33,-11 70,8-91,1 0,2 0,7 65,-2-51,9-93,-4 0,-5 24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19.33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38 12,'5'-5,"3"-2,-7 8,-1-1,1 1,-1 0,0-1,1 1,-1 0,0-1,1 1,-1 0,0-1,0 1,0 0,0 0,1-1,-1 1,0 0,0 0,-1 1,3 138,-2-84,6 60,0-66,-2 0,-4 85,-1-127,0 1,0-1,-1 0,0 0,-6 13,7-19,1 0,-1 0,0 0,0 0,-1-1,1 1,0 0,-1 0,1-1,-1 1,1-1,-1 1,0-1,1 0,-1 0,0 0,0 0,0 0,0 0,0 0,0-1,0 1,0-1,-1 1,1-1,-3 0,-6-1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19.7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 55,'-7'-11,"6"11,1 0,0 0,-1 0,1 0,0 0,-1-1,1 1,0 0,-1 0,1-1,0 1,-1 0,1 0,0-1,0 1,-1 0,1-1,0 1,0 0,0-1,-1 1,1 0,0-1,0 1,0-1,0 1,0 0,0-1,0 1,0-1,0 1,0 0,0-1,0 1,0 0,0-1,0 1,0-1,1 1,-1 0,0-1,0 1,0 0,1-1,-1 1,0 0,0-1,1 1,-1 0,0 0,0-1,1 1,-1 0,0 0,1 0,-1-1,1 1,11-4,0-1,-1 2,1 0,1 1,-1 0,13-1,-20 3,162-4,-112 5,-32-1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07.29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 27,'-5'0,"4"0,1-5,5 0,6-1,5 2,4 1,2 1,2 1,2 1,-1 0,0 0,0 0,-4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20.11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101 74,'-24'4,"16"-3,0 1,1-1,-1 0,-12 0,19-1,0 0,0 0,0-1,0 1,0 0,0 0,0 0,0-1,0 1,0-1,0 1,0 0,0-1,0 0,0 1,1-1,-1 0,0 1,0-1,1 0,-1 0,0 1,1-1,-1 0,1 0,-1 0,1 0,-1 0,1 0,0 0,0 0,-1 0,1 0,0 0,0 0,0 0,0 0,0 0,0-2,1 1,-1 0,0 0,1-1,-1 1,1 0,-1 0,1 0,0 0,0 0,0 0,0 0,1 0,-1 0,0 0,1 1,-1-1,1 0,0 1,3-3,-2 2,0 1,1-1,-1 0,1 1,0 0,0 0,-1 0,1 0,0 1,0-1,4 1,-4 0,1 0,0 0,-1 1,1-1,0 1,-1 0,1 0,-1 1,1-1,-1 1,0 0,1 0,-1 1,0-1,-1 1,1 0,0 0,-1 0,5 6,-6-6,0 1,0 0,-1 0,1 0,-1 0,0 0,0 0,-1 1,1-1,-1 0,0 0,0 1,0-1,-1 0,1 0,-3 6,0 2,-1 1,-1-1,-12 23,17-35,-1 1,1 0,-1-1,1 1,0-1,-1 1,1 0,0-1,-1 1,1 0,0-1,0 1,0 0,0-1,0 1,0 0,0 0,0-1,0 1,0 0,0-1,0 1,0 0,1-1,-1 1,0 0,0-1,1 1,-1 0,1-1,-1 1,0-1,1 1,-1-1,1 1,-1-1,1 1,0-1,-1 1,1-1,-1 0,2 1,3 1,0-1,0 0,0 1,0-2,7 1,-8 0,1-1,-1 0,0 1,0 0,0 0,5 2,-8-2,1 0,-1 0,1 0,-1 0,1 1,-1-1,0 0,0 1,0-1,0 0,0 1,0 0,0-1,0 1,-1-1,1 1,0 0,-1 0,0-1,1 4,-1-2,0 1,0 0,-1 0,1-1,-1 1,0 0,0-1,0 1,-2 4,-4 5,1-1,-2-1,1 1,-14 13,20-23,-12 11,13-12,-1-1,1 1,-1-1,1 1,-1-1,1 1,-1-1,1 0,-1 1,0-1,1 0,-1 1,1-1,-1 0,0 0,1 0,-1 0,0 0,1 0,-1 0,-1 0,-1-3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20.48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188 0,'0'0,"0"0,0 0,1 0,-1 0,0 0,0 0,0 0,0 0,0 1,0-1,0 0,0 0,1 0,-1 0,0 0,0 0,0 0,0 0,0 0,0 0,0 1,0-1,0 0,0 0,0 0,0 0,0 0,0 0,0 0,0 1,0-1,0 0,0 0,0 0,0 0,0 0,0 0,0 1,0-1,0 0,0 0,0 0,0 0,0 0,0 0,0 0,0 0,0 1,0-1,0 0,0 0,-7 11,-8 8,-9 10,1 0,-34 58,46-67,1 0,1 1,1 0,1 0,-8 42,13-53,1 0,0 0,1 0,0 0,1 0,0 0,1-1,-1 1,2 0,4 11,-6-17,1 0,0 0,0 0,0-1,0 1,1-1,-1 1,1-1,0 0,0 0,0 0,0-1,0 1,1-1,-1 0,1 0,0 0,0 0,0 0,0-1,0 0,0 0,0 0,0 0,0-1,6 1,1-2,-1 0,0-1,1 0,-1 0,0-1,0-1,0 0,0 0,-1 0,0-2,0 1,9-8,2-2,-1-1,0 0,-2-2,17-20,-23 24,0 0,-1-1,0 0,-1-1,-1 0,-1-1,8-24,-13 35,-1 0,0-1,0 0,0 1,-1-1,0 1,0-1,-1 0,0 1,-2-8,2 9,-1 0,0 0,0 1,-1-1,1 1,-1 0,0-1,0 1,-1 1,1-1,-1 0,0 1,0 0,-7-5,5 4,1 1,-1 0,0 0,0 1,0-1,0 1,0 1,0-1,0 1,-1 0,1 1,0-1,-11 2,8 0,0 1,0 0,0 0,1 1,-1 0,1 1,0 0,0 0,-9 6,16-9,0 0,0 0,-1-1,1 1,0 0,0 0,0 0,0 0,0 1,0-1,1 0,-1 0,-1 3,2-3,0-1,0 1,0-1,0 1,0-1,0 1,0 0,0-1,0 1,0-1,0 1,0-1,0 1,1 0,-1-1,0 1,0-1,1 1,-1-1,0 1,1-1,-1 1,1 0,1 0,-1 0,1 0,0 0,0 0,-1 0,1 0,0-1,0 1,0 0,0-1,0 0,0 1,0-1,0 0,0 0,0 0,3 0,9-3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20.88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 32,'0'0,"0"0,0 0,0-1,0 1,-1 0,1 0,0 0,0 0,0 0,0 0,-1 0,1 0,0 0,0 0,0 0,-1 0,1 0,0 0,0 0,0 0,-1 0,1 0,0 0,0 0,0 1,0-1,-1 0,1 0,0 0,0 0,0 0,0 0,0 0,0 1,-1-1,1 0,0 0,0 0,0 0,0 1,0-1,0 0,0 0,0 0,0 0,0 1,0-1,0 0,0 0,0 0,0 1,0-1,0 0,0 0,0 0,0 0,0 1,0-1,0 0,0 0,0 0,0 0,0 1,12 6,10-3,1-2,0 0,-1-2,42-4,-61 4,0 0,0 0,1-1,-1 1,0-1,0 1,0-1,0 0,0 0,0 0,0-1,0 1,-1-1,1 0,0 1,-1-1,1 0,-1-1,0 1,0 0,0-1,0 1,2-4,0-7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21.28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83 1,'-1'9,"0"0,-1-1,0 1,0 0,-6 13,-5 17,-8 82,-7 25,24-131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25.797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36 181,'-1'-1,"-1"1,0-1,1 1,-1-1,1 0,-1 0,1 1,-1-1,1 0,-1 0,1-1,0 1,0 0,0 0,0-1,-1 1,2-1,-1 1,0-1,0 1,0-1,1 1,-1-1,1 0,-1-2,0 1,0 0,0 0,0 0,1-1,-1 1,1 0,0 0,0-1,0 1,0 0,1 0,1-6,-1 8,-1 0,1 0,0 0,1 0,-1 0,0 0,0 0,0 0,1 0,-1 1,0-1,1 1,-1-1,0 1,1-1,-1 1,1 0,-1-1,1 1,-1 0,3 0,37 2,-29-1,10 0,-1-1,0-1,42-7,-31 3,37 0,13-3,14 1,-63 5,44-7,-33 4,0 1,85 5,-47 1,-25-3,80-12,-82 8,109 4,-73 3,305-2,-377 1,0 1,21 4,-27-3,0 0,0-2,0 0,0 0,1-1,23-3,-26 1,-6 1,0 0,0 0,-1 0,1 0,5-3,-10 4,1 0,-1-1,0 1,0 0,0 0,1 0,-1 0,0 0,0 0,0-1,0 1,1 0,-1 0,0 0,0 0,0-1,0 1,0 0,0 0,1-1,-1 1,0 0,0 0,0 0,0-1,0 1,0 0,0 0,0-1,0 1,0 0,0 0,0 0,0-1,0 1,-1 0,1 0,0 0,0-1,0 1,0 0,0 0,0 0,0-1,-1 1,1 0,0 0,-10-8,9 7,-10-6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26.978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2 1,'-1'7,"1"-7,0 0,0 0,0 1,0-1,0 0,0 0,-1 1,1-1,0 0,0 1,0-1,0 0,1 1,-1-1,0 0,0 0,0 1,0-1,0 0,0 0,0 1,0-1,1 0,-1 0,0 1,0-1,0 0,0 0,1 1,-1-1,0 0,0 0,1 0,-1 0,0 1,0-1,1 0,-1 0,0 0,1 0,-1 0,0 0,0 0,1 0,-1 0,0 0,1 0,-1 0,0 0,0 0,1 0,-1 0,1 0,96 21,-54-11,-1-1,2-2,47 1,468-9,-383-10,-112 5,-9-3,18-1,-67 9,0 1,0 0,0 1,-1-1,1 1,0 0,0 1,-1 0,10 3,-15-5,0 0,0 0,0 0,0 0,0 0,0 0,0 0,0 0,0 0,1 0,-1 0,0 0,0 0,0 0,0 0,0 0,0 0,0 0,0 0,0 0,0 0,0 1,0-1,0 0,0 0,1 0,-1 0,0 0,0 0,0 0,0 0,0 0,0 0,0 0,0 0,0 1,0-1,0 0,0 0,0 0,0 0,0 0,0 0,0 0,0 0,0 0,0 0,0 0,0 1,0-1,0 0,-1 0,1 0,0 0,0 0,0 0,0 0,0 0,0 0,0 0,0 0,-8 3,-11-1,-23-9,22 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39.7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219 410,'0'0,"1"0,0 0,0 0,-1 0,1 0,0 0,0-1,-1 1,1 0,0 0,-1 0,1-1,0 1,-1 0,1-1,0 1,-1-1,1 1,-1 0,1-1,-1 1,1-1,-1 0,1 1,-1-1,1 1,-1-1,0 0,1 1,-1-1,0 0,1 1,-1-1,0 0,0 0,0 1,0-1,0 0,0 1,0-1,0 0,0 0,0 1,0-1,0 0,-1 0,1 0,-1-2,0 1,0 0,1-1,-2 1,1 0,0-1,0 1,-1 0,1 0,-1 0,0 0,-3-2,0 0,-1 0,0 1,0 0,0 0,-1 1,1 0,-1 0,1 0,-1 1,0 0,1 0,-1 1,0 0,-11 1,13 0,0 0,0 0,0 0,0 1,1 0,-1 0,0 0,1 0,-1 1,1 0,0 0,0 0,0 1,0-1,1 1,-1 0,1 0,0 0,0 0,-2 5,1-2,1-1,1 1,-1 0,1 0,0 1,1-1,-1 0,1 0,1 1,0-1,0 1,1 10,0-15,-1 0,1 0,0-1,-1 1,1 0,1 0,-1-1,0 1,1-1,-1 1,1-1,0 0,-1 1,1-1,0 0,1 0,-1 0,0-1,0 1,1 0,-1-1,1 0,0 1,-1-1,1 0,0 0,0-1,-1 1,1 0,0-1,0 0,0 0,0 0,4 0,-1-1,0 1,0-1,0 0,0-1,0 0,0 0,-1 0,1 0,-1-1,1 0,7-5,-5 1,1 0,-1 0,-1-1,1 0,11-18,-4 3,-2-1,-1 0,-1-1,12-35,-14 32,-2 0,0-1,2-30,-7 47,-2-1,1 0,-2 0,0 1,0-1,-1 0,-1 1,0-1,-7-17,9 29,1-1,-1 1,1 0,-1 0,1 0,-1 0,0 0,0-1,0 1,1 0,-1 1,0-1,0 0,-1 0,1 0,-2-1,-4 5,2 12,3 12,2 0,1 0,1 0,1 0,7 27,-6-32,4 26,2 2,-3 1,3 82,-11-130,1-7,0-2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7:40.23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332 98,'-4'-37,"3"29,0 1,0 0,1-1,0-8,0 16,0-1,0 1,0-1,0 1,0-1,0 0,0 1,0-1,0 1,0-1,1 0,-1 1,0-1,0 1,1-1,-1 1,0-1,1 1,-1-1,0 1,1-1,-1 1,1 0,-1-1,1 1,-1 0,1-1,-1 1,1 0,0-1,0 1,0 1,0-1,0 0,0 0,0 1,0-1,0 1,0-1,0 1,0-1,0 1,0 0,0-1,1 2,27 33,-28-34,18 27,-1 1,-2 1,19 45,24 101,-49-134,-2 1,-1 0,-2 0,-2 0,-2 1,-2-1,-10 68,0-46,-4-2,-2 0,-2-1,-39 83,39-107,-1-1,-1-1,-2-1,-31 36,32-45,-1-1,-1-2,-1 0,-1-2,-46 30,61-44,-1-1,0-1,-23 8,5-5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07.55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 28,'17'-27,"-15"68,-12 57,0 6,7 59,10-219,-3 40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07.9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16,'1'-2,"1"1,-1 0,0 0,0 0,0 0,1-1,-1 2,1-1,-1 0,1 0,-1 0,1 1,-1-1,1 1,0-1,-1 1,1-1,0 1,-1 0,1 0,2 0,-3 1,0 0,0-1,0 1,1 0,-1 0,0 0,0 0,0 0,0 0,-1 0,1 0,0 0,0 1,-1-1,1 0,0 1,-1-1,1 0,-1 1,0-1,0 0,1 1,-1-1,0 1,0 1,2 25,-3 46,0-53,0 1,2-1,0 1,5 23,-5-43,2 13,4 30,-7-41,0 0,0-1,0 1,0 0,-1-1,1 1,-1 0,0-1,0 1,0-1,-1 1,1-1,-5 7,6-10,-1 1,0 0,1-1,-1 1,0 0,1-1,-1 1,0-1,0 1,0-1,0 1,0-1,1 0,-1 0,0 1,0-1,0 0,0 0,0 0,0 0,0 0,0 0,0 0,-1 0,-11-4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07.65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190 0,'-1'8,"-1"-1,0 0,0 1,0-1,-1 0,0 0,0-1,-1 1,0-1,0 1,-8 8,-7 12,-5 11,7-12,1 0,1 1,1 0,1 1,-13 45,25-69,0 0,1 0,-1-1,1 1,-1 0,1 0,1 0,-1 0,0 0,1 0,0-1,0 1,0 0,0 0,1-1,0 1,-1-1,1 1,3 3,-1-3,-1-1,1 1,0-1,0 0,0 0,0 0,0-1,1 1,0-1,-1 0,1 0,0-1,0 0,8 2,7-1,0 0,1-2,-1 0,0-1,1-1,-1-1,0-1,0 0,-1-2,1 0,29-15,-42 17,0 0,-1 0,0 0,12-11,-3-2</inkml:trace>
  <inkml:trace contextRef="#ctx0" brushRef="#br0" timeOffset="1">432 266,'-4'0,"-1"4,-5 2,1 3,0 5,-1-1,1 3,-3 1,2 3,-3 2,2 1,2 1,-1 1,1 0,-2-1,0 1,3-1,3-3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08.32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44 35,'-43'0,"81"-14,0 7,-9 2,51-3,-33 14,-40-4,8 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08.70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191 33,'0'-2,"0"1,0 0,-1-1,1 1,-1-1,1 1,-1 0,1-1,-1 1,0 0,0 0,0 0,0-1,0 1,0 0,0 0,0 0,0 1,0-1,0 0,-1 0,1 1,0-1,0 0,-1 1,1-1,-1 1,1 0,0-1,-4 1,0-1,0 0,0 1,-1 0,1 0,0 0,0 0,-7 2,5 1,0-1,0 1,0 1,1-1,-1 1,1 1,0-1,0 1,0 0,1 0,-1 1,1-1,-7 12,10-13,-1-1,1 1,1 0,-1-1,0 1,1 0,0 0,0 0,0 0,0 1,1 6,0-8,0 0,1 0,-1-1,1 1,0 0,0 0,0 0,0-1,0 1,0-1,1 1,0-1,-1 1,1-1,0 0,0 0,0 0,3 3,4 0,-1 1,1-2,0 1,0-1,0 0,0-1,1 0,18 3,30 11,-56-17,0 1,0-1,0 1,0 0,-1 0,1 0,0 0,0 0,-1 0,1 0,-1 1,1-1,-1 1,1-1,-1 1,0-1,0 1,0 0,0 0,0 0,0-1,0 1,-1 0,1 0,-1 0,1 0,-1 0,0 0,0 0,0 0,0 0,0 0,0 0,0 0,-1 0,1 0,-1 0,1 0,-1 0,-2 3,-3 8,-1-1,-1-1,0 1,-18 19,11-14,4-1,10-11,9-10,4-6,1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09.10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152 57,'1'0,"10"1,-18 5,0 0,-7 5,0 1,1 0,0 1,2 1,-1 0,2 0,-1 1,2 1,0 0,1 0,1 0,-9 30,15-43,1 0,-1 1,1-1,-1 1,1-1,0 1,0 0,1-1,-1 1,1-1,0 1,0-1,0 0,0 1,0-1,1 0,0 0,2 4,-2-5,-1 0,1 0,0 0,0-1,0 1,0-1,0 0,0 1,1-1,-1 0,0 0,0-1,1 1,-1 0,1-1,-1 1,1-1,-1 0,1 0,-1 0,1 0,-1 0,0-1,1 1,-1-1,5-1,2-1,0-1,0-1,0 1,0-2,-1 1,0-1,0 0,13-14,0-2,28-40,-41 50,-1 1,0-1,-1 0,0-1,-1 1,-1-1,5-22,-8 30,0 0,0 0,-1 0,0 0,0 0,-1 0,1 0,-1 0,0 0,-3-8,3 10,0 1,-1-1,1 0,-1 1,0-1,0 1,0-1,0 1,0 0,-1 0,1 0,-1 0,1 1,-1-1,0 1,1-1,-1 1,-5-2,4 2,-1 0,1 1,0-1,-1 1,1 0,-1 0,1 1,0-1,-1 1,1 0,0 0,-1 0,1 1,0-1,0 1,0 0,0 0,1 0,-1 1,0 0,1-1,0 1,-4 5,5-6,0 0,0 0,0 0,0 0,1 1,-1-1,1 0,0 1,-1 0,1-1,0 1,1 0,-1-1,0 1,1 0,0 0,-1 0,1-1,0 1,1 0,-1 0,0 0,1-1,-1 1,1 0,0 0,0-1,0 1,1-1,-1 1,0-1,1 1,0-1,-1 0,1 0,3 3,5 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09.49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99 1,'-1'2,"0"1,0 0,-1 0,1 0,-1-1,1 1,-1-1,0 1,0-1,0 0,-1 0,-4 4,-4 6,3-1,0 1,2 1,-1-1,1 1,1 0,1 0,-1 1,2-1,-3 18,6-28,-1 0,1-1,-1 1,1 0,0 0,0-1,0 1,0 0,0-1,1 1,-1 0,1-1,0 1,0 0,0-1,0 1,0-1,0 1,1-1,-1 0,1 0,0 0,0 1,0-2,0 1,0 0,0 0,0-1,3 2,2 0,0 0,0 0,0-1,0 0,0-1,1 1,-1-1,1-1,10 0,-8 0,1 0,-1-1,1-1,-1 1,11-4,-19 4,1 0,0 0,0 0,0-1,0 1,-1-1,1 1,-1-1,1 0,-1 0,0 0,1 0,-1 0,0-1,-1 1,1-1,0 1,-1-1,1 0,-1 1,2-6,0-4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09.90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138 0,'-1'4,"0"0,-1 0,0 0,0 0,0-1,0 1,0-1,-1 1,-2 2,-2 3,-9 18,1 1,1 0,-12 37,20-50,-2 8,6-15,0-1,-1 0,0 0,-7 12,6-14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10.28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71,'0'-1,"0"0,1 0,-1 1,0-1,1 0,-1 0,1 1,-1-1,1 0,-1 1,1-1,0 1,-1-1,1 0,0 1,-1 0,1-1,0 1,1-1,18-8,-18 8,35-11,0 1,67-11,-98 21,0 1,0-1,0 1,-1 0,9 1,-14-1,1 0,0 0,0 0,-1 1,1-1,0 0,0 0,-1 1,1-1,0 0,0 1,-1-1,1 1,0-1,-1 1,1-1,-1 1,1-1,-1 1,1 0,-1-1,1 1,-1 0,1-1,-1 1,0 0,0 0,1-1,-1 1,0 0,0 0,0-1,0 1,0 0,0 0,0 0,0-1,0 1,0 0,0 0,0 0,-1-1,1 1,0 0,0 0,-1-1,0 2,-4 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10.6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345 2,'0'0,"0"0,0 0,0 0,0 0,0 0,0 0,0 0,0 1,0-1,-1 0,1 0,0 0,0 0,0 0,0 0,0 0,0 0,0 0,0 0,0 0,0 0,0 0,0 0,0 0,-1 0,1 0,0 0,0-1,0 1,0 0,0 0,0 0,0 0,0 0,0 0,0 0,0 0,0 0,0 0,0 0,0 0,0 0,0 0,0 0,0 0,0 0,0 0,-1 0,1-1,0 1,0 0,0 0,0 0,0 0,0 0,0 0,0 0,0 0,0 0,0 0,1 0,-1 0,0 0,0-1,0 1,0 0,-6 8,-3 10,-31 78,-182 402,204-464,3-5,-14 37,25-48,13-25,14-25,-9 11,-1 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11.1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306 34,'0'0,"1"0,-1 0,1 0,-1 0,1 0,-1 0,0 0,1 0,-1 0,1 0,-1 0,1 0,-1 0,1-1,-1 1,1 0,-1 0,0 0,1-1,-1 1,0 0,1-1,-1 1,1 0,-1-1,0 1,0 0,1-1,-1 1,0-1,0 1,1 0,-1-1,0 1,0-1,0 1,0-1,0 1,0-1,0 1,0-1,0 1,0-1,0 1,0-1,0 0,-1 0,1 0,0 0,-1 0,1 0,-1 0,1 0,-1 0,0 1,1-1,-1 0,0 0,0 1,1-1,-1 0,0 1,0-1,0 1,0-1,-2 0,-3 0,-1 0,0 0,0 0,0 1,1 0,-1 1,0-1,0 1,1 1,-1-1,-12 5,2 1,-1 0,1 1,-18 12,21-11,0 1,1 0,0 1,-14 15,23-22,0 1,0-1,0 1,1 0,0 0,0 0,0 1,1-1,-1 1,1-1,1 1,-1 0,1 0,0-1,-1 9,3-11,-1 1,0-1,1 1,0-1,0 0,0 0,0 1,1-1,-1 0,1 0,-1 0,1 0,0-1,0 1,1 0,-1-1,1 0,-1 1,1-1,4 3,5 2,1 0,0 0,24 7,-24-10,-1 1,1 1,12 7,-22-11,-1-1,1 1,-1 0,0 0,1 0,-1 0,0 1,0-1,0 1,0-1,-1 1,1-1,-1 1,1 0,-1 0,1 5,-1-4,-1 0,0 0,-1 0,1 0,-1 0,1 0,-1 0,0 0,-1 0,1 0,-1 0,-2 4,-4 7,-2 1,0-2,0 1,-19 18,14-16,1 0,-14 23,41-49,8-9,-6 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11.5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250 86,'17'-10,"-15"10,-1-1,0 1,1-1,-1 1,0-1,0 1,0-1,1 0,-1 0,0 0,0 0,0 1,0-1,0-1,1 0,-2 2,0 0,0-1,0 1,0 0,0 0,0 0,0 0,0 0,0 0,0 0,0-1,0 1,0 0,0 0,0 0,0 0,0 0,0 0,0-1,0 1,0 0,0 0,0 0,0 0,0 0,0 0,0-1,0 1,0 0,0 0,0 0,0 0,-1 0,1 0,0 0,0 0,0-1,0 1,0 0,0 0,0 0,0 0,-1 0,1 0,0 0,0 0,0 0,0 0,0 0,-11 0,-9 6,4 3,0 0,1 1,0 1,1 0,0 1,0 0,-20 26,17-17,0 2,2 0,0 1,-15 36,26-51,0-1,1 1,0 1,1-1,0 0,1 1,-1 16,2-24,0 0,0 1,0-1,0 0,1 1,-1-1,1 0,0 0,-1 1,1-1,0 0,1 0,-1 0,0 0,0 0,1 0,-1-1,1 1,0 0,-1-1,1 1,0-1,0 1,0-1,0 0,0 0,0 0,1 0,-1 0,0-1,0 1,1-1,-1 1,0-1,5 0,2 0,0 0,0-1,0 0,0-1,0 1,0-2,0 0,-1 0,15-7,-1-1,0-2,25-19,-26 16,0-1,-1-1,-1 0,-1-1,18-25,-29 35,-1-1,0 0,-1 0,0-1,-1 0,4-12,-6 16,0-1,-1 1,0 0,-1 0,0-1,0 1,0 0,-1-1,0 1,-3-12,2 14,-1 0,1 0,0 0,-1 1,0-1,0 1,-1 0,1 0,-1 0,0 0,0 1,0-1,0 1,-1 0,1 0,-1 1,0-1,1 1,-1 0,0 1,-8-3,8 3,-1 0,0-1,0 2,0-1,1 1,-1 0,0 0,0 0,0 1,0 0,0 0,1 1,-1-1,0 1,1 0,0 1,-1 0,-8 6,13-9,0 1,0 0,0-1,1 1,-1 0,0 0,1-1,-1 1,1 0,-1 0,1 0,-1 0,1 0,0 0,-1 0,1-1,0 1,0 0,0 0,0 0,0 0,0 0,0 0,0 0,0 0,0 0,0 0,1 0,-1 0,0 0,1 0,-1 0,1 0,-1 0,1 0,-1-1,1 1,-1 0,1 0,0-1,0 1,1 1,7 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11.95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96 1,'3'7,"0"-2,0 1,0-1,-1 1,0 0,3 10,-5-13,0-1,0 1,0-1,0 1,-1-1,1 1,-1-1,1 1,-1-1,0 1,0-1,0 0,0 1,0-1,-1 0,1 0,-3 3,1-1,-13 16,1 0,1 1,-20 39,31-52,0-1,0 1,0 0,1 0,0 0,-1 11,3-17,0-1,0 1,0 0,0 0,0 0,1-1,-1 1,1 0,-1-1,1 1,-1 0,1-1,0 1,0-1,0 1,0-1,0 1,0-1,0 0,1 1,-1-1,0 0,1 0,-1 0,1 0,-1 0,1 0,-1 0,1-1,0 1,-1-1,1 1,0-1,0 0,3 1,6-1,0 0,0 0,0-2,0 1,0-1,0-1,16-5,13-3,-1 6,12-2,-48 6,1 0,-1 0,1 0,-1 0,0-1,0 0,1 1,-1-1,0 0,5-5,-1-2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08.82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40,'4'0,"6"0,5 0,4 0,3 0,2 0,1-4,0-2,0 1,0 1,-4-3,-10-1,-7 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12.3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175 1,'-3'0,"0"1,0-1,0 1,0 0,0 0,1 0,-1 0,0 1,0-1,1 1,-1 0,1 0,0 0,-1 0,1 0,0 0,0 0,-2 4,-4 6,0-1,-9 20,16-30,-14 32,-15 50,0-2,29-79,1-1,0 0,-1-1,1 1,0 0,-1 0,1 0,-1-1,1 1,-1 0,1 0,-1-1,0 1,1 0,-1-1,0 1,-1 0,-1-1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12.7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31,'3'-1,"0"1,0-1,0 0,0 0,0 0,0 0,0-1,0 1,-1-1,5-3,-5 4,0-1,0 1,0-1,0 1,0 0,0 0,0 0,0 0,1 0,-1 1,0-1,0 0,1 1,-1 0,1 0,-1-1,0 2,5-1,-7 1,1-1,0 1,-1-1,1 1,0-1,-1 1,1 0,0-1,-1 1,1 0,-1-1,1 1,-1 0,0 0,1 0,-1-1,0 1,0 0,1 0,-1 0,0 0,0 0,0-1,0 1,0 0,0 0,0 0,0 0,-1 0,1 0,0-1,-1 3,-11 29,11-29,-3 8,0-1,0 1,1 0,0 0,1 0,0 1,0 14,2-23,0-1,1 1,-1 0,0-1,1 1,0-1,-1 1,1-1,0 0,0 1,1-1,-1 0,0 1,1-1,2 3,-2-3,0-1,1 1,-1-1,0 0,1 0,-1 0,1 0,-1 0,1 0,-1-1,1 1,-1-1,1 0,0 0,-1 0,1 0,0 0,4-1,-2 0,0 0,1 0,-1-1,0 1,0-1,0 0,0-1,0 1,0-1,-1 0,0 0,1-1,-1 1,7-8,-4 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13.12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1,'3'0,"4"0,4 0,3 0,2 0,2 0,-6 0,-8 0,-7 0,-3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13.52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448 8,'1'-8,"-2"8,-4 12,-58 82,19-31,-135 201,81-122,92-133,0 0,-1 1,0-1,0 0,-1 0,-10 8,34-51,-7 19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13.92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92,'7'-15,"-4"7,1 0,-1 1,1-1,1 1,-1 0,2 0,-1 0,10-9,-15 16,0 0,0-1,0 1,1 0,-1 0,0 0,0 0,1 0,-1 0,0 0,0 0,1 0,-1 0,0 0,0 0,1 0,-1 0,0 0,0 0,1 0,-1 0,0 0,0 0,1 0,-1 0,0 0,0 1,0-1,1 0,-1 0,0 0,0 0,0 1,1-1,-1 0,0 0,0 0,0 1,5 13,-3 15,-20 139,6-82,10-68,0-6,0 0,1 0,0-1,1 1,0 0,1 0,1 0,3 15,-2-22,0-5,1-15,-2-18,-1 16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14.32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70 1,'1'0,"0"0,0 1,0-1,-1 0,1 1,0-1,-1 1,1-1,0 1,-1-1,1 1,0 0,-1-1,1 1,-1 0,1-1,-1 1,0 0,1-1,-1 1,0 0,1 0,-1 0,0-1,0 1,0 0,0 1,4 27,-4-25,0 10,-1 1,0-1,-6 26,0-4,-13 133,19-155,0 0,-1 0,-1 0,0 0,-1 0,-6 16,9-29,1 0,-1 0,1 0,-1 0,0 0,1 0,-1 0,0-1,0 1,1 0,-1 0,0-1,0 1,0 0,0-1,0 1,0-1,-2 1,-7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14.71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 97,'0'0,"-1"-1,0 1,1 0,-1 0,0 0,1 0,-1 0,1 0,-1-1,0 1,1 0,-1-1,1 1,-1 0,0-1,1 1,-1-1,1 1,0 0,-1-1,1 1,-1-1,1 0,0 1,-1-1,1 1,0-1,-1 0,1 1,0-1,0 1,0-1,0 0,0 1,0-1,0-1,0 1,0-1,0 1,0 0,0-1,0 1,1 0,-1-1,1 1,-1 0,1 0,-1 0,1-1,-1 1,1 0,0 0,0 0,0 0,1-1,3-1,1 0,0 1,0 0,0 0,1 0,-1 1,0 0,1 0,-1 0,9 1,16-3,18-4,-20 3,1-1,27-8,-42 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15.10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226 1,'-7'1,"0"0,0 1,0 0,0 0,0 1,1 0,-1 0,1 0,0 1,-11 8,2 0,0 0,1 0,-17 21,23-23,0 1,0 0,2 1,-1 0,1 0,1 0,-5 16,8-22,0 0,1 0,0 0,0 0,0 0,1 1,0-1,0 0,0 0,1 0,0 1,0-1,1 0,-1 0,2 0,-1 0,4 7,-4-10,1 0,-1 0,1-1,-1 1,1-1,0 1,0-1,0 0,0 0,0 0,1-1,-1 1,0-1,1 1,0-1,-1 0,1-1,-1 1,1-1,0 1,-1-1,1 0,0-1,0 1,4-1,3-1,0-1,0 0,0 0,-1-1,1 0,-1-1,10-6,-8 3,0 0,0 0,-1-1,-1-1,1 0,-2 0,11-14,-16 18,0 0,0 0,0-1,-1 0,0 0,0 0,0 0,-1 0,-1 0,1-1,-1 1,0-1,-1 1,1-1,-2-7,1 12,-1 0,1 0,-1 0,0 1,0-1,0 0,0 1,-1-1,1 0,-1 1,1 0,-1-1,0 1,0 0,-4-4,2 3,0 0,-1 0,1 1,-1-1,1 1,-1 0,0 1,-7-3,1 2,0 0,-1 1,1 0,0 1,0 1,-1-1,-17 4,25-3,1 0,-1 0,0 0,0 0,1 1,-1-1,1 1,-1 0,-2 2,18-11,-3-1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15.50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 0,'0'3,"-3"4,2 1,5-1,3-2,5-1,3-2,1-1,2-1,1 0,-1 0,1-1,-7 1,-8 0,-8-3,-3-1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15.90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54 10,'1'-1,"-1"0,0 1,1-1,-1 1,0-1,1 1,-1-1,1 1,-1-1,1 1,-1 0,1-1,-1 1,1 0,-1-1,1 1,-1 0,1-1,-1 1,1 0,0 0,-1 0,2 0,-5 14,0 0,-9 39,-3 12,2 0,4 0,-3 75,14-127,3-15,5-19,-9 18,6-12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09.17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69 1,'0'4,"-4"1,-1 4,-1 5,2 4,-3-2,0 2,0 1,3 1,1 3,-3 0,0 1,1 0,1 0,5-3,3-2,0-4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16.32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30 8,'0'-1,"1"1,-1-1,1 0,-1 1,1-1,0 1,-1-1,1 1,-1 0,1-1,0 1,-1 0,1-1,0 1,0 0,-1 0,1-1,0 1,-1 0,1 0,0 0,0 0,-1 0,1 0,0 0,0 0,1 1,-1 0,0-1,-1 1,1 0,0 0,0 0,0 0,-1 0,1 0,0 0,-1 0,1 0,-1 0,0 0,1 0,-1 2,2 6,0-1,-1 1,1 12,-15 216,11-216,-3 125,5-145,0 1,0-1,0 0,0 1,-1-1,1 0,0 1,-1-1,1 0,-1 0,0 0,1 1,-1-1,0 0,1 0,-1 0,0 0,0 0,0 0,0 0,0-1,0 1,0 0,-1 0,1-1,0 1,0-1,0 1,-1-1,1 1,0-1,-1 0,1 0,0 0,-1 0,1 1,-2-2,-10-1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16.71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 90,'-8'1,"20"-1,21-8,37-16,12-3,-80 27,36-10,70-10,-93 19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17.12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24 234,'-1'0,"0"0,0 0,0 0,0-1,0 1,0 0,0 0,0-1,0 1,1-1,-1 1,0-1,0 1,0-1,0 1,1-1,-1 0,0 1,0-1,1 0,-1 0,1 1,-1-1,1 0,-1 0,1 0,-1 0,1 0,0 0,0 0,-1 0,1 0,0 0,0 1,0-3,0 1,0 0,0 0,0 0,0 0,1 0,-1-1,0 1,1 1,0-1,-1 0,1 0,0 0,0 0,0 0,0 1,3-3,-3 2,1 0,0 1,0-1,-1 0,1 1,1 0,-1-1,0 1,0 0,0 0,1 0,-1 0,0 1,1-1,-1 1,1-1,-1 1,1 0,-1 0,1 0,-1 0,0 0,1 1,-1-1,1 1,-1 0,0-1,1 1,-1 0,0 1,0-1,0 0,0 0,0 1,0-1,0 1,0 0,0 0,-1-1,1 1,-1 0,1 0,-1 1,0-1,0 0,0 0,0 1,0-1,-1 0,1 1,-1-1,1 1,-1-1,0 5,-1 6,0 0,-1-1,0 1,-1 0,-1 0,0-1,-8 18,-9 31,20-60,-1 7,0 0,0 0,1 0,0 1,0 14,1-21,0 0,1 0,-1-1,0 1,1 0,0 0,-1 0,1-1,0 1,0-1,0 1,0 0,0-1,0 1,0-1,1 0,-1 1,0-1,1 0,-1 0,1 0,0 0,-1 0,1 0,0-1,-1 1,1 0,0-1,0 0,0 1,-1-1,4 0,0 1,1-1,0-1,0 1,0-1,-1 0,1 0,0-1,-1 1,1-1,-1-1,0 1,1-1,-1 0,6-4,1-2,0 0,-1-1,0 0,14-17,-10 8</inkml:trace>
  <inkml:trace contextRef="#ctx0" brushRef="#br0" timeOffset="1">535 40,'1'0,"-1"0,1 0,-1 0,0 0,1 0,-1 0,1 0,-1 0,0-1,1 1,-1 0,1 0,-1 0,0 0,1-1,-1 1,0 0,1 0,-1-1,0 1,1 0,-1 0,0-1,0 1,0 0,1-1,-1 1,0-1,0 1,0 0,1-1,-1 1,0 0,0-1,0 1,0-1,0 1,0-1,0 1,0 0,0-1,0 1,0-1,0 1,-1 0,1-1,0 0,0 1,-1-1,1 0,0 0,-1 0,1 0,-1 0,1 0,-1 0,1 1,-1-1,0 0,1 0,-1 1,0-1,0 1,1-1,-1 0,0 1,0-1,-1 1,-1-1,0 1,0 0,0 0,0 1,-1-1,1 0,0 1,0 0,0 0,0 0,0 0,1 0,-1 1,0-1,0 1,-4 4,-5 3,-22 22,24-20,0 1,0 0,1 0,0 1,1 0,1 1,-9 23,11-26,2 1,-1-1,2 1,-1 0,2 0,0 0,0 1,1-1,0 0,3 15,-2-24,-1 0,1 0,-1 0,1 0,0 0,0 0,1 0,-1 0,1 0,-1-1,1 1,0-1,0 1,0-1,0 0,0 1,1-1,-1 0,0 0,1-1,0 1,0-1,-1 1,1-1,0 0,0 0,6 1,-4-1,1-1,0 1,0-2,0 1,0-1,-1 0,1 0,0 0,-1-1,1 0,0 0,-1 0,0-1,6-3,1-2,0-1,0 0,-1-1,-1 0,1-1,-2 0,1-1,-2 0,0 0,0-1,-1 0,0 0,-1-1,-1 0,0 0,-1 0,-1 0,2-17,-4 25,0 1,-1-1,0 0,-1 0,1 1,-1-1,0 0,-1 1,1-1,-1 1,0-1,0 1,-1 0,0-1,0 2,0-1,-7-8,7 10,0 0,-1 0,0 0,0 0,1 1,-1 0,-1 0,1 0,0 0,0 1,-1-1,1 1,-1 0,1 1,-1-1,0 1,1 0,-1 0,1 0,-1 0,0 1,-6 2,3 0,-1 0,1 1,-1 0,1 1,0 0,1 0,-1 0,-12 14,15-15,-9 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25.77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16 61,'-8'-20,"8"19,-1 0,0 0,0 0,1 0,-1 0,1 0,-1 0,1 0,-1 0,1-1,0 1,-1 0,1 0,0 0,0-1,0 1,0 0,0 0,0-1,0 1,1 0,-1 0,0-1,1 1,-1 0,1 0,-1 0,2-2,-1 2,0 1,0-1,0 1,0-1,0 1,0-1,0 1,0 0,0-1,0 1,0 0,0 0,1 0,-1 0,0 0,0 0,0 0,0 0,3 1,24 7,-20-5,76 19,153 19,63-20,248-21,-598 0,34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26.69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3 54,'-3'-2,"9"-2,11-3,14 3,0 1,0 2,39 3,-6 0,-60-2,406-11,-148-10,-245 19,-5 1,-1 0,0 0,18 2,-29-1,0 0,0 0,0 0,1 0,-1 0,0 0,0 0,0 0,0 0,0 0,1 0,-1 0,0 0,0 0,0 0,0 0,1 0,-1 0,0 0,0 0,0 0,0 0,1 0,-1 0,0 0,0 0,0 1,0-1,0 0,0 0,1 0,-1 0,0 0,0 0,0 1,0-1,0 0,0 0,0 0,0 0,0 0,0 1,0-1,0 0,0 0,0 0,0 0,0 1,0-1,-9 5,-16 2,16-7,0 0,-1 0,1-1,0 0,-11-3,13 2,-9-1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33.85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20 232,'-1'-7,"0"7,1-1,0 1,0 0,0 0,0-1,0 1,0 0,0-1,0 1,0 0,0-1,0 1,0 0,0 0,0-1,0 1,0 0,0-1,1 1,-1 0,0 0,0-1,0 1,0 0,1 0,-1-1,0 1,0 0,0 0,1 0,-1-1,0 1,0 0,1 0,-1 0,0 0,0 0,1-1,-1 1,0 0,1 0,-1 0,0 0,0 0,1 0,-1 0,0 0,1 0,-1 0,0 0,1 0,-1 0,0 1,11-3,14-2,1-1,-1-1,-1-1,1-2,32-15,-37 13,37-26,-53 34,0 0,0 0,0-1,0 1,-1-1,1 0,-1 0,0-1,0 1,-1-1,1 1,-1-1,0 0,3-10,-5 14,0 0,0-1,0 1,0 0,0 0,0-1,0 1,0 0,0 0,-1-1,1 1,0 0,-1 0,1 0,-1 0,0-1,1 1,-1 0,0 0,0 0,1 0,-1 0,-2-1,1 1,-1-1,1 1,-1 0,1 0,-1 0,1 0,-1 0,0 1,1-1,-6 1,-2-1,-1 2,0-1,1 1,-19 5,8-1,1 1,0 1,0 1,1 1,-20 13,32-18,0 0,0 0,1 1,0 0,0 1,0-1,1 1,0 0,0 0,0 1,1-1,0 1,0 0,1 0,0 0,-4 15,6-19,1 0,-1 0,1 0,0 0,0 0,0 0,0 1,1-1,-1 0,1 0,0 0,0 0,0 0,0-1,1 1,-1 0,1 0,-1-1,3 3,0-1,-1 0,1-1,0 0,0 0,0 0,1 0,-1-1,1 0,0 0,8 3,0-2,1 0,0 0,0-1,0-1,0-1,0 0,24-3,-13-2,1-1,-1-1,-1-2,1 0,35-20,-45 21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34.35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140 0,'0'0,"0"0,0 0,0 0,-1 0,1 0,0 0,0 0,0 0,0 0,0 0,0 1,0-1,0 0,-1 0,1 0,0 0,0 0,0 0,0 0,0 0,0 0,0 0,0 1,0-1,0 0,0 0,0 0,-1 0,1 0,0 0,0 0,0 1,0-1,0 0,0 0,0 0,0 0,0 0,0 0,0 0,0 1,0-1,1 0,-1 0,0 0,0 0,0 0,0 0,0 1,5 9,10 10,-14-19,20 25,-2 2,-1 0,0 1,-3 1,0 0,-2 1,-1 1,-2 0,-1 0,-1 1,-2 0,-1 1,-2-1,-1 1,-6 65,-1-45,-3-1,-25 87,21-102,-2 0,-1-1,-2-1,-26 43,33-64,0 0,-1-1,0 0,-16 15,23-26,1 1,-1-1,0 0,0 0,0-1,-1 1,1-1,-1 0,1 0,-1 0,0-1,0 0,1 1,-1-2,0 1,0-1,0 1,0-1,-8-1,-2-3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39.10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0,'0'24,"4"154,-1-140,2-1,18 71,-17-86,6 43,-12-107,0 26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39.48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32 16,'6'-14,"-5"14,-1 0,0 0,0 0,0 0,0-1,1 1,-1 0,0 0,0 0,1 0,-1 0,0 0,0-1,0 1,1 0,-1 0,0 0,0 0,1 0,-1 0,0 0,0 0,1 0,-1 0,0 0,0 1,1-1,-1 0,0 0,0 0,1 0,-1 0,0 0,0 0,0 1,1-1,-1 0,0 0,0 0,0 0,0 1,1-1,-1 0,0 0,0 1,0-1,0 0,0 0,0 0,0 1,0-1,0 0,0 0,1 1,-1-1,5 16,-1 0,0 0,-1 0,2 32,-6 70,0-59,2-22,0-25,0 0,-1 1,-1-1,0 1,-4 17,5-29,-1 0,1 0,0 1,-1-1,1 0,-1 0,1 0,-1 0,1 0,-1 0,0 0,0 0,1-1,-1 1,0 0,0 0,0 0,0-1,0 1,0-1,0 1,0-1,0 1,-2 0,1-1,-1 0,1 0,-1 0,1-1,0 1,-1 0,1-1,0 0,-1 1,1-1,-2-1,-9-4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39.9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4 136,'0'0,"0"0,-1 0,1 0,0 0,0 0,0 0,0 0,0 0,0 0,0 0,0 0,0 0,0 0,0 0,-1 0,1 0,0 0,0 0,0 0,0 0,0 0,0 0,0 0,0 0,0 0,0 0,0 0,0 0,-1 0,1 0,0 0,0 0,0-1,0 1,0 0,0 0,0 0,0 0,0 0,0 0,0 0,0 0,0 0,0 0,0 0,0-1,0 1,0 0,0 0,0 0,0 0,0 0,0 0,0 0,0 0,0 0,0 0,0-1,0 1,0 0,0 0,7-7,8-4,12-6,0 1,1 2,1 1,0 1,31-8,3 3,-47 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11.29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550 1,'1'0,"0"0,-1 0,1 0,-1 0,1 0,-1 1,1-1,-1 0,1 1,-1-1,1 0,-1 1,1-1,-1 0,0 1,1-1,-1 1,1-1,-1 1,0-1,0 1,1-1,-1 1,0-1,0 1,0-1,1 1,-1-1,0 1,0 0,0-1,0 1,0-1,0 1,0 0,0-1,0 1,-1-1,1 1,0-1,0 1,0-1,-1 2,-8 25,-55 107,-105 208,125-260,-164 280,184-326,11-18,-16 28,32-50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40.32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52,'3'-1,"0"0,0 0,1 0,-2-1,1 1,0-1,0 0,0 0,-1 0,5-4,10-7,-12 11,0-1,0 1,0 0,1 0,-1 0,1 1,-1 0,1 0,0 0,-1 1,1 0,0 0,8 1,-12 0,0-1,1 1,-1 0,0-1,0 1,-1 0,1 0,0 0,0 0,0 1,-1-1,1 0,0 1,-1-1,3 4,-3-2,0-1,0 0,0 1,0-1,0 1,0-1,-1 1,1 0,-1-1,0 1,0 0,0-1,0 1,0-1,-2 6,1-2,-1 0,0 0,-1 0,1 0,-8 10,7-10,0 0,0 1,-5 11,8-17,0-1,0 0,0 1,0-1,0 0,0 0,0 1,0-1,0 0,0 1,0-1,0 0,0 1,0-1,0 0,0 0,0 1,0-1,0 0,0 1,1-1,-1 0,0 0,0 1,0-1,0 0,1 0,-1 1,0-1,0 0,1 0,-1 0,0 1,0-1,1 0,-1 0,0 0,1 0,-1 0,0 0,0 0,1 1,-1-1,0 0,1 0,-1 0,0 0,1 0,-1-1,1 1,18-4,-13 3,-3 0,0 1,0-1,0 1,1 0,-1-1,0 1,0 1,0-1,1 0,-1 1,0 0,0 0,0 0,0 0,0 0,0 1,0-1,0 1,-1-1,1 1,3 3,-5-3,1 1,0-1,-1 0,0 1,1 0,-1-1,0 1,0 0,-1-1,1 1,0 0,-1 0,0-1,0 1,0 0,0 0,0 0,0 0,-1-1,1 1,-1 0,0 0,0-1,-2 5,0 2,-1 0,0 0,-1 0,0-1,-1 0,1 0,-2 0,1-1,-12 11,36-53,-7 19,0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40.72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111 43,'4'-14,"2"-7,-6 21,0-1,0 1,0 0,0-1,-1 1,1-1,0 1,0 0,-1-1,1 1,0-1,-1 1,1 0,0 0,-1-1,1 1,0 0,-1-1,1 1,-1 0,1 0,0 0,-1 0,1-1,-1 1,1 0,-1 0,1 0,-1 0,1 0,-1 0,1 0,0 0,-1 0,1 0,-1 1,1-1,-1 0,1 0,-1 0,1 0,0 1,-1-1,-4 2,1-1,0 1,0 0,0 1,0-1,0 1,1-1,-1 1,1 0,0 0,0 1,0-1,0 1,0-1,1 1,-4 7,-1 1,1 1,1-1,0 1,-4 18,6-14,0 1,0 0,1 31,2-41,1 0,-1 0,2 0,-1 1,1-2,0 1,0 0,1 0,0-1,7 11,-8-15,0-1,0 0,0 1,0-1,1 0,-1 0,1-1,-1 1,1 0,0-1,-1 0,1 1,0-1,0 0,0-1,0 1,0 0,0-1,0 0,1 0,-1 0,0 0,0 0,0 0,0-1,3 0,2-1,-1 0,1-1,-1 1,0-1,1-1,-2 0,1 1,0-2,7-5,-6 2,-1 0,1 0,-1-1,-1 1,0-2,0 1,0-1,-2 0,1 0,-1 0,4-16,-6 20,-1 0,1 0,-2 0,1 0,0 0,-1 0,0 0,-1 0,1-1,-1 1,0 0,-1 0,1 0,-1 0,0 1,-1-1,0 0,0 1,0 0,0-1,-8-8,8 12,0-1,-1 1,1 0,0 0,-1 0,1 1,-1-1,0 1,1-1,-1 1,0 1,0-1,0 0,0 1,0 0,0 0,0 0,1 0,-1 1,0-1,-4 2,7-1,4-1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41.1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0 177,'36'-2,"-1"-1,0-1,0-2,37-12,-54 10,-17 8,-1 0,1-1,-1 1,0 0,1-1,-1 1,0 0,1-1,-1 1,0 0,1-1,-1 1,0-1,0 1,0 0,1-1,-1 1,0-1,0 1,0-1,0 1,0-1,0 1,0-1,0 1,0-1,0 1,0-1,0 1,0 0,0-1,-1 1,1-1,0 1,0-1,0 1,-1 0,1-1,-5-5</inkml:trace>
  <inkml:trace contextRef="#ctx0" brushRef="#br0" timeOffset="1">159 0,'-4'5,"-1"1,1 0,0-1,1 1,0 1,0-1,-4 12,-11 52,10-37,-33 124,38-142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41.9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153 52,'10'-10,"-4"4,0 0,0 0,1 0,0 1,9-6,-16 10,1 1,-1 0,0 0,1 0,-1 0,1 0,-1 0,0-1,1 1,-1 0,0 0,1 0,-1 0,1 0,-1 0,0 0,1 0,-1 1,0-1,1 0,-1 0,1 0,-1 0,0 0,1 1,-1-1,0 0,1 0,-1 1,0-1,0 0,1 0,-1 1,0-1,0 0,0 1,1-1,-1 0,0 1,0-1,0 0,0 1,0-1,1 0,-1 1,0-1,0 1,0-1,0 0,0 1,0-1,-1 1,0 22,-66 192,15-64,-52 170,140-379,-25 40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42.35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47 0,'1'0,"0"1,-1-1,1 0,0 1,0-1,-1 1,1-1,0 1,-1-1,1 1,-1-1,1 1,0 0,-1-1,1 1,-1 0,0-1,1 1,-1 0,0 0,1 0,-1-1,0 1,0 0,0 0,1 0,-1 1,3 27,-3-26,0 53,-2 1,-3-1,-15 73,-2 17,8-39,13-90,5-21,6-26,-1-17,-6 23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42.8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351 0,'2'0,"-1"0,1 1,-1-1,1 1,-1-1,1 1,-1-1,1 1,-1 0,1-1,-1 1,0 0,1 0,-1 0,0 0,0 0,0 0,0 1,0-1,0 0,0 1,0-1,0 0,-1 1,1-1,-1 1,1-1,-1 1,1-1,-1 1,0 2,2 8,-1 0,0-1,-2 17,1-14,-2 39,-1-1,-3 0,-26 101,28-135,2-11,1 0,-1 0,-1-1,1 1,-5 8,6-13,-1 0,1-1,-1 1,1 0,-1-1,0 1,1-1,-1 1,0-1,0 0,0 0,0 0,0 0,-1 0,1 0,0 0,0-1,0 1,-1-1,-2 1,-9-1</inkml:trace>
  <inkml:trace contextRef="#ctx0" brushRef="#br0" timeOffset="1">51 388,'-3'0,"1"0,-1-1,1 1,-1-1,1 0,-1 0,1 0,-1 0,1 0,0-1,-1 1,1-1,0 1,0-1,0 0,0 0,-2-3,3 4,1 1,-1-1,0 0,1 0,-1 0,1 0,0 0,-1 0,1 0,0 0,-1 0,1 0,0 0,0 0,0 0,0 0,0 0,0 0,0 0,0 0,0 0,1 0,-1 0,0 0,1 0,-1 0,0 0,1 0,-1 0,1 1,0-1,-1 0,1 0,0 0,-1 1,1-1,0 0,0 1,0-1,0 1,0-1,-1 1,1-1,0 1,2-1,8-2,-1 0,1 1,0 0,0 0,0 1,0 1,0 0,18 2,-10-1,32-2,-14-4,57-4,-79 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43.20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 58,'0'0,"0"0,0 0,0 0,0 1,-1-1,1 0,0 0,0 0,-1 1,1-1,0 0,0 0,0 0,-1 0,1 0,0 1,-1-1,1 0,0 0,0 0,-1 0,1 0,0 0,-1 0,1 0,0 0,0 0,-1 0,1 0,0 0,-1 0,1-1,0 1,0 0,-1 0,1 0,0 0,0 0,-1-1,1 1,0 0,0 0,0 0,-1-1,1 1,0 0,0 0,0-1,0 1,0 0,-1 0,1-1,0 1,0 0,0 0,0-1,0 1,0 0,0-1,0 1,0 0,0 0,0-1,0 1,0 0,0-1,0 1,0 0,1-1,-1-1,0 0,0 0,0 0,0 0,1 0,-1 0,0 0,1 0,0 0,0-2,2 2,-1-1,1 1,0 0,0 0,0 0,0 0,0 0,0 0,0 1,1 0,-1 0,0 0,1 0,-1 0,1 0,-1 1,1 0,-1 0,1 0,0 0,-1 0,1 1,4 1,-6-2,1 1,0-1,0 1,0 0,-1 0,1 0,0 0,-1 0,1 1,-1-1,0 1,1 0,-1 0,0 0,0 0,0 0,0 0,0 0,-1 1,1-1,-1 1,1-1,-1 1,0-1,0 1,0 0,-1 0,1 0,0 3,-2 6,0-1,-1 1,0 0,-1 0,-1-1,1 0,-2 1,-6 12,6-14,0 0,1 1,0 0,0 0,1 0,1 0,0 0,0 1,1 15,1-26,0 1,0 0,1-1,-1 1,0-1,1 1,-1 0,1-1,0 1,-1-1,1 0,0 1,0-1,0 1,0-1,0 0,0 0,0 0,0 0,1 0,-1 0,3 2,-1-2,0 0,0 0,0 0,0-1,0 1,0-1,0 1,1-1,-1 0,6-1,3-1,0 0,-1-1,1 0,-1-1,13-6,-10 2,-1 0,0-2,0 1,-1-2,17-18,-15 16,0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43.6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316 24,'0'-1,"0"0,0 0,0 0,0 0,0 0,0 0,-1 0,1 0,0 0,-1 0,1 1,-1-1,1 0,-1 0,1 0,-1 0,0 1,1-1,-1 0,0 1,0-1,1 0,-1 1,0-1,0 1,0-1,0 1,0 0,0-1,0 1,0 0,0 0,0-1,0 1,0 0,0 0,0 0,0 0,0 1,-1-1,-2 0,0 1,0-1,0 1,0 0,0 1,0-1,0 1,-4 2,-8 6,1 1,0 1,1 0,0 1,1 1,-20 26,9-6,-37 73,53-93,1 2,1-1,0 1,-7 32,12-44,0 0,1 0,0 0,0 0,0 0,1 0,-1 0,1 0,0 0,0 0,2 6,-2-8,1 0,-1 1,1-1,0 0,0 0,0 0,0 0,0 0,0 0,0-1,0 1,1-1,-1 1,1-1,-1 0,1 0,0 0,4 1,2-1,0 1,1-1,-1-1,1 0,-1-1,0 1,1-2,-1 1,0-1,1-1,-1 0,-1 0,1-1,10-5,14-9,0-2,32-26,-64 45,23-17,-1 0,30-33,-43 40,-1 0,-1 0,0 0,0-1,-1 0,-1-1,8-19,-12 28,-1 0,0 0,0 0,0-1,0 1,-1-1,1 1,-1 0,0-1,0 1,-1-1,0 1,1 0,-2-1,1 1,0 0,-1 0,0 0,1 0,-2 0,1 0,0 0,-1 1,0-1,0 1,0 0,0 0,0 0,-1 0,1 0,-1 1,0 0,1-1,-1 1,0 1,-1-1,1 1,0-1,0 1,-1 0,1 1,0-1,-1 1,1 0,-1 0,-8 1,-6 2,0 1,0 1,0 0,-26 12,-70 38,91-43,-1 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44.2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154 58,'0'-3,"1"-1,0 0,0 1,1-1,-1 1,1 0,0-1,-1 1,2 0,-1 0,0 0,0 0,1 0,0 1,-1-1,1 1,4-3,-7 5,1 0,-1 0,1 0,-1 0,1 0,-1 0,1 1,-1-1,1 0,-1 0,0 0,1 0,-1 1,1-1,-1 0,1 0,-1 1,0-1,1 0,-1 1,0-1,1 0,-1 1,0-1,0 0,1 1,-1-1,0 1,0-1,0 0,1 1,-1-1,0 1,0-1,0 1,0-1,0 1,0-1,0 1,0-1,0 1,0-1,0 1,-3 25,3-22,-9 40,-1 0,-26 65,15-48,-85 211,92-254,9-17,7-13,10-15,-5 13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44.70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69,'0'-8,"0"3,-1 0,1 1,0-1,1 0,-1 1,1-1,0 0,0 1,1-1,-1 1,4-6,-4 12,0-1,0 1,0 0,0-1,0 1,-1 0,1 0,0 0,-1-1,0 1,1 0,-1 3,1-2,5 30,-1 0,-2 0,-1 62,-3-50,7 53,-2-73,-1-12,-1 1,-1-1,0 26,-1-39,0 0,-1 0,1 0,0 0,0 0,0 0,0 0,0 0,0 0,0 0,0 0,0 0,0 0,0 0,0 0,0 0,0-1,0 1,-1 0,1 0,0 0,0 0,0 1,0-1,0 0,0 0,0 0,0 0,0 0,0 0,0 0,0 0,0 0,0 0,0 0,-1 0,1 0,0 0,0 0,0 0,0 0,0 0,0 0,0 0,0 0,0 0,0 0,0 1,0-1,0 0,0 0,0 0,0 0,0 0,0 0,0 0,0 0,0 0,0 0,0 0,0 0,0 0,0 0,0 1,0-1,-4-8,-2-10,3 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12.79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76 181,'-2'0,"0"-1,0 1,0 0,0-1,0 0,1 1,-1-1,0 0,-2-2,3 3,0-1,0 0,0 1,1-1,-1 0,0 1,0-1,0 1,-1 0,1-1,0 1,0 0,0 0,0-1,0 1,0 0,0 0,0 0,-1 0,1 1,0-1,0 0,0 0,0 1,0-1,0 0,0 1,0-1,0 1,0 0,0-1,0 1,-1 1,0 0,0 1,0-1,1 1,-1 0,1 0,0-1,-1 1,1 0,1 0,-1 0,0 0,1 0,-1 0,1 1,0 4,1 6,0-1,4 17,-4-23,8 64,-3 0,-3 92,-6-147,3-16,0 0,-1 0,1 0,0 0,0 0,-1 0,1 0,0 0,0 0,0 0,-1 0,1 0,0 0,0 0,0 0,0 0,-1-1,1 1,0 0,0 0,0 0,0 0,-1 0,1 0,0-1,0 1,0 0,0 0,0 0,0 0,-1-1,1 1,0 0,0 0,0 0,0-1,0 1,-10-31,4-22,3 0,5-72,0 34,-3 55,0 18,0 1,4-25,-3 42,0-1,0 1,0 0,0 0,0-1,0 1,0 0,0-1,0 1,0 0,0 0,1-1,-1 1,0 0,0 0,0-1,0 1,0 0,1 0,-1-1,0 1,0 0,0 0,1-1,-1 1,0 0,0 0,1 0,-1 0,0 0,0-1,1 1,-1 0,0 0,0 0,1 0,-1 0,1 0,9 8,11 23,-18-26,39 64,-22-33,2-1,2-1,45 52,-50-66,-11-11,1 1,0-2,13 11,-22-19,1 0,-1 1,1-1,-1 0,1 1,-1-1,1 0,0 0,-1 0,1 1,-1-1,1 0,0 0,-1 0,1 0,-1 0,1 0,0 0,-1 0,1 0,-1-1,1 1,0 0,-1 0,1 0,-1-1,1 1,0-1,1 0,-1 0,0 0,0-1,0 1,-1 0,1 0,0-1,0 1,-1 0,1-2,11-45,-10 38,5-33,3-52,1-12,-4 15,-4 34,-3 56,0 0,1 0,-1 0,0 0,1 0,0 0,-1 0,1 0,0 0,2-4,-2 6,-1-1,1 0,0 0,0 1,0-1,0 1,0-1,0 1,0-1,0 1,0-1,0 1,0 0,0 0,0-1,0 1,0 0,0 0,0 0,0 0,2 1,11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45.12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49 1,'1'0,"0"0,0 1,-1-1,1 0,0 1,0-1,-1 1,1-1,0 1,-1-1,1 1,-1 0,1-1,-1 1,1 0,-1-1,1 1,-1 0,0 0,1-1,-1 1,0 0,0 0,1 0,-1-1,0 1,0 1,3 27,-3-25,2 72,-17 145,14-172,2-39,-1 1,-1-1,1 0,-1 0,-1 0,0 0,-4 10,6-18,-1 0,0-1,0 1,0-1,0 0,0 1,-1-1,1 0,0 0,0 0,-1 0,1 0,-1 0,1 0,-1 0,1 0,-1-1,0 1,-3 0,-7 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45.53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 85,'0'0,"0"0,-1 0,1 0,-1 0,1 0,0 0,-1 0,1 0,-1 0,1 0,0 0,-1 0,1 0,0 0,-1-1,1 1,-1 0,1 0,0 0,-1-1,1 1,0 0,0-1,-1 1,1 0,0 0,0-1,-1 1,1 0,0-1,0 1,0-1,0 1,-1 0,1-1,0 1,0 0,0-1,0 1,0-1,0 1,0 0,0-1,0 1,0-1,0 1,1 0,-1-1,0 1,0-1,0 1,0 0,1-1,0-1,-1 0,1 0,0 1,0-1,1 0,-1 1,0-1,0 1,3-3,4 0,0 1,0 0,0 0,0 0,1 1,-1 0,1 1,0 0,-1 0,11 1,28-5,-15 1,40 0,-10 1,-20-6,-30 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45.95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158 32,'1'0,"0"0,0 0,0 0,0 0,0 0,0 0,0-1,0 1,0 0,-1 0,1-1,0 1,0 0,0-1,0 1,-1-1,1 1,0-1,0 1,-1-1,1 0,0 1,-1-1,1 0,-1 1,1-1,-1 0,1 0,-1 0,1 0,-1-1,0 1,0 0,0 1,0-1,0 0,-1 0,1 1,0-1,-1 0,1 1,0-1,-1 1,1-1,-1 0,1 1,-1-1,1 1,-1-1,0 1,1-1,-1 1,0 0,1-1,-1 1,0 0,1-1,-1 1,0 0,0 0,1 0,-1 0,0-1,0 1,1 0,-1 0,0 1,0-1,1 0,-2 0,-6 1,1 1,0-1,0 1,0 0,0 1,0 0,0 0,1 0,-8 6,4-3,1 0,1 1,-1 0,1 1,-11 13,17-19,0 0,0 1,0 0,0 0,1-1,-1 1,1 0,0 0,0 0,0 0,0 0,0 1,1-1,-1 0,1 0,0 1,0-1,0 0,1 0,-1 0,1 1,0-1,-1 0,4 5,-2-3,2 0,-1 0,1 0,-1-1,1 1,1-1,-1 0,0-1,1 1,0-1,0 1,9 3,12 6,52 29,-71-38,0 1,-1 0,1 0,-1 1,0 0,0 0,-1 0,5 8,-8-12,-1 1,0-1,0 1,-1-1,1 1,0-1,-1 1,0 0,1 0,-1-1,0 1,-1 0,1-1,0 1,-1 0,1-1,-1 1,0-1,0 1,0-1,0 1,0-1,-1 0,1 1,-4 3,1 0,-1-1,0 1,0-1,-1 0,0 0,0-1,0 1,-9 4,15-9,0 0,0 1,-1-1,1 0,0 0,-1 0,1 1,0-1,-1 0,1 0,0 0,-1 0,1 0,0 1,-1-1,1 0,-1 0,1 0,0 0,-1 0,1 0,0 0,-1 0,1-1,-1 1,1 0,0 0,-1 0,1 0,-1-1,4-9,13-13,-4 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46.3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125 68,'9'-1,"-9"-1,-2 2,1 1,0-1,-1 0,1 0,0 1,-1-1,1 1,0 0,0-1,-1 1,1 0,0-1,0 1,-2 2,-11 10,1 0,0 2,1-1,-14 23,21-30,1 1,-1 0,2 1,-1-1,1 0,0 1,1 0,0 0,0 0,1 0,0 11,1-16,1 0,-1 0,1-1,-1 1,1 0,1-1,-1 1,0-1,1 1,0-1,0 0,0 1,0-1,0 0,1 0,-1-1,1 1,0-1,-1 1,1-1,0 0,1 0,4 3,-4-3,1 0,-1-1,0 0,1 1,-1-1,1-1,0 1,-1-1,1 0,-1 0,1 0,0 0,-1-1,1 0,-1 0,1 0,-1 0,8-4,-3 0,0 0,-1-1,0 0,0 0,0-1,-1 0,0 0,0-1,-1 0,0 0,0 0,8-19,-10 20,-1 0,0-1,-1 1,0-1,0 0,0 1,-1-1,-1 0,1 0,-1 0,0 0,-1 1,0-1,0 0,-1 0,0 1,-3-10,1 7,-1-1,1 0,-2 0,-9-16,13 25,0-1,1 1,-1 0,0 0,0 0,-1 0,1 0,0 0,0 1,-1-1,1 1,-1 0,0-1,1 1,-1 0,0 1,0-1,1 0,-1 1,-4-1,7 1,-1 0,1 0,0 0,0 0,-1 0,1 0,0 0,0 0,-1 0,1 0,0 0,-1 0,1 0,0 0,0 0,-1 0,1 0,0 0,0 0,-1 0,1 1,0-1,0 0,0 0,-1 0,1 0,0 1,0-1,0 0,-1 0,1 0,0 1,0-1,0 0,0 0,0 1,-1-1,1 0,3 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46.82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120 1,'0'19,"-1"0,-1 1,0-1,-1 0,-2 0,1 0,-2-1,-1 0,-12 25,-45 75,63-117,0 1,0-1,1 1,-1-1,1 1,-1 0,1 0,-1-1,1 1,0 0,0 0,0-1,0 1,0 0,0 0,1-1,-1 1,0 0,1-1,0 1,-1 0,1-1,0 1,0-1,0 1,0-1,0 1,0-1,0 0,0 1,0-1,1 0,-1 0,1 0,-1 0,1 0,-1 0,4 1,5 2,1 0,1 0,-1-1,20 3,-15-3,-8-1,0-1,0 0,0-1,0 0,0 0,0-1,0 0,0 0,0-1,13-4,-18 5,1-1,-1 1,1-1,-1 0,0 0,0 0,0 0,0 0,0-1,0 0,0 1,-1-1,1 0,-1 0,0 0,0-1,0 1,-1 0,1-1,-1 1,1-1,-1 0,0 1,0-5,0-6</inkml:trace>
  <inkml:trace contextRef="#ctx0" brushRef="#br0" timeOffset="1">226 265,'-1'5,"0"1,-1-1,1 0,-1 0,0 0,0-1,-4 8,-4 9,-25 62,-50 85,84-166,0-1,0 1,0 0,-1-1,1 1,0-1,-1 1,1-1,-1 1,0-1,-1 1,3-2,-1 0,1 0,0 0,0 1,0-1,-1 0,1 0,0 0,0 0,-1 0,1 0,0 0,0 0,-1 0,1 0,0 0,0 0,0 0,-1 0,1 0,0-1,0 1,-1 0,1 0,0 0,0 0,0 0,-1 0,1-1,0 1,0 0,0 0,-1 0,0-16,4 1,0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47.27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 79,'-11'0,"23"-1,19-1,99-22,80-17,-195 36,-4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49.58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3,'1'0,"-1"-1,0 1,0 0,0 0,0 0,0 0,1-1,-1 1,0 0,0 0,0 0,1 0,-1 0,0 0,0-1,0 1,1 0,-1 0,0 0,0 0,1 0,-1 0,0 0,0 0,0 0,1 0,-1 0,0 0,0 0,1 0,-1 0,0 1,0-1,0 0,1 0,-1 0,0 0,0 0,0 0,1 1,-1-1,0 0,0 0,0 0,0 0,1 1,4 15,-2 19,-3 60,-1-51,1 1,12 75,-12-118,2 5,-1 0,0 1,0-1,-1 0,0 0,-1 11,3-81,-1 43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49.98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8,'0'0,"1"-1,-1 0,0 1,1-1,0 1,-1 0,1-1,-1 1,1-1,-1 1,1 0,0-1,-1 1,1 0,0 0,-1-1,1 1,0 0,-1 0,1 0,0 0,0 0,-1 0,1 0,0 0,-1 0,1 0,0 1,-1-1,1 0,0 0,0 1,1 0,0 1,-1-1,1 1,-1 0,0-1,0 1,0 0,0 0,0 0,0 0,1 2,1 7,1 0,-2 0,3 13,1 76,-4-58,11 64,-7-82,4 25,-9-45,0 0,-1-1,0 1,0 0,0-1,-1 1,1 0,-1-1,-1 8,-5-4,-1-3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50.40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 17,'-4'4,"-3"5,7-8,0-1,1 0,-1 1,0-1,1 0,-1 1,1-1,-1 0,1 0,-1 1,1-1,-1 0,1 0,-1 0,1 0,-1 0,1 0,-1 0,1 0,-1 0,1 0,-1 0,1 0,-1 0,1 0,-1 0,1-1,145-15,-111 13,38-7,-62 9,4-2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50.82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49,'0'0,"0"0,-1 0,1 0,0 0,0 0,-1 0,1 0,0 0,0 0,-1 0,1 0,0 0,0 0,-1 0,1 0,0 0,0 0,-1-1,1 1,0 0,0 0,0 0,-1 0,1 0,0-1,0 1,0 0,-1 0,1 0,0-1,0 1,0 0,0 0,0-1,0 1,0 0,0 0,-1 0,1-1,0 1,6-12,14-8,-17 18,-1 1,1-1,0 1,0 0,0 0,0 0,0 0,0 0,0 1,0-1,0 1,0 0,0 0,0 0,0 0,0 1,4 0,-5 0,0 0,0 0,0 0,0 0,-1 0,1 0,0 1,-1-1,1 0,-1 1,1-1,-1 1,0 0,1 0,-1-1,0 1,0 0,0 0,-1 0,1 0,0 0,-1 0,1 0,-1 0,1 4,-1 9,1 0,-2 0,0 0,-1 1,-4 14,-3 25,9-50,0 0,-1 0,2 0,-1 0,0 0,1 0,0 0,0 0,3 5,-4-8,1-1,-1 0,1 1,0-1,0 0,0 0,-1 1,1-1,0 0,1 0,-1 0,0 0,0-1,0 1,0 0,1 0,-1-1,0 1,1-1,-1 1,1-1,-1 1,0-1,1 0,-1 0,1 0,-1 0,1 0,-1 0,1 0,-1 0,1 0,-1-1,2 0,3-1,-1 0,1-1,-1 1,0-1,0 0,0-1,-1 1,1-1,-1 0,0 0,0 0,5-8,1-2,0 0,-2-1,8-17,-8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5:59.87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50 144,'-1'-3,"0"0,1 0,-1 0,0 0,0 0,-4-6,-4-14,9 19,-1 0,1 1,0-1,0 1,1-1,-1 1,1-1,-1 1,1-1,0 1,1-1,-1 1,0 0,1-1,0 1,0 0,0 0,0 0,0 1,1-1,3-3,-3 4,-1 0,0 0,0 1,1-1,-1 1,1 0,0 0,-1 0,1 0,0 0,-1 0,1 1,0-1,0 1,0 0,-1 0,1 0,0 0,0 0,0 1,-1-1,1 1,0 0,0 0,-1 0,1 0,-1 0,3 2,-3-2,0 1,0-1,0 1,0-1,-1 1,1 0,-1-1,1 1,-1 0,0 0,0 0,0 0,0 0,0 1,0-1,0 0,-1 0,1 1,-1-1,1 0,-1 1,0-1,0 0,0 1,-1-1,1 0,0 1,-1-1,1 0,-1 0,0 0,0 1,-1 1,-4 9,-1 0,0 0,-1 0,-11 12,11-14,-14 19,7-11,1 0,-21 39,33-53,-1 0,1 0,0 0,1 0,-1 0,1 0,0 0,0 1,1-1,-1 0,1 1,0-1,1 1,-1-1,1 0,0 0,1 1,1 5,-1-9,-1 0,1 1,-1-1,1 0,0 0,-1 0,1 0,0 0,0-1,1 1,-1 0,0-1,0 0,1 0,-1 1,5 0,4 1,1 0,18 3,-9-3,-9 0,1 0,0-1,-1-1,1 0,0-1,0 0,17-3,-14-2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13.34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28 4,'0'0,"0"0,0 0,0 0,0 0,0 0,0 0,0 0,0 0,0 0,0 0,1-1,-1 1,0 0,0 0,0 0,0 0,0 0,0 0,0 0,0 0,0-1,0 1,0 0,0 0,-1 0,1 0,0 0,0 0,0 0,0 0,0 0,0 0,0-1,0 1,0 0,0 0,0 0,0 0,0 0,0 0,0 0,-1 0,1 0,0 0,0 0,0 0,0 0,0 0,0 0,0 0,0 0,0 0,0 0,-1 0,1 0,0 0,0 0,0 0,0 0,0 0,0 0,0 0,0 0,0 0,-1 0,-5 8,-4 15,6 13,1 0,1 0,4 42,0-11,-3 41,3 102,-2-207,0 4,0 0,1 1,0-1,0 0,1 0,0 0,5 13,-7-20,0 0,1 1,-1-1,0 0,0 0,0 1,0-1,1 0,-1 1,0-1,0 0,0 0,1 1,-1-1,0 0,1 0,-1 0,0 0,0 1,1-1,-1 0,0 0,1 0,-1 0,0 0,1 0,-1 0,0 0,1 0,-1 0,0 0,1 0,-1 0,0 0,1 0,8-11,1-17,-7 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51.23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242 15,'1'0,"-1"0,0-1,0 1,1 0,-1 0,0 0,0 0,0-1,0 1,1 0,-1 0,0 0,0-1,0 1,0 0,0 0,0-1,1 1,-1 0,0 0,0-1,0 1,0 0,0 0,0-1,0 1,0 0,0-1,0 1,0 0,0 0,-1-1,1 1,0 0,0 0,0-1,-11-3,-14 3,11 4,-1 0,1 1,1 1,-1 0,1 1,-1 0,-16 12,24-14,-1 0,1 1,0-1,1 1,-1 1,1-1,0 1,0 0,1 0,-1 0,1 0,1 1,-1 0,1 0,-4 14,7-17,-1-1,1 0,0 1,0-1,1 1,-1-1,1 1,0-1,0 0,0 1,0-1,0 0,1 0,-1 0,1 0,0 0,0 0,0 0,0-1,1 1,-1-1,1 0,-1 1,1-1,0 0,3 1,10 7,1-1,0-1,28 10,-27-12,-12-4,0 1,0 0,0 0,-1 0,1 1,-1-1,0 1,0 0,0 1,0-1,-1 1,0 0,0 0,4 8,-6-9,0 0,-1 0,1 0,-1 0,0 0,0 1,-1-1,1 0,-1 1,0-1,0 0,0 1,0-1,-1 0,0 1,0-1,0 0,-1 0,1 0,-1 0,-4 7,3-7,0 1,0-1,0 0,-1-1,-5 6,8-9,1 1,-1-1,0 1,0-1,1 1,-1-1,0 1,0-1,0 0,1 1,-1-1,0 0,0 0,0 0,0 0,-1 1,2-2,-1 1,1 0,-1-1,1 1,-1 0,1-1,-1 1,1-1,0 1,-1-1,1 1,-1 0,1-1,0 0,0 1,-1-1,1 1,0-1,0 1,0-1,-1 1,1-1,0 0,0 1,0-1,0 1,0-1,0 0,0-12,1-1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51.6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210 35,'-3'1,"0"0,-1 1,1-1,0 1,0 0,0 0,0 1,-3 2,-30 27,35-31,-14 15,1 0,0 0,1 2,1-1,1 2,1-1,0 2,1-1,1 1,1 1,-8 38,14-55,0 0,1 1,-1-1,1 0,0 1,0-1,0 1,1-1,0 0,-1 0,2 1,-1-1,0 0,1 0,0 0,2 4,-3-6,1 0,0 0,0 0,0-1,0 1,0 0,0-1,0 0,0 1,0-1,1 0,-1 0,0 0,1-1,-1 1,1 0,-1-1,1 0,-1 0,1 1,-1-1,1-1,0 1,-1 0,1-1,-1 1,1-1,3-1,3-2,-1 0,1 0,-1-1,0 1,-1-2,1 1,-1-1,0 0,-1-1,10-11,0-1,-1-2,20-35,-28 42,0 0,-2-1,1 1,-2-1,0 0,3-25,-6 32,0 0,0 0,-1 0,0 0,-1-1,0 1,0 0,-1 0,0 0,0 0,-1 1,0-1,0 0,-5-7,6 13,0 0,0 0,0 0,0 1,0-1,0 1,-1-1,1 1,0 0,-1 0,1 0,-1 0,1 0,-1 1,1-1,-1 1,1 0,-1-1,0 1,1 0,-1 1,0-1,1 0,-1 1,1 0,-1-1,1 1,-1 0,-3 2,3-2,-1 1,1-1,-1 1,1 0,0 0,0 0,-1 0,2 1,-1-1,0 1,0 0,1 0,0 0,-1 0,1 0,0 0,1 1,-1-1,0 1,0 3,2-5,-1-1,1 1,0-1,0 1,0-1,1 1,-1-1,0 1,1-1,-1 1,0-1,1 0,0 1,0 1,6 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52.08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72 1,'0'0,"1"0,-1 0,0 0,1 0,-1 0,1 0,-1 0,0 0,1 0,-1 1,0-1,1 0,-1 0,1 0,-1 1,0-1,0 0,1 0,-1 1,0-1,1 0,-1 1,0-1,0 0,0 1,1-1,-1 0,0 1,0-1,0 1,1 15,-10 15,9-31,-25 58,-9 27,31-75,0 0,1 1,0-1,0 1,1-1,1 14,0-22,0 0,0 1,0-1,1 0,-1 1,1-1,0 0,0 1,0-1,0 0,0 0,0 0,0 0,1 0,-1 0,1 0,-1 0,1-1,0 1,-1-1,1 1,0-1,0 1,0-1,1 0,-1 0,0 0,0 0,1-1,-1 1,0-1,1 1,-1-1,0 0,1 0,-1 0,0 0,5-1,-3 1,0 0,-1-1,1 0,-1 0,1 0,-1 0,0 0,1-1,-1 0,0 1,0-1,0 0,0-1,0 1,0 0,-1-1,1 0,-1 1,0-1,0 0,0 0,0 0,0-1,-1 1,2-5,0-5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52.48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224 1,'-1'3,"0"0,0 0,0 0,0 0,-1 0,1 0,-1 0,-3 4,-3 7,-44 118,35-93,2-3,-1-1,-2 0,-2-1,-24 32,34-53,2-2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56.068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85,'1'-1,"-1"0,0 0,1 0,-1 0,1 0,-1 0,1 0,-1 0,1 0,0 0,-1 1,1-1,0 0,0 0,0 1,0-1,1 0,19-12,-19 12,10-4,1-1,0 2,0 0,0 1,17-3,71-4,-27 9,101 10,-78-2,96 10,27 2,-214-19,-1 0,0 1,0-1,0 0,0-1,7-1,-11 2,-1 0,1 0,-1-1,1 1,0 0,-1 0,1-1,-1 1,1-1,0 1,-1 0,1-1,-1 1,0-1,1 1,-1-1,1 0,-1 1,0-1,1 1,-1-1,0 0,0 1,1-1,-1 0,0 1,0-1,0 0,0 1,0-1,0 0,0 1,0-1,0 0,0 1,-1-1,1 0,0 1,0-1,0 0,-1 1,1-1,0 1,-1-1,1 1,-1-1,0 0,-15-25,9 12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8:56.939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1,'150'9,"7"0,54 0,25 0,106-10,-337 1,-2 0,-1-1,0 1,0 0,0 0,0 0,0 1,1-1,-1 0,0 1,0 0,0-1,0 1,0 0,0 0,2 1,-4-1,0-1,0 0,0 0,0 1,0-1,0 0,0 0,0 1,-1-1,1 0,0 0,0 1,0-1,0 0,0 0,-1 1,1-1,0 0,0 0,0 0,-1 1,1-1,0 0,0 0,-1 0,1 0,0 0,0 1,-1-1,1 0,0 0,0 0,-1 0,1 0,0 0,-1 0,1 0,0 0,-1 0,-12 2,-47 1,40-3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9:12.39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1 559,'0'1,"0"-1,0 1,1 0,-1-1,0 1,0 0,1-1,-1 1,1 0,-1-1,1 1,-1-1,1 1,-1-1,1 1,-1-1,1 1,-1-1,1 1,0-1,-1 0,1 0,0 1,0-1,-1 0,1 0,0 0,-1 1,1-1,0 0,0 0,-1 0,1 0,1-1,28-1,-30 1,16-2,0-2,0 0,-1-1,0 0,-1-1,1-1,-1-1,-1 1,1-2,-2 0,1-1,-1 0,17-21,-4 1,-2-2,-1 0,-1-1,23-53,-39 75,0 0,-1-1,0 1,-1-1,-1 0,0 0,0-18,-2 26,0-1,0 0,-1 0,0 1,0-1,-1 1,1-1,-5-7,5 10,-1 0,0 0,0 0,0 0,0 1,0-1,-1 1,1-1,-1 1,0 0,1 0,-1 0,0 1,0-1,-4-1,5 2,-1 1,1-1,-1 0,0 1,1 0,-1 0,1 0,-1 0,0 0,1 0,-1 0,1 1,-1 0,1-1,-1 1,1 0,-1 0,1 0,0 1,0-1,-1 0,1 1,0 0,0-1,0 1,1 0,-1 0,0 0,-1 3,-3 4,0 0,0 0,1 0,1 1,-8 19,-4 34,2 1,-7 79,9-53,-10 50,-30 253,50-366,-1-9,2 0,0 1,1-1,1 0,5 29,-6-46,0 0,1 0,-1 0,0 0,1 0,-1 0,0 0,1 0,-1 0,1 0,0 0,-1 0,1 0,0-1,-1 1,1 0,0 0,0-1,-1 1,1-1,0 1,0-1,0 1,0-1,2 1,-2-1,1 0,0 0,-1 0,1-1,0 1,-1 0,1-1,-1 1,1-1,-1 0,1 0,-1 1,1-1,1-2,6-4,-1 0,0-1,11-14,-19 22,19-26,0-1,-2-1,-1 0,-1-1,-1-1,15-49,-28 74,1 1,-1-1,0 0,0 0,-1 1,1-1,-1 0,0 0,0 0,-1 1,0-1,1 0,-2 0,1 1,0-1,-1 1,0-1,0 1,0-1,-1 1,1 0,-1 0,0 1,0-1,0 0,-1 1,0 0,1 0,-1 0,0 0,0 0,0 1,-1 0,1 0,-1 0,1 0,-1 1,1 0,-1 0,0 0,0 0,1 1,-1 0,0 0,0 0,0 1,-8 1,3 0,0 1,0-1,1 2,-1 0,-13 7,19-9,-1 1,1 0,-1 0,1 0,0 1,0-1,1 1,-1 0,1 0,0 0,0 1,-4 6,6-10,1 0,-1 0,1 0,-1 0,1 0,0 0,-1 0,1 0,0 0,0 0,-1 0,1 1,0-1,0 0,0 0,1 0,-1 0,0 0,0 0,1 0,-1 0,0 0,1 0,-1 0,1 0,-1 0,1 0,0 0,-1 0,1 0,0 0,0-1,-1 1,1 0,0-1,0 1,0 0,0-1,0 1,0-1,0 1,0-1,0 0,0 0,2 1,2 0,0 0,0-1,1 1,-1-1,0 0,0-1,1 1,6-3,9-4,0-1,0 0,-1-2,0-1,0 0,22-18,-15 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9:12.81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140 0,'-16'11,"15"-11,0 0,0 1,0-1,0 1,0-1,0 1,1-1,-1 1,0 0,0-1,0 1,1 0,-1 0,0 0,1-1,-1 1,0 0,1 0,-1 0,1 0,0 0,-1 0,1 0,0 0,0 0,-1 0,1 0,0 1,0-1,0 0,0 0,1 1,2 17,2-1,0 1,1-1,1-1,11 22,4 12,-6-6,-1 1,-3 1,-1 0,-3 1,-2 0,-2 0,-2 0,-2 0,-2 1,-2-1,-2 0,-3-1,-1 0,-3 0,-1-1,-34 72,44-109,-47 89,44-86,-1-1,0 0,0-1,-1 0,0 0,-12 9,5-7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29:46.56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1,'0'0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01.331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1,'460'0,"-445"0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13.69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28 1,'1'0,"0"0,0 1,0-1,0 0,0 1,-1-1,1 0,0 1,0-1,-1 1,1-1,0 1,-1 0,1-1,-1 1,1 0,0-1,-1 1,1 0,-1 0,0-1,1 1,-1 0,0 0,1 0,-1 1,5 27,-4-27,4 69,-6 99,-1-66,4-50,-1-34,0 0,-1 1,-1-1,-6 32,6-49,0 0,0 0,0 1,-1-1,1 0,-4 5,4-7,1 0,-1 0,0 0,0-1,0 1,0 0,0 0,0-1,0 1,0 0,0-1,0 1,0-1,0 0,-1 1,1-1,0 0,0 1,0-1,-1 0,-1 0,-9-2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40.71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50 0,'-1'1,"0"-1,0 1,-1-1,1 1,0 0,0 0,0 0,0-1,0 1,1 0,-1 0,0 0,0 0,0 1,1-1,-1 0,1 0,-1 0,1 1,-1 1,-9 27,5 5,1 0,2 0,1 0,6 49,-5-76,8 78,2 40,-10-111,1 18,-1-31,0 0,0-1,-1 1,1 0,0-1,-1 1,1 0,-1-1,0 1,1 0,-1-1,0 1,0-1,-1 2,1-3,1 1,-1-1,1 0,-1 0,1 0,-1 0,1 1,-1-1,0 0,1 0,-1 0,1 0,-1 0,1 0,-1-1,0 1,1 0,-1 0,1 0,-1 0,1-1,-1 1,1 0,-1 0,1-1,-1 1,1 0,-1-1,1 1,0-1,-1 1,1-1,0 1,-1 0,1-1,0 1,-1-1,1 1,0-1,0 0,-5-9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41.1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0,'1'1,"0"-1,-1 0,1 1,0-1,0 1,0 0,-1-1,1 1,0 0,-1-1,1 1,0 0,-1 0,1-1,-1 1,1 0,-1 0,0 0,1 0,-1 0,1 1,7 26,-6-22,4 20,-1-1,2 39,-2-23,4 30,-2-30,-2 0,-2 1,-4 70,1-111,0 0,0 0,0 0,0 0,0 1,-1-1,1 0,0 0,-1 0,1 0,-1 0,0 0,1 0,-1 0,0 0,1 0,-1 0,-2 1,-4 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41.64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46 1,'0'0,"-25"1,24-1,0 0,0 0,0 1,0-1,0 0,0 0,0 0,0 1,0-1,0 0,0 1,1-1,-1 0,0 1,0 0,0-1,1 1,-1-1,0 1,1 0,-2 1,3-2,0 1,1 0,-1 0,0-1,0 1,1-1,-1 1,0-1,1 1,-1-1,1 0,-1 0,1 0,-1 0,3 0,-4 0,24 0,-1 0,45-8,16-1,-69 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42.0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 33,'0'0,"0"0,0 0,0 0,0 0,-1 0,1 0,0 0,0 0,-1 0,1 0,0 0,0 0,0 0,-1 0,1 0,0 0,0 0,0 0,-1 0,1 0,0 0,0-1,0 1,-1 0,1 0,0 0,0 0,0 0,0-1,0 1,-1 0,1 0,0 0,0 0,0-1,0 1,0 0,0 0,0 0,0-1,0 1,-1 0,1-1,8-7,13-7,-17 14,-1 0,0 0,0 0,1 1,-1 0,0-1,0 1,1 0,-1 0,0 1,1-1,-1 1,0 0,0-1,1 1,-1 1,3 0,-4 0,-1-1,1 0,0 0,-1 1,1-1,-1 1,0-1,1 1,-1-1,0 1,0 0,0 0,0 0,0-1,0 1,-1 0,1 0,-1 0,1 0,-1 0,0 0,0 1,0-1,0 0,0 0,0 0,-1 0,0 3,-3 10,-1 1,-10 21,7-20,2 0,-6 21,11-33,0-1,0 1,0 0,1-1,0 1,0 0,0 0,1 0,0-1,-1 1,2 0,-1-1,2 5,-2-7,0 0,1 0,-1 0,0 0,1-1,-1 1,1 0,0-1,0 1,-1-1,1 0,0 1,0-1,0 0,0 0,0 0,1-1,-1 1,0 0,0-1,0 0,1 1,-1-1,0 0,0 0,1 0,-1 0,0-1,1 1,-1-1,2 0,5-1,-1-1,0 1,0-1,0-1,-1 0,15-9,4-5,-14 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42.51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265 1,'-4'1,"0"1,1-1,-1 1,0 0,1 0,-1 0,1 1,0-1,0 1,0 0,-4 4,0 0,-15 14,1 1,1 0,2 2,0 0,1 2,2-1,0 2,2 0,1 1,1 0,2 1,-7 30,14-51,1 1,0 0,0-1,1 1,0-1,1 1,-1 0,2-1,-1 1,1-1,5 12,-6-17,1 1,0-1,0 0,0 1,0-1,0 0,1 0,-1-1,1 1,0 0,0-1,0 0,0 0,1 0,-1 0,0 0,1-1,-1 1,1-1,0 0,-1 0,1 0,0 0,0-1,-1 0,1 0,7 0,-5-1,-1 0,1 0,-1-1,0 1,1-1,-1-1,0 1,0-1,-1 1,1-1,0-1,6-5,7-7,24-30,-32 34,5-4,-2-2,0 1,-1-1,-1-1,14-32,-21 42,0-2,-1 1,0 0,0-1,-1 1,-1-1,0 0,0 0,-1 1,-1-1,0 0,0 0,-4-13,4 19,-1 1,0-1,-1 1,1-1,-1 1,0 0,0 0,0 0,0 1,-1-1,1 1,-1-1,-4-2,5 4,1 1,-1-1,0 0,1 1,-1-1,0 1,0 0,0 0,0 0,-1 1,1-1,0 1,0-1,0 1,0 0,-1 0,1 1,0-1,0 1,0-1,-3 2,2 1,12-1,9-3,-2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42.94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474 6,'2'-6,"-5"17,-180 338,106-199,19-41,-63 126,113-217,4-12,0 0,1 1,0 0,0 0,1 0,0 0,0 0,-1 9,22-42,-6 5,0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43.3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71 1,'-1'9,"0"1,-1 0,0 0,-5 14,-4 14,-9 83,-5 131,24-113,1-137,0-6,0-5,0-3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43.80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112 6,'13'-3,"-13"2,0 1,1 0,-1 0,1-1,-1 1,1 0,-1 0,1 0,-1-1,1 1,-1 0,1 0,-1 0,1 0,-1 0,1 0,-1 0,1 0,-1 0,0 0,1 0,-1 1,1-1,-1 0,1 0,-1 0,1 0,-1 1,1-1,-1 0,0 1,1-1,-1 0,1 1,-1-1,0 0,0 1,1-1,-1 1,0-1,0 1,1-1,-1 0,0 1,0-1,0 1,0-1,0 1,1-1,-1 2,1 5,0 0,-1 0,0 0,0 0,0 0,-1 0,0 0,-4 14,-1 15,-3 53,-3 73,11-140,1 25,0-44,0 0,0 0,1 0,0 0,-1 0,1 0,0-1,0 1,0 0,1-1,-1 1,2 2,-2-5,-1 0,0 0,0 0,0 0,0 0,1 0,-1 0,0 0,0 0,0 0,0 0,1 0,-1 0,0 0,0 0,0 0,0 0,1 0,-1 0,0 0,0 0,0 0,0 0,0-1,1 1,-1 0,0 0,0 0,0 0,0 0,0 0,0-1,0 1,0 0,1 0,-1 0,0 0,0 0,0-1,0 1,0 0,0 0,0 0,0 0,0-1,0 1,0 0,0 0,0 0,0 0,0-1,0 1,0 0,1-8</inkml:trace>
  <inkml:trace contextRef="#ctx0" brushRef="#br0" timeOffset="1">6 271,'-3'12,"3"-12,-1 1,1-1,0 1,0-1,-1 1,1-1,0 0,0 1,0-1,0 1,0-1,-1 1,1-1,0 1,0-1,0 1,0-1,0 1,0-1,1 1,-1-1,0 1,0-1,0 1,0-1,1 1,-1-1,0 1,0-1,1 0,-1 1,0-1,1 1,-1-1,0 0,1 1,-1-1,1 0,-1 0,0 1,1-1,-1 0,1 0,-1 0,1 1,-1-1,1 0,-1 0,1 0,0 0,6 2,0-1,0 0,0 0,0 0,0-1,0 0,0 0,0-1,0 0,14-4,7-3,36-16,-38 13,-4 3,-2 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44.22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172 1,'1'0,"0"1,-1-1,1 1,-1 0,1 0,-1-1,0 1,1 0,-1 0,0 0,0-1,1 1,-1 0,0 0,0 0,0 0,0-1,0 1,0 0,0 0,0 0,0 0,-1 0,1-1,0 1,-1 0,1 0,0-1,-1 1,1 0,-1 0,1-1,-1 1,1 0,-1-1,1 1,-1-1,0 1,0 0,-6 5,0-1,0 0,-9 5,2-2,5-1,0 1,1 0,0 0,0 0,1 1,0 0,0 1,-9 20,9-16,0 1,1 0,1 1,1 0,-5 29,9-40,0 1,0 0,0 0,0-1,1 1,0 0,0 0,1-1,-1 1,1-1,0 1,1-1,-1 0,4 5,-4-7,0-1,0 0,0 1,0-1,0 0,0 0,0 0,1 0,-1-1,1 1,-1-1,1 1,-1-1,1 0,0 0,0 0,0 0,0-1,0 1,0-1,-1 0,1 1,0-1,0-1,0 1,0 0,0-1,4-1,5-2,-1-1,0 0,0-1,0 0,0 0,-1-2,-1 1,1-1,-1 0,0-1,-1 0,0-1,0 0,-1 0,-1 0,1-1,-2 0,1 0,-2-1,1 1,-2-1,5-23,-7 31,-1 0,0 0,0 0,0 0,0 0,-1 0,1 0,-1 0,0 0,-1 0,1 0,0 1,-1-1,0 1,0-1,0 1,0-1,-1 1,1 0,-1 0,-5-4,2 2,-1 0,0 1,0 0,0 0,0 0,-1 1,1 0,-1 1,-12-3,19 5,0 0,1 0,-1 0,0-1,0 1,1 0,-1 0,0 0,0-1,1 1,-1 0,1-1,-1 1,0-1,1 1,-1-1,1 1,-1-1,1 1,-1-1,1 1,-1-1,1 0,-1 1,1-2,0-5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44.6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 0,'-2'2,"1"-1,-1 1,0-1,1 1,0 0,-1 0,1 0,0 0,0 0,0 0,0 0,0 0,0 0,1 0,-2 5,3-6,-1 1,1-1,-1 1,1-1,-1 0,1 1,0-1,0 0,0 1,0-1,0 0,0 0,0 0,0 0,0 0,0 0,0 0,1-1,-1 1,0 0,1-1,-1 1,1-1,1 1,11 3,0-1,-1 0,1-1,0-1,0 0,0-1,20-3,5 2,-37 1,24-2,-25 2,0-1,0 1,0 0,0-1,0 1,0 0,0-1,0 1,-1-1,1 1,0-1,0 1,-1-1,1 0,0 1,-1-1,1 0,0 0,-1 0,1 1,-1-1,1 0,0-2,-1-4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14.04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39 26,'-32'0,"26"0,21 0,17 1,0-2,0-1,50-11,-61 9,1 1,0 1,23 0,-24 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46.0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320 36,'0'-1,"0"-1,-1 1,1-1,-1 1,1 0,-1-1,0 1,1 0,-1 0,0-1,0 1,0 0,0 0,0 0,0 0,0 0,0 0,0 0,-1 0,1 1,0-1,0 0,-1 1,1-1,-1 1,-1-1,-2-1,0 1,-1 0,1 0,-1 0,-8 0,1 2,1 0,1 1,-1 1,0 0,0 0,1 1,0 1,-19 10,21-10,0 0,1 0,-1 2,1-1,1 1,-1 0,1 0,0 1,1 0,-10 15,15-21,0 0,0 0,0 0,0 0,0 0,0 0,1 0,-1 1,1-1,-1 0,1 1,0-1,0 0,0 1,0-1,1 0,-1 1,0-1,1 0,0 0,-1 1,1-1,0 0,0 0,1 0,-1 0,0 0,3 3,4 2,0 0,0-1,0 0,1-1,14 8,-16-10,0 1,0-1,-1 1,1 1,-1-1,0 1,-1 0,10 11,-13-12,0-1,-1 1,0-1,0 1,0 0,0 0,0 0,-1-1,0 1,0 0,0 0,0 0,0 0,-1 0,0-1,0 1,0 0,0 0,-1-1,1 1,-5 6,-4 7,0 0,-2-1,-15 16,10-10,-71 98,107-151,-7 13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46.52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199 51,'7'-5,"-7"5,0 0,0 0,0 0,0 0,0 0,0-1,0 1,0 0,0 0,0 0,0 0,0 0,0 0,0 0,0-1,-1 1,1 0,0 0,0 0,0 0,0 0,0 0,0 0,0 0,0 0,0-1,0 1,-1 0,1 0,0 0,0 0,0 0,0 0,0 0,0 0,-1 0,1 0,0 0,0 0,0 0,0 0,0 0,0 0,0 0,-1 0,1 0,0 0,0 0,0 0,0 0,0 0,0 0,0 1,-1-1,1 0,0 0,0 0,0 0,0 0,0 0,0 0,0 0,0 0,0 1,-11 4,1 0,1 1,-1 1,1-1,0 1,1 1,-1 0,-10 14,4-3,0 0,2 1,-12 24,18-30,1 1,0-1,1 1,0 0,-2 19,6-28,0 0,1 0,0 0,0 1,1-1,-1 0,3 7,-2-10,0 1,0-1,0 0,1 0,-1-1,1 1,0 0,-1 0,1-1,1 1,-1-1,0 1,1-1,3 3,-3-4,1 1,-1-1,1 1,-1-1,1 0,0-1,-1 1,1-1,0 1,-1-1,1 0,0 0,0-1,-1 1,1-1,0 0,-1 0,1 0,-1 0,1-1,-1 1,6-4,4-3,1 0,-2-1,1 0,12-13,-11 9,-1-1,0 0,-1-1,0-1,13-23,-20 29,0 0,0 0,-1-1,-1 1,1-1,-2 0,1 0,-2 0,1 0,-2-20,-1 24,0 1,-1 0,1 0,-2-1,1 2,-1-1,1 0,-2 0,1 1,-1 0,1 0,-2 0,-6-8,8 11,1-1,-1 0,0 1,0-1,0 1,0 0,-1 0,1 0,-1 0,1 0,-1 1,1 0,-1 0,0 0,0 0,1 0,-1 1,0 0,0 0,0 0,0 0,1 0,-7 2,9-2,1 0,-1 0,0 1,1-1,-1 0,0 0,1 1,-1-1,1 0,-1 0,1 1,-1-1,1 1,-1-1,1 1,-1-1,1 0,-1 1,1-1,0 1,-1 0,1-1,0 1,-1-1,1 1,0 0,0-1,0 1,0-1,-1 1,1 0,0-1,0 2,1-1,-1 0,1-1,-1 1,1 0,-1-1,1 1,0-1,-1 1,1-1,0 1,-1-1,1 1,0-1,0 0,-1 1,1-1,0 0,0 0,0 0,-1 0,1 1,0-1,0 0,0 0,0 0,-1-1,2 1,31-4,-17 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47.0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55 1,'-1'11,"0"0,-1 1,-1-1,0 0,-6 14,-4 17,10-28,-3 7,1 0,1 0,-1 27,5-43,0 1,0 0,1-1,-1 1,1 0,1-1,-1 1,1-1,0 1,0-1,0 0,1 0,0 0,0 0,0 0,0 0,5 4,-4-5,0-1,0 1,0-1,0 0,0 0,0 0,1-1,0 1,-1-1,1 0,6 1,-9-2,1-1,-1 0,1 0,-1 0,0 0,1-1,-1 1,0-1,1 1,-1-1,0 0,0 0,1 0,-1 0,0 0,0 0,0-1,0 1,-1-1,1 1,0-1,0 0,-1 0,1 1,-1-1,2-3,1-2,0 1,-1-1,1 0,-2 0,4-11,-2 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47.52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144 0,'-1'8,"1"0,-1-1,-1 1,0-1,0 1,-6 13,-24 44,5-12,3-5,18-36,-1 0,1 0,1 0,1 1,-1 0,2 0,0 0,-2 23,5-37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47.9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44 135,'-5'-4,"1"-1,-1 0,1 0,0 0,0 0,1-1,-1 0,-4-11,8 15,-1 0,1 0,-1 0,1 0,0 0,0 0,0 0,0-1,0 1,0 0,1 0,-1 0,1 0,-1 0,1 1,0-1,0 0,0 0,0 0,0 0,0 1,0-1,1 1,-1-1,1 1,-1-1,1 1,-1 0,1 0,0 0,0 0,2-1,0-1,1 0,0 1,0 0,1 0,-1 0,0 1,1 0,-1 0,1 0,6 0,-10 1,-1 0,1 0,-1 1,1-1,-1 0,1 1,-1-1,0 1,1-1,-1 1,0 0,1-1,-1 1,0 0,0 0,0 0,0 0,0 0,0 0,0 0,0 0,0 0,0 1,0-1,-1 0,1 1,-1-1,1 0,-1 1,1-1,-1 1,0-1,0 1,1-1,-1 1,0-1,0 1,-1-1,1 0,0 1,0-1,-1 3,-3 12,0 1,-1-1,0 0,-11 21,-9 29,24-64,0 0,0 0,1 0,-1 0,1 0,-1 0,1 0,0 0,0 0,0 0,0 0,0 0,0 0,1 0,-1 0,1 0,-1 0,1 0,0 0,0-1,0 1,0 0,0 0,0-1,0 1,0-1,1 1,-1-1,1 1,-1-1,1 0,0 0,-1 1,1-1,0 0,0-1,2 2,0-1,0 0,0 0,0-1,0 0,0 0,0 0,0 0,0 0,-1-1,1 0,0 1,0-1,0-1,-1 1,1-1,0 1,-1-1,6-4,3-5,-2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48.3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1,'0'3,"3"1,4-1,4 4,3-1,2-1,1-1,2-2,-1 0,1-2,-1 0,0 0,-3-3,-8-1,-4-3,-6-4,-2 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48.81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495 0,'1'0,"-1"1,0-1,1 0,-1 0,0 1,0-1,1 0,-1 1,0-1,0 0,1 1,-1-1,0 0,0 1,0-1,0 1,1-1,-1 0,0 1,0-1,0 1,0-1,0 0,0 1,0-1,0 1,0-1,0 0,0 1,-1-1,1 1,0-1,0 0,0 1,0-1,-1 1,1-1,0 0,0 1,-1-1,1 1,-10 18,10-19,-103 171,10-19,-91 235,150-307,27-64,3-5,-1 1,0-1,-1 0,0 0,-1-1,-12 15,19-24,0-1,0 0,0 0,0 1,-1-1,1 0,0 0,0 0,0 1,-1-1,1 0,0 0,0 0,-1 0,1 0,0 0,0 1,-1-1,1 0,0 0,0 0,-1 0,1 0,0 0,-1 0,1 0,0 0,0 0,-1 0,1 0,0 0,0-1,-1 1,1 0,0 0,0 0,-1 0,1 0,0 0,0-1,0 1,-1 0,1 0,0 0,0-1,0 1,-1 0,1 0,0-1,0 1,-3-8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49.94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 52,'-1'-3,"1"0,-1 0,0 1,0-1,0 0,0 1,-1-1,1 1,-1 0,-1-3,-8-15,18 58,6 62,-12-83,2 88,-1-12,3-67,-4-23,0 0,0 1,-1-1,1 1,-1-1,1 1,-1-1,0 1,0-1,-1 1,0 6,-2-7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50.40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17,'7'-14,"-7"14,0 0,0-1,1 1,-1 0,0 0,0 0,0 0,0 0,1-1,-1 1,0 0,0 0,0 0,1 0,-1 0,0 0,0 0,1 0,-1 0,0 0,0 0,0 0,1 0,-1 0,0 0,0 0,1 0,-1 0,0 0,0 0,0 0,1 0,-1 0,0 0,0 0,0 1,1-1,-1 0,0 0,0 0,0 0,0 1,1-1,-1 0,0 0,0 0,0 0,0 1,0-1,0 0,0 0,1 1,-1-1,0 0,0 0,0 0,0 1,0-1,0 0,0 0,0 1,0-1,0 0,0 0,-1 1,5 29,-2 0,-4 57,0-24,2-46,0 29,1 1,9 49,-10-92,1-2,0-1,-1 1,0 0,1-1,-1 1,0-1,0 1,0 0,0-1,0 1,0 0,0-1,-1 1,1-1,-1 1,1-1,-1 1,1 0,-1-1,0 0,-1 2,-5 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50.8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56 406,'-10'0,"7"-1,0 1,0 0,1 0,-1 0,0 0,0 0,1 1,-1-1,0 1,1-1,-1 1,0 0,1 0,-4 2,6-3,0 0,0 0,0 1,-1-1,1 0,0 0,0 0,0 0,0 0,0 0,0 0,0 0,0 0,0 1,0-1,0 0,0 0,0 0,0 0,0 0,0 0,0 0,0 1,0-1,0 0,0 0,0 0,0 0,0 0,0 0,0 0,0 1,0-1,0 0,0 0,0 0,0 0,1 0,-1 0,0 0,0 0,0 0,0 0,0 0,0 1,0-1,0 0,0 0,1 0,-1 0,0 0,0 0,10 2,11-1,13-9,0-1,-1-1,49-23,-21 9,-35 14</inkml:trace>
  <inkml:trace contextRef="#ctx0" brushRef="#br0" timeOffset="1">938 1,'-9'7,"-1"0,1-1,-1 0,-1 0,-18 7,-16 8,38-17,-9 5,-1 1,2 0,-1 2,-23 21,36-30,1 0,-1 0,1 1,0-1,-1 1,2-1,-1 1,0 0,1-1,-1 1,1 0,-1 4,2-4,0-1,0 0,0 0,1 0,-1 0,1 1,0-1,0 0,0 0,0 0,0 0,1-1,-1 1,1 0,-1 0,1-1,4 4,9 11,27 20,-30-26,1-1,-2 2,1 0,14 21,-23-29,0 1,-1 0,0-1,0 1,0 0,0 0,-1 0,0 0,0 0,-1 0,1 0,-1 0,0 0,0 1,-1-1,1 0,-1 0,0 0,-2 5,0-2,1 0,-1 0,-1 0,1 0,-1-1,0 1,-1-1,0 0,0-1,-1 1,-12 11,18-18,0 0,-1 1,1-1,-1 0,1 0,-1 1,1-1,-1 0,1 0,-1 0,1 0,-1 1,1-1,-1 0,1 0,-1 0,1 0,-1 0,1 0,-1 0,1 0,-1-1,1 1,-1 0,1 0,-1 0,1-1,-1 1,0 0,-3-6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14.47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64 49,'-2'0,"-33"-3,34 2,0 1,0 0,0 0,0-1,0 1,0 0,0-1,0 1,0-1,0 1,0-1,0 0,0 1,1-1,-1 0,0 1,0-1,1 0,-1 0,1 0,-1 0,1 0,-1 0,1 0,-1 0,1 0,0 0,0 0,-1-1,1 1,1 0,-1 0,0 0,1 0,-1 1,0-1,1 0,-1 0,1 0,-1 0,1 0,0 1,-1-1,1 0,0 1,0-1,-1 0,1 1,0-1,0 1,0-1,0 1,0 0,0-1,0 1,-1 0,1-1,2 1,30-4,-28 4,1 0,0 0,-1 1,1 0,-1 0,1 1,-1 0,1 0,-1 0,0 0,9 6,-12-6,0-1,1 1,-1 0,0 0,0 0,-1 1,1-1,0 0,-1 1,1-1,-1 1,0-1,1 1,-1 0,-1-1,1 1,0 0,-1 0,1 0,-1 0,0 0,0-1,0 1,-1 6,-6 20,6-22,-1 0,1 0,0 0,-1 13,3-17,-1 0,1 0,-1 0,1 0,0 0,0 0,0 0,1 0,-1-1,0 1,1-1,0 1,0-1,0 1,3 2,1 0,-1 1,1 0,-1 0,-1 1,1 0,4 8,-8-13,0 0,0 1,-1-1,1 1,0-1,-1 1,0 0,0-1,0 1,0-1,0 1,0 0,0-1,-1 1,0-1,1 1,-1-1,0 1,0-1,0 0,0 1,-1-1,-2 3,-3 5,-1-2,0 1,-1-1,0 0,-10 7,-53 31,64-41,7-4,-1 0,0 0,1 0,-1 0,0 0,0 0,0 0,1-1,-1 1,0-1,0 1,0-1,0 0,0 0,0 0,0 0,0 0,0 0,0-1,0 1,0-1,0 1,0-1,0 0,0 1,-2-3,-5-5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51.2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238 41,'0'0,"0"-1,-1 0,1 1,-1-1,1 1,-1-1,1 1,-1-1,1 1,-1-1,1 1,-1-1,1 1,-1 0,0-1,1 1,-1 0,0 0,1-1,-1 1,0 0,1 0,-1 0,0 0,1 0,-1 0,0 0,0 0,1 0,-1 0,0 0,1 1,-1-1,0 0,0 1,-28 6,16-1,0 1,0 0,1 0,0 2,0-1,1 1,0 1,1 0,0 1,0 0,1 0,1 1,-11 19,15-22,0 1,1 0,-1 1,2-1,0 1,-1 12,2-18,1 1,0-1,0 1,0-1,1 1,0-1,0 0,0 1,1-1,0 0,0 0,0 0,5 8,-5-11,-1 0,1 0,-1 0,1 0,0-1,0 1,0-1,0 1,0-1,0 0,0 0,0 0,0 0,1 0,-1 0,0-1,3 1,0-1,-1 1,0-1,0-1,1 1,-1-1,0 1,0-1,0 0,5-2,1-2,0 0,0 0,-1 0,1-1,-1-1,13-12,-12 8,-1 0,0 0,-1-1,0-1,-1 1,-1-1,0 0,-1-1,0 1,-1-1,0 0,-1 0,-1-1,0 1,-1-1,-1-23,-1 34,1 0,-1 0,-1 0,1 1,0-1,-1 0,0 0,0 1,0-1,0 1,0 0,-1 0,0 0,1 0,-1 0,-4-3,5 5,1 0,-1-1,0 1,0 0,0 0,-1 0,1 0,0 0,0 1,0-1,-1 1,1-1,0 1,-1 0,1 0,0 0,-1 0,1 0,0 1,0-1,-1 1,1-1,0 1,0 0,0 0,-1 0,1 0,-2 2,3-2,0-1,1 0,-1 1,0 0,1-1,-1 1,1-1,-1 1,1 0,-1-1,1 1,-1 0,1 0,0-1,-1 1,1 0,0 0,0-1,-1 1,1 0,0 0,0 0,0 0,0-1,0 3,3 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51.7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101 1,'5'16,"-4"-14,-1 0,1-1,0 1,-1 0,1 0,-1-1,1 1,-1 0,0 3,-2 12,-2-1,0 1,-1-1,0 0,-1 0,-1-1,-11 19,-12 30,22-47,4-9,0 1,1 0,0 0,-4 17,7-24,-1-1,1 1,0-1,0 1,0-1,0 1,0 0,1-1,-1 1,0-1,1 1,-1-1,1 1,-1-1,1 0,0 1,0-1,-1 0,1 1,0-1,0 0,0 0,0 0,1 0,-1 0,0 0,0 0,1 0,-1 0,0-1,1 1,-1 0,1-1,-1 1,3 0,1-1,-1 1,0 0,0-1,1 0,-1 0,0 0,0 0,1-1,-1 0,0 0,0 0,0 0,0-1,0 1,0-1,0 0,-1 0,1 0,-1-1,1 0,-1 1,0-1,0 0,0 0,0-1,-1 1,1-1,2-5,3-6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52.1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133 0,'-1'9,"0"0,0 0,-1 0,0 0,0 0,-5 10,-25 51,23-53,-5 12,-3 4,1 1,-11 38,26-64,3-13,0-3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8:52.5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86,'-2'0,"-2"-3,3-1,5 0,4 1,5 1,2-3,2 1,2 0,-1-2,1 0,-1-2,-3-3,-4-2,-4 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9:49.837"/>
    </inkml:context>
    <inkml:brush xml:id="br0">
      <inkml:brushProperty name="width" value="0.025" units="cm"/>
      <inkml:brushProperty name="height" value="0.025" units="cm"/>
      <inkml:brushProperty name="color" value="#008C3A"/>
      <inkml:brushProperty name="ignorePressure" value="1"/>
    </inkml:brush>
  </inkml:definitions>
  <inkml:trace contextRef="#ctx0" brushRef="#br0">0 422,'6'-1,"0"0,0-1,-1 1,1-1,-1 0,7-3,13-4,21-2,0 2,1 3,56-1,143 12,-164 3,-1 4,0 3,-1 3,102 38,-31 3,172 94,-291-137,-1 2,-1 1,0 2,-2 1,0 0,34 38,-51-47,0 1,-1 0,0 0,-1 1,0 0,-2 0,0 1,0 0,-2 0,0 1,0 0,-2 0,0 0,-1 0,0 22,-4-15,0 1,-1-1,-2 0,0-1,-1 1,-2-1,0 0,-2-1,0 0,-2 0,0-1,-1-1,-28 33,20-29,-2 0,0-2,-2-1,0 0,-2-2,0-1,-1-2,0 0,-56 20,11-12,-1-3,-143 21,-157-7,306-30,-4 0,-89-4,138-3,1 0,0-1,0-2,0 0,0-1,1-1,0-1,-26-14,42 19,0 0,0-1,0 1,0-1,1 0,-1 0,1 0,0-1,0 1,1-1,0 0,-1 0,-3-10,5 9,0 0,0-1,1 0,0 1,0-1,1 0,0 1,0-1,1 0,-1 0,4-12,2-2,1 0,0 1,2 0,0 0,2 1,0 0,0 1,21-24,3 2,2 1,52-43,25-10,4 6,237-131,287-88,299-48,-787 306,-75 25,106-44,-180 63,1 0,0 0,-1 0,10-7,-14 9,0 0,0 0,0 0,-1 0,1 0,0 1,0-1,-1-1,1 1,0 0,-1 0,1 0,-1 0,0 0,1 0,-1-1,0 1,0 0,0 0,0-1,0 1,0 0,0 0,0-1,0 1,0 0,-1 0,1 0,0 0,-2-2,-7-11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9:48.199"/>
    </inkml:context>
    <inkml:brush xml:id="br0">
      <inkml:brushProperty name="width" value="0.025" units="cm"/>
      <inkml:brushProperty name="height" value="0.025" units="cm"/>
      <inkml:brushProperty name="color" value="#008C3A"/>
      <inkml:brushProperty name="ignorePressure" value="1"/>
    </inkml:brush>
  </inkml:definitions>
  <inkml:trace contextRef="#ctx0" brushRef="#br0">207 177,'-3'2,"10"2,9 4,18 3,218 74,-196-62,-2 2,75 45,182 156,-279-201,-2 1,0 2,-2 1,0 1,23 35,-39-47,0 1,-2 0,0 1,0 0,-2 1,-1 0,-1 0,0 1,-2 0,4 39,-6-23,-2-1,-1 1,-12 65,10-88,-1 1,0 0,-1-1,-1 0,-1 0,0-1,-1 1,0-2,-1 1,-1-1,-14 15,-1-2,-2-2,-2 0,0-2,-37 22,32-26,0-1,-1-2,-1-1,-1-2,1-1,-2-2,-44 5,-2-6,0-3,-100-7,143 0,-73-15,94 13,0-2,1 0,0-1,0 0,-29-17,41 19,-1 0,1 0,0-1,0 0,1 0,0-1,0 1,0-1,-4-9,7 12,0-1,1 0,0 0,0 0,1 0,-1-1,1 1,0 0,1-1,-1 1,1 0,0-1,0 1,1-1,0 1,1-7,4-9,2 1,0 0,1 1,0 0,2 0,21-28,89-97,-24 45,198-156,133-54,-420 303,136-91,3 6,4 7,205-81,-25 61,-317 100,-3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9:51.033"/>
    </inkml:context>
    <inkml:brush xml:id="br0">
      <inkml:brushProperty name="width" value="0.025" units="cm"/>
      <inkml:brushProperty name="height" value="0.025" units="cm"/>
      <inkml:brushProperty name="color" value="#008C3A"/>
      <inkml:brushProperty name="ignorePressure" value="1"/>
    </inkml:brush>
  </inkml:definitions>
  <inkml:trace contextRef="#ctx0" brushRef="#br0">1 179,'0'-2,"0"0,0 0,0 0,0 0,0 0,1 0,-1 0,1 1,-1-1,1 0,0 0,-1 0,1 0,0 1,0-1,2-2,-2 4,0-1,0 0,1 1,-1 0,0-1,0 1,1-1,-1 1,0 0,1 0,-1 0,0 0,1 0,-1 0,0 0,1 0,-1 1,0-1,0 0,1 1,-1-1,0 1,0-1,0 1,2 1,20 11,-17-9,1 0,-1 0,0-1,1 0,12 3,-18-5,1-1,0 0,-1 0,1 0,-1 0,1 0,0 0,-1 0,1 0,-1-1,1 1,0-1,-1 1,1-1,-1 0,0 1,1-1,-1 0,1 0,-1 0,0 0,0 0,0 0,0 0,0-1,0 1,0 0,0-1,0 1,1-3,4-9,0 1,0 1,2-1,-1 1,2 0,-1 1,1 0,1 0,0 1,14-10,5-4,-18 13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9:52.501"/>
    </inkml:context>
    <inkml:brush xml:id="br0">
      <inkml:brushProperty name="width" value="0.025" units="cm"/>
      <inkml:brushProperty name="height" value="0.025" units="cm"/>
      <inkml:brushProperty name="color" value="#008C3A"/>
      <inkml:brushProperty name="ignorePressure" value="1"/>
    </inkml:brush>
  </inkml:definitions>
  <inkml:trace contextRef="#ctx0" brushRef="#br0">0 525,'29'31,"13"12,29 13,136 81,91 25,-61-35,-155-78,-2 4,-2 3,-3 4,-2 3,-4 3,71 87,-93-95,-3 1,-3 3,35 71,-65-113,-2 2,0 0,-2 0,0 0,-2 1,0 0,2 41,-6-48,-1 1,-1-1,-1-1,0 1,-1 0,-1 0,0-1,-1 0,-1 0,0 0,-1 0,-10 15,-3 0,-1-2,-2 0,0-1,-2-2,-1-1,-1 0,-40 26,32-28,-1-2,0-1,-1-2,-1-1,-1-2,-44 9,-14-3,-1-5,-1-4,0-4,-100-6,174-2,1-1,-1-1,1-1,0-1,0-1,1-1,-1-1,-27-15,41 18,1 0,0-1,0-1,1 0,-1 0,1 0,1-1,0 0,-7-11,9 12,1-1,0 0,0 0,0 0,1-1,1 0,0 1,0-1,0 0,1 0,1 0,0-12,1-2,2 0,1 0,1 0,1 0,1 1,0 0,19-34,5-3,55-77,10 4,5 4,166-162,-117 149,253-181,-62 85,25-18,-126 86,315-168,-527 324,-21 10,1 0,-1 0,0-1,0 0,-1-1,1 1,-1-1,10-10,-12 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9:53.255"/>
    </inkml:context>
    <inkml:brush xml:id="br0">
      <inkml:brushProperty name="width" value="0.025" units="cm"/>
      <inkml:brushProperty name="height" value="0.025" units="cm"/>
      <inkml:brushProperty name="color" value="#008C3A"/>
      <inkml:brushProperty name="ignorePressure" value="1"/>
    </inkml:brush>
  </inkml:definitions>
  <inkml:trace contextRef="#ctx0" brushRef="#br0">0 374,'0'2,"1"0,-1 0,1 0,-1 1,1-1,0 0,-1 0,1 0,0 0,1 0,-1 0,0 0,0-1,1 1,-1 0,1-1,0 1,-1-1,1 1,0-1,0 0,0 0,0 0,0 0,0 0,0 0,0 0,1-1,-1 1,4 0,7 1,1 0,0-1,23 0,-33-1,33 1,-26 0,1-1,-1 1,1-2,-1 0,1 0,-1-1,19-5,-28 5,1 1,-1 0,0-1,0 0,0 0,0 1,0-1,0 0,-1 0,1-1,-1 1,1 0,-1-1,0 1,0 0,0-1,1-3,1-6,0 0,2-19,-2 10,50-204,-39 172,-7 28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9:54.549"/>
    </inkml:context>
    <inkml:brush xml:id="br0">
      <inkml:brushProperty name="width" value="0.025" units="cm"/>
      <inkml:brushProperty name="height" value="0.025" units="cm"/>
      <inkml:brushProperty name="color" value="#008C3A"/>
      <inkml:brushProperty name="ignorePressure" value="1"/>
    </inkml:brush>
  </inkml:definitions>
  <inkml:trace contextRef="#ctx0" brushRef="#br0">196 522,'-196'-1,"259"-4,119 7,63 22,-239-23,508 86,-433-69,0 3,109 45,-157-52,-1 1,-1 2,0 1,-1 1,-1 2,-1 0,-1 2,31 35,-41-37,-2 0,-1 0,0 2,-2 0,0 0,-2 1,-1 0,0 1,-2 0,8 51,-10-27,-1 0,-3 0,-1 0,-15 93,7-97,-3-1,-1 0,-2 0,-37 75,19-56,-4-2,-60 80,65-102,-1-1,-3-1,-1-2,-1-2,-2-1,-1-2,-1-2,-74 38,83-51,0-1,-1-1,-1-2,1-1,-2-2,1-1,-1-2,0-1,0-2,0-2,-1 0,1-3,-39-7,50 4,0 0,1-2,0 0,1-2,0 0,0-2,1 0,-38-29,48 31,1 1,0-2,0 1,1-2,0 1,1-1,-7-14,10 16,1 1,0-1,0 0,2 0,-1-1,1 1,0 0,1-1,1 1,0-17,2 8,0 0,2 0,0 1,1 0,1 0,11-24,-4 16,1 0,2 1,26-34,12-3,119-105,346-246,34 45,188-57,-369 220,-371 204,483-258,-468 251,-11 5,0 0,0 0,1 1,-1 0,1 0,-1 0,11-1,-14 5,-7 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20.78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12 702,'-11'3,"27"-3,1-6,0 0,0-1,0-1,-1 0,0-1,19-15,-5-2,0-1,39-48,-47 51,-3 1,-1 0,-1-1,-1-1,-1-1,-1 0,-1 0,-1-2,-2 1,-1-2,-1 1,-1-1,4-42,-11 64,0 1,0-1,0 1,-1 0,0-1,0 1,-1-1,-4-10,5 15,1 0,-1 0,0 1,0-1,0 0,0 1,0-1,-1 1,1-1,0 1,-1 0,1-1,-1 1,1 0,-1 0,0 0,1 0,-1 1,0-1,0 0,1 1,-1-1,0 1,0-1,0 1,0 0,0 0,0 0,0 0,0 0,1 0,-1 1,0-1,-2 1,0 1,0 0,0 0,0 0,1 0,-1 0,1 1,-1 0,1-1,0 1,0 1,0-1,1 0,-1 1,1-1,0 1,0 0,-3 6,-2 9,0 0,-6 28,8-29,-14 56,4 0,2 1,-2 93,8-96,3-45,0 33,4-51,1-1,-1 0,1 1,1-1,0 0,0 0,0 0,5 10,-5-16,-1 1,0-1,1 0,-1 0,1 1,0-1,-1 0,1-1,0 1,0 0,1 0,-1-1,0 1,0-1,1 0,-1 0,1 0,-1 0,1 0,0 0,-1-1,1 1,0-1,-1 0,1 0,0 0,-1 0,1 0,0-1,-1 1,1-1,-1 0,6-1,2-2,0 0,0-1,0 0,-1-1,0 1,0-2,10-8,53-55,-62 59,-2 0,1 0,-1 0,-1-1,8-15,-14 26,-1 0,1 0,-1 0,1 0,-1 0,1-1,-1 1,0 0,0 0,1 0,-1 0,0 0,0 0,0-1,0 1,0 0,-1 0,1 0,0 0,0 0,-1 0,1 0,0 0,-1-1,1 1,-1 0,0 1,1-1,-1 0,0 0,0 0,1 0,-1 0,0 1,0-1,0 0,0 1,0-1,0 1,0-1,0 1,0-1,0 1,0 0,0 0,-1-1,1 1,0 0,-1 0,-2 0,0 0,1 0,-1 0,0 0,1 0,-1 1,1 0,-1 0,1 0,-1 0,1 0,0 1,-1-1,-5 5,8-5,0 0,-1 0,1 1,0-1,0 0,0 1,-1-1,2 1,-1-1,0 1,0-1,0 1,1-1,-1 1,1 0,-1 0,1-1,0 1,-1 0,1 0,0-1,0 1,0 0,1 0,-1-1,0 1,1 0,-1 0,1-1,-1 1,1-1,0 1,0 0,0-1,0 1,0-1,0 0,0 1,0-1,1 0,0 2,3 0,-1 1,0 0,1-1,0 0,0 0,0 0,0-1,0 0,0 0,1 0,10 2,-6-4,0 1,1-2,-1 1,0-2,0 1,15-5,60-24,-58 20,36-19,-37 15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9:55.717"/>
    </inkml:context>
    <inkml:brush xml:id="br0">
      <inkml:brushProperty name="width" value="0.025" units="cm"/>
      <inkml:brushProperty name="height" value="0.025" units="cm"/>
      <inkml:brushProperty name="color" value="#008C3A"/>
      <inkml:brushProperty name="ignorePressure" value="1"/>
    </inkml:brush>
  </inkml:definitions>
  <inkml:trace contextRef="#ctx0" brushRef="#br0">0 166,'3'0,"0"0,0 1,0-1,0 1,0 0,-1 0,1 0,0 0,0 0,-1 1,1-1,-1 1,3 2,33 32,-29-26,1 0,13 10,-17-16,0 0,1-1,0 1,0-1,0-1,0 1,0-1,1-1,-1 1,1-1,-1 0,1-1,-1 0,1 0,11-2,-16 1,1-1,-1 1,0-1,0 0,0 0,0-1,0 1,0 0,-1-1,1 0,-1 1,1-1,-1 0,0 0,0-1,2-4,3-9,0 0,5-22,0 1,-2 9,-5 15,0-1,1 1,0 0,13-19,-19 32,1 1,-1-1,0 1,1-1,-1 1,0-1,1 1,-1-1,1 1,-1-1,1 1,-1 0,1-1,-1 1,1 0,0-1,-1 1,1 0,-1 0,1-1,0 1,-1 0,1 0,0 0,-1 0,2 0,3 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9:56.863"/>
    </inkml:context>
    <inkml:brush xml:id="br0">
      <inkml:brushProperty name="width" value="0.025" units="cm"/>
      <inkml:brushProperty name="height" value="0.025" units="cm"/>
      <inkml:brushProperty name="color" value="#008C3A"/>
      <inkml:brushProperty name="ignorePressure" value="1"/>
    </inkml:brush>
  </inkml:definitions>
  <inkml:trace contextRef="#ctx0" brushRef="#br0">55 956,'-30'-2,"29"2,-1-1,1 1,-1 0,1-1,0 1,-1-1,1 1,0-1,0 0,-1 0,1 0,0 1,0-1,0 0,0 0,0 0,0-1,-1 0,2 1,0 0,0 1,0-1,0 0,0 1,0-1,0 0,0 0,0 1,0-1,1 0,-1 1,0-1,0 0,1 1,-1-1,0 0,1 1,-1-1,1 1,-1-1,1 1,-1-1,1 1,-1-1,1 1,-1-1,1 1,0 0,-1-1,1 1,0 0,-1 0,1-1,1 1,28-11,-28 10,66-16,0 3,1 3,0 3,1 2,0 4,88 9,-13 9,280 68,-367-68,-1 2,0 3,-1 2,-2 3,0 2,-2 3,-1 1,-2 3,-1 2,-2 2,59 65,-89-87,-1 2,-1 0,-1 1,-1 0,0 1,13 35,-21-46,-1 0,0 0,-1 1,0-1,0 1,-1-1,-1 1,0 0,0-1,-1 1,-1-1,1 1,-2-1,1 0,-1 0,-1 0,-5 11,-2-3,0 0,-1 0,-1-2,-1 1,0-2,-1 0,-19 15,-5 1,-82 48,46-39,-2-2,-1-4,-119 34,67-33,-195 25,296-56,-57 0,73-5,1 0,-1 0,1-1,-1-1,1 0,0-1,-13-5,21 7,1 0,-1 0,0 0,0-1,1 1,0-1,-1 0,1 0,0 0,1-1,-1 1,0 0,1-1,0 0,-4-7,4 5,0 0,1-1,0 1,0-1,0 1,1-1,-1 1,2-1,0-9,4-7,0 1,1 0,2 1,19-41,8-5,2 2,66-86,111-106,222-163,38 41,-317 264,209-116,-247 167,3 5,209-70,-305 121,-1 0,1 2,0 1,43-3,-66 8,0 0,-1 0,1 0,0 1,0-1,0 1,-1-1,1 1,0 0,3 2,-6-3,1 1,0-1,-1 1,1 0,0-1,-1 1,1 0,-1-1,1 1,-1 0,0-1,1 1,-1 0,0 0,1 0,-1-1,0 1,0 0,0 0,1 0,-1 0,0 0,0-1,0 1,-1 0,1 0,0 0,0 0,0-1,-1 1,1 0,0 0,-1 0,1-1,-1 2,-7 12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9:57.619"/>
    </inkml:context>
    <inkml:brush xml:id="br0">
      <inkml:brushProperty name="width" value="0.025" units="cm"/>
      <inkml:brushProperty name="height" value="0.025" units="cm"/>
      <inkml:brushProperty name="color" value="#008C3A"/>
      <inkml:brushProperty name="ignorePressure" value="1"/>
    </inkml:brush>
  </inkml:definitions>
  <inkml:trace contextRef="#ctx0" brushRef="#br0">0 211,'1'2,"-1"1,1-1,-1 1,1-1,0 1,0-1,0 0,0 1,1-1,-1 0,1 0,-1 0,1 0,0 0,0 0,-1 0,2 0,-1-1,0 1,0-1,0 0,1 1,-1-1,0 0,5 1,8 3,-1-1,1 0,16 2,-28-6,24 4,0 2,0 1,38 15,-58-20,-1 1,0-1,1 0,-1-1,1 0,0 0,-1 0,1-1,0 0,-1 0,1 0,0-1,0 0,-1-1,1 1,-1-1,0 0,1-1,5-3,1-2,0 0,-1-1,0 0,-1-1,0 0,0-1,12-17,84-118,-105 143,0 0,0-1,-1 1,1 0,-1-1,0 1,1-1,-1 0,-1 1,1-1,-1 0,1 0,-1 1,0-1,-1-5,-2-5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9:59.086"/>
    </inkml:context>
    <inkml:brush xml:id="br0">
      <inkml:brushProperty name="width" value="0.025" units="cm"/>
      <inkml:brushProperty name="height" value="0.025" units="cm"/>
      <inkml:brushProperty name="color" value="#008C3A"/>
      <inkml:brushProperty name="ignorePressure" value="1"/>
    </inkml:brush>
  </inkml:definitions>
  <inkml:trace contextRef="#ctx0" brushRef="#br0">1 380,'0'1,"1"1,-1 0,1-1,0 1,0 0,0-1,-1 1,2-1,-1 1,0-1,0 1,0-1,1 0,-1 1,0-1,1 0,-1 0,1 0,0 0,-1-1,3 2,37 14,45 5,-8-2,-1 3,111 47,-78-13,-3 4,184 138,-228-146,-2 2,-2 3,-3 3,-3 2,-2 2,51 86,-78-108,-2 0,-2 1,-2 1,-1 1,-3 1,-2 0,-1 1,-3 0,-2 0,1 89,-8-92,-2 0,-2 1,-2-2,-1 1,-3-1,-2 0,-1-1,-2-1,-2 0,-2-1,-1-1,-2-1,-2-1,-1-2,-2 0,-44 42,48-56,-1 0,0-2,-1-1,-1-2,-1 0,-1-2,0 0,-60 17,52-21,1-2,-1-2,0-1,-1-1,1-3,-1-1,-49-6,67 3,-1-1,1-1,1 0,-1-1,1-2,0 0,-30-17,37 17,1 0,0 0,0-1,1 0,0-1,0 0,1 0,1-1,0-1,0 1,1-1,-6-16,6 11,2-1,0 1,1-1,1 0,0 0,2-1,0 1,1 0,0-1,2 1,0 0,2 0,4-18,8-17,3 1,1 0,29-50,-2 16,3 3,4 1,74-84,212-205,304-205,54 67,-636 467,278-174,-320 206,-7 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39:59.814"/>
    </inkml:context>
    <inkml:brush xml:id="br0">
      <inkml:brushProperty name="width" value="0.025" units="cm"/>
      <inkml:brushProperty name="height" value="0.025" units="cm"/>
      <inkml:brushProperty name="color" value="#008C3A"/>
      <inkml:brushProperty name="ignorePressure" value="1"/>
    </inkml:brush>
  </inkml:definitions>
  <inkml:trace contextRef="#ctx0" brushRef="#br0">30 73,'-3'3,"0"0,-1 1,1-1,0 1,0-1,1 1,-4 6,6-9,-1 1,1 0,-1 0,1 0,0-1,0 1,0 0,0 0,0 0,0-1,0 1,0 0,1 0,-1 0,1-1,-1 1,1 0,0-1,0 1,1 2,9 12,0-1,1 0,1 0,0-1,1-1,0 0,26 17,-32-24,1-1,-1 0,1-1,0 1,1-2,11 4,-19-6,0 0,0-1,1 1,-1-1,0 0,0 0,1 0,-1 0,0 0,1 0,-1 0,0-1,0 1,1-1,-1 0,0 1,0-1,0 0,0 0,0-1,0 1,0 0,0-1,0 1,-1-1,1 1,-1-1,1 0,-1 0,1 0,0-2,4-9,-1 0,-1 0,5-24,-6 22,0 0,12-26,41-76,-45 94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13.18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5 33,'-4'8,"8"-6,1-1,27 4,-1-2,1-1,52-3,-20-1,-48 1,1 0,20-6,-26 5,1 0,0 0,0 1,1 0,23 3,-12 2,1-1,0 0,0-2,0-1,49-6,-29 0,-1 2,1 2,74 7,-90 1,-25-4,0-1,0 0,1 0,-1 0,0-1,0 1,0-1,1 0,-1 0,7-1,-11 1,0-1,1 1,-1 0,1 0,-1-1,0 1,1 0,-1 0,1-1,-1 1,0 0,1-1,-1 1,0-1,0 1,1 0,-1-1,0 1,0-1,0 1,1 0,-1-1,0 1,0-1,0 1,0-1,0 1,0-1,0 1,0-1,0 1,0-1,0 1,0-1,0 1,-1-1,1 0,-10-17,10 18,-8-12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14.53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30 8,'-4'1,"0"1,0-1,0 1,1-1,-1 1,-3 3,34-1,26-3,53 8,-48-3,75-3,33 2,-95 1,0-3,123-11,28-14,-185 20,-28 2,1 0,0-1,0 0,-1-1,12-3,-21 5,0 0,0 0,0 0,0 0,0 0,1 0,-1 0,0 0,0 0,0 1,0-1,0 0,1 0,-1 0,0-1,0 1,0 0,0 0,0 0,0 0,1 0,-1 0,0 0,0 0,0 0,0 0,0 0,0 0,1 0,-1 0,0-1,0 1,0 0,0 0,0 0,0 0,0 0,0 0,0 0,0-1,0 1,0 0,0 0,1 0,-1 0,0 0,0-1,0 1,0 0,0 0,0 0,-1 0,1 0,0-1,0 1,0 0,0 0,0 0,0 0,0 0,0 0,0-1,0 1,0 0,0 0,-14-3,-19 0,14 4,8-1,-1 0,-21-3,17-1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42.6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318 37,'4'-13,"-4"13,0 0,1-1,-1 1,0-1,1 1,-1-1,0 1,0-1,0 1,0-1,0 1,1-1,-1 1,0-1,0 1,0-1,0 1,0-1,-1 1,1-1,0 1,0 0,0-1,0 1,0-1,-1 1,1-1,0 1,0-1,-1 1,1 0,0-1,-1 1,1-1,0 1,-1 0,1 0,-1-1,1 1,0 0,-1 0,1-1,-1 1,1 0,-1 0,1 0,-1 0,1-1,-1 1,0 0,-4-1,-1 0,1 0,-1 0,0 1,1 0,-1 0,1 0,-1 0,1 1,-1 0,1 0,-1 1,1 0,-6 2,-10 6,0 0,-21 15,25-14,8-6,1 1,0 0,0 1,0 0,1 0,0 0,0 1,-9 14,15-20,-1 1,1-1,0 0,-1 1,1 0,0-1,0 1,1-1,-1 1,1 0,-1 0,1-1,0 1,0 0,0 0,0-1,0 1,1 0,0 0,-1-1,1 1,0 0,0-1,0 1,0-1,1 1,-1-1,1 0,0 0,-1 1,1-1,0 0,0 0,0-1,0 1,4 2,46 24,-42-23,1 0,-1 1,0 0,-1 1,12 10,-18-15,0 1,-1 0,0 0,0 0,0 0,0 0,0 1,-1-1,1 1,-1-1,0 1,0-1,0 1,-1 0,1-1,-1 1,0 0,0-1,0 1,-1 0,0 4,-1 0,-1-1,1 1,-1-1,-1 1,0-1,0 0,0 0,-1-1,1 1,-2-1,1 0,-1-1,0 1,0-1,-11 7,-9 6,-2-2,-41 20,69-36,0 0,-1 0,1 0,0 0,0 1,0-1,0 0,0 0,0 0,-1 0,1 0,0 0,0 0,0 0,0 1,-1-1,1 0,0 0,0 0,0 0,0 0,-1 0,1 0,0 0,0 0,0 0,-1 0,1 0,0 0,0 0,0 0,0-1,-1 1,1 0,0 0,0 0,0 0,0 0,0 0,-1 0,1 0,0-1,0 1,0 0,0 0,0 0,0 0,0 0,-1-1,5-10,13-15,37-41,-34 44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43.19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301 1,'-7'6,"0"-1,0 0,0 0,-1-1,-10 5,-26 16,31-14,1 0,0 1,1 0,0 1,-10 17,-41 75,51-84,0-1,2 2,0 0,-8 33,16-49,0 1,0-1,1 1,-1-1,1 1,1-1,-1 0,1 1,2 8,-1-11,-1-1,1 1,-1 0,1-1,0 0,1 1,-1-1,0 0,1 0,0 0,0-1,0 1,0-1,0 1,0-1,7 3,-5-2,1-1,-1 0,1 0,0-1,0 0,0 0,0 0,0-1,0 0,0 0,0 0,0-1,0 0,-1 0,1 0,0-1,0 0,-1 0,1 0,-1-1,7-4,6-5,0 0,-1-1,-1 0,25-27,-26 24,0-2,-2 0,23-38,-28 42,-1 0,-1-1,0 0,-1 0,-1 0,4-24,-7 33,-1-1,0 1,0-1,-1 1,1 0,-1-1,-1 1,1 0,-1-1,-1 1,1 0,-1 0,0 1,0-1,0 0,-1 1,0 0,0 0,0 0,-1 0,0 1,0 0,0 0,0 0,-1 1,1-1,-1 1,0 1,0-1,0 1,0 0,0 0,-1 1,1-1,-1 2,1-1,0 1,-1 0,1 0,-1 0,1 1,-1 0,-6 3,10-3,-1 0,1 0,0 1,-1-1,1 1,0 0,0 0,1 0,-1 0,-3 3,6-4,-1-1,1 1,0-1,-1 1,1-1,0 1,0-1,-1 1,1-1,0 1,0-1,0 1,0 0,0-1,0 1,0-1,0 1,0-1,0 1,0 0,0-1,0 1,0-1,1 2,0-1,-1 0,1 0,0 0,0 0,1 0,-1 0,0 0,0 0,0 0,1 0,-1-1,0 1,1 0,1 0,4 1,1 1,0-1,0-1,13 2,-5-2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45.09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116 1,'-1'6,"0"-1,-1 1,1-1,-1 1,0-1,-1 1,1-1,-1 0,0 0,0-1,-7 9,-11 20,11-13,-4 8,1 1,-9 30,21-57,1-1,-1 0,1 1,0-1,-1 1,1-1,0 1,0-1,0 1,0-1,0 1,1-1,-1 1,0-1,1 1,-1-1,1 1,-1-1,1 0,0 1,-1-1,1 0,0 0,0 1,0-1,0 0,0 0,0 0,0 0,1 0,-1-1,2 2,0 0,0-1,1 0,-1 0,0 0,1 0,-1-1,0 0,1 1,-1-1,1 0,-1 0,7-2,28-6,66-22,-99 28,0 0,-1-1,1 1,-1-1,0 0,0 0,0 0,0-1,0 0,-1 1,1-1,-1 0,0-1,0 1,3-8,0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21.17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280 1,'-1'2,"1"0,0-1,-1 1,1 0,-1 0,1 0,-1 0,0-1,-1 4,1-4,0 1,0 0,0 0,0-1,1 1,-1 0,1 0,-1 0,1 0,0 0,-1 4,3 5,1 0,0-1,0 1,1-1,8 16,3 12,13 43,-3 0,-5 2,-3 0,7 90,-20-122,-3 0,-2-1,-3 1,-1 0,-3-1,-1 0,-3-1,-21 54,4-29,-58 109,71-155,-1 0,-2-1,-1-1,-1-1,-1-1,-39 34,28-35,5-5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45.5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145 0,'-12'14,"0"0,1 1,1 1,0 0,1 0,-11 26,-29 108,37-111,13-45,0-3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45.99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19,'4'-3,"-1"1,0 0,0 0,1 1,-1-1,1 1,-1 0,1-1,-1 2,1-1,0 0,0 1,-1 0,1-1,7 2,-9-1,0 0,1 0,-1 0,0 1,0-1,0 1,0-1,1 1,-1 0,0 0,0 0,0 0,-1 0,1 0,0 0,0 1,-1-1,1 1,0-1,-1 1,0 0,1 0,-1-1,0 1,0 0,0 0,1 3,-1 0,0 0,-1 0,0-1,0 1,0 0,-1 0,1-1,-1 1,0 0,-2 4,-21 45,3-9,21-44,-1 0,1 0,0 0,-1 0,1 0,0-1,0 1,-1 0,1 0,0 0,0 0,0 0,0 0,0 0,0 0,1 0,-1 0,0 0,0 0,1 0,-1 0,1 0,-1 0,1 0,-1 0,1 0,-1-1,1 1,0 0,-1 0,1-1,0 1,0-1,-1 1,1 0,0-1,0 0,0 1,0-1,0 1,0-1,0 0,0 0,0 1,0-1,0 0,0 0,0 0,1 0,3 0,0 0,0-1,0 1,-1-1,1 0,0 0,0 0,-1-1,5-1,-1-2,-1 0,0 0,0-1,-1 0,0 0,9-10,-7 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46.42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 1,'-1'1,"1"1,0-1,-1 0,0 0,1 1,-1-1,0 0,1 0,-1 0,0 0,0 0,-1 1,-9 14,11-15,0 0,0-1,0 1,0-1,0 1,0-1,0 1,0-1,0 1,0-1,0 1,0 0,1-1,-1 1,0-1,0 1,1-1,-1 0,0 1,1-1,-1 1,1-1,-1 0,0 1,1-1,-1 0,1 1,-1-1,1 0,-1 1,1-1,0 0,5 2,-1-1,1 0,-1 0,1 0,-1-1,1 0,-1 0,1-1,-1 1,1-1,-1 0,1-1,6-1,22-4,101-14,-132 19,-7-2,-8-1,1 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47.5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 81,'-11'4,"9"-2,7-2,127-17,-47 5,-49 7,62-14,-97 19,-1 0,1 0,-1 0,0 0,1 0,-1 0,1 0,-1 0,1 0,-1 0,0-1,1 1,-1 0,0 0,1 0,-1 0,1-1,-1 1,0 0,1 0,-1-1,0 1,0 0,1-1,-1 1,0 0,0-1,1 1,-1 0,0-1,0 1,0-1,0 1,0 0,1-1,-1 1,0-1,0 1,0-1,0 1,0 0,0-1,0 1,-1-1,1 1,0 0,0-1,0 1,0-1,-17-13,5 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48.02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37 1,'-1'0,"-1"0,1 0,0 1,-1-1,1 1,0-1,-1 1,1 0,0-1,0 1,-1 0,1 0,0 0,0 0,0 0,0 0,0 0,0 0,1 1,-1-1,0 0,1 0,-1 1,1-1,-1 1,0 2,-1 3,0 0,1 0,-2 14,2 143,3-80,0-68,2-13,0-9,-1-2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48.45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36 1,'-1'9,"0"1,0 0,-5 12,-1 20,1 23,-8 184,14-237,1-23,-1-1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48.89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249 1,'2'2,"0"0,0 1,-1 0,1-1,-1 1,1 0,-1 0,0 0,0 0,0 0,-1 0,1 0,-1 0,0 0,0 6,0 5,-2 0,-3 17,3-18,-9 45,3 1,3 0,3 90,11-100,-7-39,0 0,0 0,-1 0,0 13,-1-23,0 0,1 0,-1 0,0 1,0-1,0 0,0 0,0 0,0 1,0-1,0 0,0 0,0 0,0 1,0-1,0 0,-1 0,1 0,0 0,0 1,0-1,0 0,0 0,0 0,0 0,0 0,-1 1,1-1,0 0,0 0,0 0,0 0,0 0,-1 0,1 0,0 1,0-1,0 0,-1 0,1 0,0 0,0 0,-6-6,3-3</inkml:trace>
  <inkml:trace contextRef="#ctx0" brushRef="#br0" timeOffset="1">37 247,'-6'0,"5"0,-1 0,1-1,-1 1,0 0,1 0,-1 0,0 1,1-1,-1 0,1 1,-1-1,1 1,-1-1,1 1,-1 0,1-1,-1 1,0 1,2-1,0-1,0 1,0-1,0 0,1 1,-1-1,0 1,0-1,0 0,1 1,-1-1,0 0,1 1,-1-1,0 0,1 1,-1-1,0 0,1 0,-1 0,0 1,1-1,-1 0,1 0,-1 0,1 0,-1 0,0 0,1 1,-1-1,1 0,-1 0,1-1,-1 1,1 0,19 3,127-2,-77-2,-55 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49.32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 67,'0'0,"0"0,0 0,0 0,-1 0,1 0,0 0,0 0,0 0,0 0,0 0,0 0,0 0,0 0,0-1,0 1,-1 0,1 0,0 0,0 0,0 0,0 0,0 0,0 0,0 0,0 0,0 0,0 0,0 0,0 0,0 0,0 0,0 0,0-1,-1 1,1 0,0 0,0 0,0 0,0 0,0 0,0 0,0 0,0 0,0 0,0-1,0 1,0 0,0 0,0 0,0 0,1 0,-1 0,0 0,0 0,0 0,0 0,0 0,0 0,0-1,0 1,6-7,10-6,-7 6,0 1,1 0,0 0,12-4,-19 9,-1 0,1 0,0 0,-1 0,1 0,0 1,0-1,0 1,0 0,0-1,0 1,0 1,-1-1,1 0,0 1,0-1,0 1,0 0,-1 0,1 0,3 2,-5-1,1-1,-1 1,0 0,1 0,-1 0,0 0,0 0,0 0,-1 0,1 0,0 0,-1 0,1 1,-1-1,0 0,0 0,0 0,0 1,0-1,0 0,0 0,-1 1,1-1,-1 0,0 0,0 0,0 0,-1 3,-4 8,0-1,-2 0,-8 13,14-22,-42 55,-13 19,56-76,1 0,-1 0,0 1,0-1,1 0,-1 0,1 0,-1 1,1-1,0 0,-1 0,1 1,0-1,0 0,0 1,0-1,0 0,0 1,0-1,1 3,-1-3,1-1,0 1,-1 0,1 0,0-1,0 1,0 0,-1-1,1 1,0-1,0 1,0-1,0 1,0-1,0 0,0 1,0-1,0 0,0 0,1 0,6 0,-1 0,0 0,0 0,1-1,-1-1,8-1,9-6,1 0,42-24,-48 22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49.79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243 27,'1'0,"-1"0,1 0,-1 0,1 0,-1 0,1 0,-1 0,0 0,1-1,-1 1,1 0,-1 0,0 0,1-1,-1 1,0 0,1 0,-1-1,0 1,1 0,-1-1,0 1,0 0,1-1,-1 1,0-1,0 1,0 0,0-1,1 1,-1-1,0 1,0-1,0 1,0 0,0-1,0 1,0-1,0 1,0-1,0 0,-1 1,1-1,0 0,0 1,0-1,-1 0,1 1,0-1,0 1,-1-1,1 0,-1 1,1-1,0 1,-1-1,1 1,-1-1,1 1,-1 0,0-1,1 1,-1 0,1-1,-1 1,0 0,1-1,-1 1,0 0,-1 0,-2 0,0 0,-1 1,1 0,0 0,-1 0,1 0,0 1,0-1,0 1,0 0,0 0,0 1,1-1,-1 1,1 0,-1 0,1 0,-4 5,-7 9,1 0,-15 27,24-38,-56 102,51-90,2 0,0 1,1 0,-4 24,9-36,0-1,1 1,-1 0,2 0,-1-1,1 1,0 0,0-1,1 1,0-1,0 1,0-1,7 10,-8-12,2-1,-1 0,0 0,1 0,-1 0,1-1,0 1,0-1,0 1,0-1,0 0,1 0,-1 0,0-1,1 1,0-1,-1 0,1 0,0 0,0-1,-1 1,1-1,0 0,0 0,4 0,5-3,0 0,0-1,0 0,-1-1,1-1,-1 0,0 0,-1-1,0-1,0 0,0 0,-1-1,13-16,-15 15,-1 0,0-1,0 0,-2 0,1-1,-1 1,-1-1,0-1,-1 1,0 0,-1-1,0 0,-1 1,-1-1,0 0,0 1,-1-1,-1 0,0 1,-1-1,0 1,-1 0,-1 0,-7-15,10 23,-1 0,0 0,0 1,0 0,0-1,0 1,-1 0,1 0,-1 1,0-1,-7-3,8 5,1 0,-1 0,0 0,1 0,-1 1,0-1,0 1,0 0,1 0,-1 0,0 0,0 0,1 0,-1 1,0 0,0-1,1 1,-1 0,-4 2,6-2,1-1,-1 0,1 0,-1 1,1-1,-1 0,1 0,-1 1,1-1,0 1,-1-1,1 0,-1 1,1-1,0 1,-1-1,1 1,0-1,0 1,-1-1,1 1,0-1,0 1,0 0,8 6,21-1,18-11,-24 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50.82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 36,'0'-1,"0"1,0 0,0 0,-1 0,1 0,0 0,0 0,0 0,-1 0,1 0,0 0,0 0,0 0,0 0,-1 0,1 0,0 0,0 0,0 0,-1 0,1 0,0 0,0 0,0 0,0 0,-1 0,1 1,0-1,0 0,0 0,0 0,0 0,-1 0,1 0,0 1,0-1,0 0,0 0,0 0,0 0,0 1,0-1,0 0,0 0,0 0,0 0,-1 1,1-1,0 0,0 0,0 0,1 1,-1-1,0 0,0 0,0 0,0 0,0 1,0-1,0 0,0 0,0 0,0 0,0 1,12 6,12-3,1-1,0-2,-1 0,40-5,-51 3,153-17,-35 0,-119 14,-15 0,-20-3,7 6,0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36.31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418 0,'-1'4,"0"-1,0 0,0 0,-1 0,1 0,-1-1,1 1,-1 0,-3 3,-7 12,-89 227,76-179,-95 208,48-113,45-105,12-25,-13 40,27-69,3-5,5-10,-4 7,4-8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51.30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0 138,'7'-5,"0"1,0 0,1 1,-1-1,1 1,0 1,-1 0,1 0,12-1,18-1,0 1,66 4,-29 1,-14-1,67-2,-125 1,-1-1,1 1,-1 0,0-1,0 1,1-1,-1 0,0 0,0 0,0 0,0 0,0 0,0-1,0 1,0-1,0 1,-1-1,1 0,-1 1,1-1,-1 0,2-3,-1 1,-1 1,0-1,0 1,0-1,-1 0,1 1,-1-1,0 0,0 0,0 1,0-1,-1 0,-1-5,-2-6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53.10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36 3,'-7'-2,"7"2,0 0,0 0,-1 0,1 0,0 0,-1 0,1 0,0 0,0 0,-1 0,1 0,0 0,-1 0,1 0,0 0,0 0,-1 0,1 0,0 0,0 1,-1-1,1 0,0 0,0 0,-1 0,1 1,0-1,0 0,-1 0,1 0,0 1,0-1,0 0,0 0,0 1,-1-1,1 0,0 1,0-1,0 0,0 0,0 1,0-1,0 0,0 1,0-1,0 0,0 0,0 1,0-1,0 0,0 1,1-1,-12 88,4 0,5 107,2-130,2-52,4-22,4-24,-9 30,4-15,0 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53.5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65 1,'16'55,"-12"-4,-5 84,-1-111,-1 0,-1 0,0 0,-2-1,-16 39,22-60,-15 26,15-28,-1 1,1 0,0-1,-1 1,1 0,-1-1,1 1,-1-1,1 1,-1 0,1-1,-1 1,0-1,1 0,-1 1,0-1,1 1,-1-1,0 0,1 0,-1 1,0-1,0 0,1 0,-1 0,0 0,0 0,1 0,-1 0,0 0,0 0,1 0,-2-1,-4-3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54.00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30 33,'-4'1,"0"0,1 1,-1-1,0 1,1 0,-5 3,35-1,-2-5,0-2,0 0,36-11,2 0,-11 2,-37 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54.44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215 7,'-28'-4,"23"3,0 0,1 1,-1-1,0 1,1 0,-1 1,-4 0,-1 1,1 1,0 0,1 1,-1 0,0 0,1 1,0 0,0 0,1 1,-1 0,-7 8,11-9,0-1,1 1,-1 0,1 0,0 0,0 0,0 0,-2 9,4-10,0-1,0 1,1-1,-1 1,1 0,0-1,0 1,0-1,1 1,-1 0,1-1,0 1,0-1,2 7,-1-7,0 0,-1 0,1-1,1 1,-1 0,0-1,1 1,-1-1,1 0,0 0,0 0,0 0,0-1,4 3,8 2,0-1,15 4,5 1,-24-6,0 0,-1 1,0 0,0 1,15 10,-23-14,0 0,0 0,0 0,0 0,0 0,0 0,-1 0,1 1,-1-1,1 0,-1 1,0 0,0-1,0 1,-1 0,1-1,0 1,-1 0,0-1,0 1,0 0,0 0,0 0,0-1,-1 1,1 0,-1 0,-1 3,-1 2,-1 0,0-1,-1 1,1-1,-1 0,-1 0,1 0,-1 0,0-1,-1 0,0-1,-7 6,13-11,1 1,0-1,0 0,0 0,0 0,-1 1,1-1,0 0,0 0,-1 0,1 0,0 1,0-1,-1 0,1 0,0 0,0 0,-1 0,1 0,0 0,-1 0,1 0,0 0,0 0,-1 0,1 0,0 0,-1 0,1 0,0 0,0 0,-1 0,1 0,0 0,0 0,-1-1,1 1,0 0,0 0,-1 0,1 0,0-1,0 1,0 0,-1 0,1 0,0-1,0 1,0 0,0-1,0 1,-1 0,1 0,0-1,0 1,0 0,0-1,4-17,1 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54.89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156 141,'26'-11,"-21"9,-1 1,1-1,0 0,-1 0,0-1,1 1,-1-1,0 0,0 0,-1-1,1 1,5-8,-8 11,-1 0,0-1,0 1,1 0,-1-1,0 1,0 0,0-1,0 1,1 0,-1-1,0 1,0 0,0-1,0 1,0-1,0 1,0 0,0-1,0 1,0 0,0-1,0 1,0-1,0 1,-1 0,1-1,0 1,0 0,0-1,-1 1,1 0,0-1,-1 1,-13-2,-17 9,19 0,0 0,0 0,1 1,0 1,0 0,1 0,1 1,-16 20,12-12,0 0,1 2,1-1,-14 36,23-50,1 1,-1 0,1-1,0 1,0 0,0 0,1 0,0 0,0 0,1 0,-1 0,1 0,4 11,-4-14,0-1,0 1,1-1,-1 1,1-1,-1 0,1 0,0 0,0 0,0 0,0 0,0 0,0-1,0 1,1-1,-1 1,1-1,-1 0,1 0,-1 0,1 0,0-1,-1 1,1-1,0 1,0-1,-1 0,1 0,0 0,0-1,-1 1,4-1,5-2,-1 0,1 0,0-1,-1 0,0-1,0 0,0-1,-1 0,0-1,11-9,-4 2,-1-1,-1-1,0 0,18-28,-24 32,-1-1,0-1,-1 1,0-1,-1 0,6-28,-10 34,1 0,-2 0,1-1,-1 1,-1 0,1 0,-1-1,-1 1,1 0,-1 0,-1 0,0 0,-6-13,8 19,0 1,0-1,0 0,0 1,-1-1,1 1,0-1,-1 1,1 0,-1 0,1 0,-1 0,1 0,-1 0,0 0,0 0,0 0,1 1,-1-1,0 1,0 0,0-1,0 1,0 0,0 0,0 0,0 0,0 0,1 1,-1-1,0 1,0-1,0 1,0 0,1-1,-1 1,-2 2,4-3,-1 0,1 0,0 1,-1-1,1 0,0 1,0-1,-1 0,1 1,0-1,0 0,0 1,0-1,-1 0,1 1,0-1,0 0,0 1,0-1,0 0,0 1,0-1,0 1,0-1,0 0,0 1,0-1,0 1,0-1,1 0,-1 1,0-1,0 0,0 1,0-1,1 0,-1 1,0-1,0 0,1 0,-1 1,0-1,1 0,15 9,-4-6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55.3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125 1,'-1'4,"0"1,0-1,-1 0,1 1,-1-1,0 0,0 0,-1 0,1 0,-6 5,-6 13,-6 14,-24 49,40-76,1 1,-1-1,2 1,-1-1,1 1,1 0,-1 12,2-20,0 0,0 1,0-1,0 0,1 0,-1 0,1 1,-1-1,1 0,0 0,0 0,0 0,0 0,0 0,0 0,1-1,-1 1,0 0,1-1,0 1,2 2,0-3,-1 1,0-1,0 1,1-1,-1 0,1 0,-1-1,1 1,-1-1,1 0,-1 0,6 0,2-2,0 1,-1-2,1 1,-1-1,1-1,-1 0,19-11,-21 11,0-1,-1-1,0 0,0 0,0 0,0-1,-1 0,0 0,8-14,-6 6</inkml:trace>
  <inkml:trace contextRef="#ctx0" brushRef="#br0" timeOffset="1">283 107,'0'0,"-1"0,0 1,0-1,0 1,0-1,0 1,0-1,1 1,-1-1,0 1,0 0,1-1,-1 1,1 0,-1 0,0-1,1 1,-1 1,-11 20,10-17,-41 75,12-23,-26 68,54-119,3-3,-1 0,0 0,0-1,-1 1,1 0,-1-1,1 1,-1-1,0 0,-3 5,4-7,1 0,0 0,0 0,0 0,-1 0,1 0,0-1,0 1,0 0,0 0,0 0,-1 0,1 0,0 0,0 0,0 0,0-1,0 1,-1 0,1 0,0 0,0 0,0 0,0-1,0 1,0 0,0 0,0 0,0 0,0-1,0 1,0 0,0 0,0 0,0 0,0-1,0 1,0 0,0 0,0 0,0-1,0 1,0 0,0 0,0 0,0 0,0-1,0 1,1-12,-1 12,2-13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55.78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26,'0'0,"0"1,1-1,-1 1,0-1,0 1,0-1,1 1,-1-1,0 1,1-1,-1 1,0-1,1 1,-1-1,1 0,-1 1,1-1,-1 0,1 1,-1-1,1 0,-1 0,1 1,-1-1,1 0,-1 0,1 0,-1 0,1 0,0 1,-1-1,1 0,-1 0,1-1,-1 1,1 0,0 0,29-5,-22 4,117-15,-103 14,31 0,-34 2,0-1,25-4,-29 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57.3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 73,'-1'6,"1"-5,-1-1,1 0,0 1,0-1,0 0,0 0,0 1,0-1,0 0,0 1,0-1,0 0,0 1,0-1,0 0,0 0,0 1,1-1,-1 0,0 1,0-1,0 0,0 0,0 1,1-1,-1 0,0 0,0 0,0 1,1-1,-1 0,0 0,0 0,1 0,-1 1,0-1,1 0,-1 0,0 0,0 0,1 0,-1 0,0 0,1 0,-1 0,0 0,0 0,1 0,-1 0,0 0,1 0,-1 0,1 0,15 1,0 0,0-1,0-1,1 0,-1-1,16-4,19-3,62-8,-109 16,-1 1,0-1,1 0,-1 0,0 0,0 0,0-1,0 1,4-3,-6 3,0 1,-1-1,1 0,0 0,0 0,0 0,0 0,-1 0,1 0,0 0,-1-1,1 1,-1 0,0 0,1 0,-1-1,0 1,0 0,1 0,-1-1,0 1,0 0,-1-1,1 1,0 0,-1-2,-1-7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57.82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 1,'-2'2,"0"1,1-1,-1 1,1 0,-1 0,1-1,0 1,0 0,0 0,0 0,1 0,-1 5,-1 42,2-37,-1 29,3 76,-2-117,0 0,0-1,0 1,0 0,0-1,0 1,1-1,-1 1,0 0,0-1,0 1,1-1,-1 1,0 0,0-1,1 1,-1-1,1 1,-1-1,0 1,1-1,-1 0,1 1,-1-1,1 0,-1 1,1-1,0 0,0 1,7-1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37.38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2 148,'-1'48,"0"2,2-1,9 66,-6-97,8 60,-11-69,0-1,-1 0,0 1,-1-1,0 0,-4 16,6-24,-1 1,0-1,0 1,0-1,-1 0,1 1,0-1,0 1,0-1,0 0,0 1,0-1,0 0,-1 1,1-1,0 0,0 1,-1-1,1 0,0 1,0-1,-1 0,1 0,0 1,-1-1,1 0,0 0,-1 1,1-1,0 0,-1 0,1 0,-1 0,-5-12,0-23,4-198,3 120,-1 107,0 0,0 0,1 0,0 0,2-7,-3 12,0 0,1 1,-1-1,0 0,1 0,-1 1,0-1,1 0,-1 1,1-1,-1 0,1 1,-1-1,1 1,0-1,-1 1,1-1,0 1,-1-1,1 1,0 0,0-1,-1 1,1 0,0 0,0 0,0-1,-1 1,1 0,0 0,0 0,0 0,-1 0,1 0,0 1,0-1,0 0,-1 0,1 1,0-1,0 0,-1 1,1-1,0 1,-1-1,1 1,0-1,-1 1,2 0,6 6,0 0,0 1,-1 0,0 0,0 1,-1 0,10 17,9 13,-8-18,0 1,2-2,0 0,1-1,30 20,-46-36,0 0,0-1,0 0,0 1,1-1,-1-1,1 1,-1-1,1 0,7 1,-11-2,1 0,0 0,-1 0,1-1,-1 1,1 0,-1-1,1 1,-1-1,1 0,-1 1,1-1,-1 0,0 0,0 0,1 0,-1 0,0 0,0-1,0 1,0 0,0 0,0-1,0 1,-1-1,1 1,0-1,-1 1,1-1,-1 1,0-1,1 1,-1-1,0-1,2-21,0 1,-2 0,0-1,-2 1,0 0,-9-33,5 20,-3-52,8 83,1 0,1 0,-1 0,1 0,2-9,-3 12,1 0,0 0,0 0,-1 1,1-1,1 0,-1 1,0-1,0 1,1-1,-1 1,1-1,-1 1,1 0,-1 0,1 0,2-2,12-3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58.2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 0,'0'47,"1"13,-13 114,11-166,1 0,0 1,0-1,0 0,1 0,0 0,1 0,4 13,-5-20,0-5,0-6,-1-1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58.72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36 1,'0'7,"-1"1,-1 0,1-1,-3 8,-5 27,7-10,2 0,1 1,2-1,1 0,14 56,-17-86,-1 0,1 0,-1 0,1-1,-1 1,0 0,0 0,0 0,0 0,0 0,0 0,0 0,-1 0,1 0,-2 4,2-6,-1 1,1-1,0 0,-1 1,1-1,-1 1,1-1,-1 0,1 0,-1 1,1-1,-1 0,1 0,-1 1,1-1,-1 0,1 0,-1 0,1 0,-1 0,0 0,-19-6,9 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59.15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27 100,'-22'0,"17"0,16 0,17-2,-1 0,1-2,50-13,78-36,-121 38,-20 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0:59.60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137 37,'0'0,"19"0,-19 0,0 0,0 0,-1-1,1 1,0 0,0 0,0 0,0 0,-1 0,1-1,0 1,0 0,0 0,0 0,0-1,0 1,0 0,-1 0,1 0,0-1,0 1,0 0,0 0,0 0,0-1,0 1,0 0,0 0,0 0,0-1,0 1,0 0,1 0,-1-1,0 1,0 0,0 0,0 0,0 0,0-1,0 1,1 0,-1 0,0 0,0 0,0-1,0 1,1 0,-1 0,0 0,0 0,0 0,0 0,1 0,-1 0,0 0,0 0,1-1,-2 1,0-1,0 1,0-1,0 1,0-1,0 1,0-1,0 1,-1 0,1 0,0 0,0 0,0-1,0 1,0 1,-1-1,1 0,0 0,0 0,-2 1,0 0,0 1,0-1,1 1,-1 0,1-1,-1 1,-3 4,-1 2,0 0,0 1,-8 12,4-2,1 0,1 1,0-1,1 2,2-1,0 1,-6 38,12-52,-1 0,1 0,0-1,1 1,-1 0,1 0,1-1,-1 1,1 0,5 10,-6-14,1 0,-1-1,1 1,0-1,-1 0,1 0,0 1,1-1,-1 0,0-1,0 1,1 0,-1-1,1 1,0-1,-1 0,1 0,0 0,0 0,-1 0,1 0,0-1,0 0,0 1,0-1,4-1,-1 1,0-1,0 0,0 0,0-1,-1 1,1-2,0 1,-1 0,0-1,0 0,0 0,7-6,-5 3,0 0,-1-1,1 0,-2-1,1 1,-1-1,6-11,-3 2,-1 0,0-1,-1 0,-1 0,-1 0,-1-1,2-24,-4 31,-1 1,0-1,-1 0,0 0,-1 1,-4-18,5 27,0-1,0 1,0 0,0 0,0-1,0 1,-1 0,1 0,-1 0,0 0,1 1,-1-1,0 0,0 1,-3-2,3 2,-1 0,1 0,-1 1,1-1,-1 1,0-1,1 1,-1 0,1 0,-1 0,1 1,-1-1,0 1,1-1,-1 1,1 0,0 0,-3 1,-9 5,14-8,9-8,-2 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1:00.07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41,'3'0,"4"0,4 0,3 0,2 0,1 0,2 0,-1 0,0 0,1 0,-4-3,-7-4,-5-4,-6 0,-3 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1:42.34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125 196,'-1'-4,"0"0,0 0,-1 0,0 0,1 1,-1-1,-1 1,-2-4,0-2,3 6,-1 0,1 0,-1 0,1 0,-1 1,0-1,-5-2,8 4,-1 1,1 0,-1-1,1 1,-1 0,1 0,-1-1,1 1,-1 0,1 0,-1 0,1 0,-1 0,0 0,1 0,-1 0,1 0,-1 0,1 0,-1 0,1 0,-2 1,2-1,-1 1,1 0,-1-1,1 1,-1 0,1 0,-1-1,1 1,0 0,0 0,-1 0,1-1,0 1,0 0,0 0,0 0,0 0,0-1,0 1,1 2,-1 3,1 0,0 0,1-1,-1 1,1 0,1 0,-1-1,1 1,0-1,0 0,0 0,1 0,-1 0,1-1,5 5,-6-6,1 0,-1 0,1 0,0-1,0 1,0-1,0 0,0 0,0 0,1-1,-1 1,1-1,-1 0,1 0,-1-1,1 0,-1 1,1-1,0-1,4 0,0-1,0-1,-1-1,1 0,-1 0,0 0,0-1,-1 0,1-1,-1 0,0 0,0 0,6-9,-9 10,0 0,0-1,-1 1,0-1,0 1,0-1,-1 0,3-8,-4 10,0 1,-1-1,1 1,-1-1,0 0,0 1,-1-1,1 1,0-1,-1 0,0 1,0-1,0 1,-1 0,-1-5,2 6,-1 0,1-1,-1 1,1 0,-1 0,0 0,0 0,0 0,0 0,0 1,0-1,-1 1,1-1,0 1,-1 0,1 0,-1 0,-4-1,2 1,0 1,0-1,0 1,0 1,0-1,0 1,0-1,0 1,-7 3,-5 2,1 1,0 1,0 1,-24 17,28-17,-1 1,1 0,1 0,0 2,1-1,0 1,-15 24,23-32,-1-1,1 1,1 0,-1 0,0 0,1 0,0 1,0-1,0 0,0 0,1 1,0-1,0 1,0-1,0 0,1 1,-1-1,1 0,0 0,1 0,-1 1,1-1,-1 0,1-1,0 1,1 0,-1 0,1-1,0 0,-1 1,2-1,2 3,-1-3,-1 0,1 1,0-1,0-1,0 1,1-1,-1 0,0 0,1-1,0 0,-1 1,1-2,0 1,-1-1,1 0,0 0,0 0,-1-1,11-2,5-3,-1 0,1-1,36-19,-46 20,0-1,-1 0,1 0,-1-1,-1-1,1 0,-2 0,1 0,10-17,-13 18,-1 0,0-1,-1 0,1 0,-2 0,1 0,-1-1,-1 1,0-1,0 0,-1 0,1-16,-2 23,0 0,0 0,0 0,-1 1,1-1,-1 0,0 0,1 1,-1-1,0 0,-1 1,1-1,0 1,-1-1,1 1,-1 0,0 0,0 0,0 0,0 0,0 0,0 0,0 0,-1 1,1-1,-1 1,1 0,-1 0,0 0,1 0,-1 0,0 1,0-1,-4 0,-3 1,0 0,0 1,0 0,0 1,0 0,0 0,1 1,-14 6,19-8,-30 13,0 1,-58 36,82-44,0 0,1 1,0 0,1 1,-12 14,16-18,0 0,1 1,-1 0,2 0,-1 0,0 0,1 1,0-1,1 1,-2 12,2-16,1 1,0-1,0 0,0 1,0-1,0 0,1 1,-1-1,1 0,0 0,0 0,0 1,1-1,-1 0,1 0,-1-1,1 1,0 0,0 0,0-1,1 0,-1 1,1-1,-1 0,1 0,0 0,-1 0,1-1,0 1,0-1,0 0,1 1,-1-2,0 1,0 0,1-1,5 1,5 0,1 0,-1-2,1 0,-1 0,0-1,1-1,18-6,-8 0,-1-1,0 0,0-2,35-24,-42 25,-1-1,0-1,-1-1,0 0,-2-1,20-25,-30 34,0 1,0-1,0 0,-1 0,1 0,-2 0,1 0,-1 0,1-1,-2 1,1-1,-1-6,0 10,0 1,0 0,-1-1,1 1,-1 0,1-1,-1 1,0 0,0 0,0 0,0 0,0 0,0 0,-1 0,1 0,-1 0,1 0,-1 1,0-1,1 0,-1 1,0 0,0-1,0 1,0 0,-1 0,1 0,0 0,0 1,-1-1,1 1,0-1,-1 1,-3 0,-2 0,0 0,1 0,-1 1,1 0,-1 1,1 0,-14 5,-46 26,13-6,39-22,4-3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1:47.05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742 107,'-6'0,"0"-1,0 0,0-1,0 1,1-1,-1 0,-10-6,10 5,-1 0,0 0,0 1,0-1,-9 0,-125-17,127 18,0 0,0 2,0-1,0 2,0 0,-26 5,-18 11,-77 17,115-30,10-2,1 0,-1-1,1 0,-14-1,19 0,-1-1,1 1,-1 1,1-1,0 0,-1 1,1 0,0 0,-1 0,1 1,0-1,0 1,0 0,0 0,0 1,-4 3,6-4,1 0,-1 0,0 0,1 0,-1 1,1-1,-1 1,1-1,0 1,0-1,0 1,1 0,-1 0,1-1,-1 1,1 0,0 0,0 0,0-1,0 1,1 0,-1 0,1 0,0-1,1 6,0-4,0 0,0 0,0 0,1 0,-1-1,1 1,0-1,0 1,0-1,1 0,-1 0,1 0,0-1,-1 1,1-1,0 0,0 0,1 0,-1-1,0 1,9 0,5 2,1-1,0-2,33 0,-17-1,0-2,38-7,50-10,-10 2,10-1,-76 11,-31 6,1-2,28-7,-41 9,0 0,-1 0,0-1,1 1,-1-1,0 0,0 0,0 0,0-1,0 1,0-1,-1 1,1-1,-1 0,0 0,0 0,3-6,-4 7,0 0,0 0,-1 0,1 0,-1 0,0 0,1 0,-1 0,0 0,0 0,0 0,-1 0,1 0,0 0,-1 0,1 1,-1-1,0 0,-1-3,0 2,0 0,0 0,-1 0,1 0,-1 0,0 0,0 1,0-1,-5-2,-4-2,-1 1,1 0,-1 1,-23-6,-13 1,-96-8,84 11,33 2,-42 0,51 6,1 0,-1 2,0 0,1 0,0 2,0 0,0 2,0 0,1 0,-28 18,43-23,-1 0,0-1,0 0,1 1,-1-1,0 0,-5 1,-4-1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1:50.65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620 161,'-3'-1,"0"0,0 0,0-1,1 1,-1-1,0 1,1-1,0 0,-1 0,1 0,0 0,-4-5,-5-5,-4-1,-1 1,0 0,0 1,-1 1,-1 0,1 2,-1 0,-31-9,21 10,0 2,0 1,-41-1,56 5,0 1,1 0,-1 0,0 2,1-1,0 2,-1 0,1 0,0 1,-11 7,13-7,2 0,-1 0,0 0,1 1,0 0,-10 11,16-15,0 0,0 1,0 0,1 0,-1-1,1 1,-1 0,1 0,0 0,1 0,-1 0,0 1,1-1,-1 0,1 0,0 0,0 1,1-1,-1 0,1 0,1 5,1-1,0 0,1 0,-1 0,2-1,-1 1,1-1,0 0,0-1,0 1,1-1,6 5,11 11,-17-16,0 0,0 0,0-1,0 0,1 0,-1-1,1 1,0-2,0 1,0-1,1 0,-1 0,11 0,10 1,0-3,38-2,-5-1,-42 4,1-2,-1 0,36-8,-29 2,-6 3,-1-1,20-8,-32 10,-1 0,0-1,0 1,0-1,0 0,0-1,-1 0,0 1,8-10,-8 8,27-40,-30 44,0-1,-1 0,0 1,0-1,0 0,0 0,0 0,0 0,-1 0,1 0,-1 0,0 0,0 0,0 0,-1-4,0 5,0-1,0 1,-1 0,1 0,-1 1,1-1,-1 0,0 0,0 1,0-1,1 1,-1 0,-1-1,-3-1,-4-3,-1-2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1:53.03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262 105,'-3'-1,"1"0,-1 0,0 0,1-1,0 1,-1 0,1-1,0 0,0 1,0-1,0 0,0 0,-2-2,-18-15,16 17,0 0,0 0,-1 0,1 1,0 0,-1 1,1-1,-1 1,1 0,-1 1,1 0,-12 2,14-2,-1 0,1 0,0 1,0-1,0 1,-1 0,2 0,-1 0,0 1,0-1,1 1,-1 0,1 0,0 0,0 0,0 1,1-1,-1 1,-2 6,4-8,0 0,0 1,1-1,-1 1,1-1,0 0,0 1,-1-1,2 1,-1-1,0 1,0-1,1 0,0 1,-1-1,3 5,-1-3,1 1,0-1,0 0,0 1,0-1,0-1,8 7,-3-3,1 0,0-1,1 0,0-1,-1 0,22 8,-15-9,1 0,-1 0,1-1,0-2,1 1,-1-2,0 0,0-1,30-6,-34 3,-1 1,1-1,-1-1,-1 0,1-1,-1 0,0 0,0-2,0 1,-1-1,0-1,-1 0,14-16,-5 4,-12 16,-1-1,0 0,0 0,-1 0,1 0,-1-1,-1 0,4-7,-7 12,0 0,0 1,0-1,0 0,0 1,0-1,0 0,-1 1,1-1,-1 0,1 1,-1-1,0 1,1-1,-1 1,0-1,0 1,0-1,0 1,0 0,-1 0,1-1,0 1,0 0,-1 0,1 0,-1 0,1 1,-1-1,1 0,-1 1,-2-1,-7-4,0 2,-1-1,-15-1,24 4,-14-1,0 1,0 0,0 1,0 1,-1 1,-21 4,20-3,-31 4,8-1,-47 12,76-14,0 0,1 0,-1 2,1 0,0 0,0 1,-18 14,27-18,0-1,0 1,0 0,1 0,0 1,-1-1,1 0,0 1,1-1,-1 1,1 0,-1 0,1 0,0-1,1 1,-1 7,0-9,1 1,1-1,-1 0,0 0,0 0,1 0,-1 0,1 0,0 0,0 0,-1 0,1 0,1 0,-1 0,0 0,0 0,1-1,-1 1,1-1,-1 1,1-1,0 0,-1 1,1-1,0 0,0 0,0 0,0 0,0-1,0 1,0 0,3 0,-3-1,1 0,-1 0,0 1,0-2,0 1,1 0,-1 0,0-1,0 1,0-1,0 1,0-1,0 0,0 0,0 0,0 0,4-3,-2 1,0-1,-1 0,1 1,0-1,-1-1,3-4,5-10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1:55.71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323 56,'-9'1,"8"-1,0 1,0-1,-1 0,1 0,0 0,0 0,0 0,0 0,0 0,0 0,0-1,0 1,0 0,-2-1,-9-4,0 0,0 1,-26-4,33 7,-1 1,0 0,0 0,1 0,-1 1,0 0,0 0,1 0,-1 1,1 0,-9 4,1 1,-1 0,2 1,-1 1,1 0,-12 11,18-14,1 0,-1 0,1 0,0 0,1 1,-1-1,2 1,-1 0,1 1,0-1,-3 11,5-15,0 0,1 0,0 0,0-1,0 1,0 0,0 0,0 0,1 0,-1-1,1 1,0 0,0 0,0-1,0 1,0-1,3 4,-2-2,1-1,0 0,1 1,-1-1,0-1,1 1,0 0,-1-1,1 0,5 2,3 1,-1-1,1-1,0 0,0 0,0-1,1-1,14 0,-4-2,1-1,-1-1,0-1,39-13,-18 2,58-29,-95 41,-1-1,1 0,-1 0,0 0,0 0,0-1,-1 0,1-1,4-5,-8 8,0-1,0 1,0-1,0 0,0 0,-1 1,0-1,0 0,0 0,0 0,0 0,-1 0,0 0,0-1,0 1,0 0,-2-8,1 7,-1 0,1 0,-1 0,0 0,0 0,0 0,0 1,-1-1,0 1,0-1,-7-7,7 10,-1-1,1 1,-1-1,1 1,-1 0,0 0,0 0,0 1,0 0,0-1,0 1,0 1,0-1,-1 1,-4-1,-6 1,0 0,0 1,0 0,1 1,-1 1,1 0,-1 1,-18 8,27-9,0 0,0 1,0-1,1 1,-1 0,1 0,0 1,0-1,1 1,-1 0,1 0,0 1,1-1,-1 1,1 0,0 0,1 0,-1 1,1-1,-2 13,3-14,1 0,0 0,0 0,0 0,0 0,1-1,0 1,0 0,0 0,1-1,0 1,0-1,0 1,0-1,5 7,-3-5,0-1,1 1,-1-1,1 0,0-1,1 1,-1-1,1 0,0 0,7 3,-7-4,1 0,0 0,-1-1,1 0,0-1,0 1,0-1,1 0,-1-1,0 0,0 0,0-1,0 1,0-2,0 1,0-1,0 0,0 0,0-1,6-3,-10 5,0-1,0 1,0-1,0 0,0 0,0 0,-1 0,1 0,-1-1,1 1,-1-1,0 0,0 1,0-1,0 0,-1 0,1 0,-1 0,0-1,0 1,1-6,-2 6,0 0,0-1,-1 1,1 0,-1 0,0 0,0-1,0 1,0 0,0 0,-1 0,1 1,-1-1,0 0,0 1,0-1,0 1,-1-1,1 1,0 0,-1 0,0 0,-2-1,-8-5,-1 2,1-1,-1 2,0 0,-26-6,-4-1,18 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37.96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294 63,'-7'-8,"-1"1,0 0,-1 0,1 1,-1 0,-17-9,23 14,0 0,0 0,0 0,0 0,0 1,-1-1,1 1,0-1,0 1,0 0,0 1,0-1,-1 0,1 1,0 0,0 0,0 0,0 0,0 0,0 0,1 1,-1-1,0 1,1 0,-1 0,1 0,-4 4,-6 7,1 1,0 1,1 0,0 0,1 1,1 1,-7 19,5-8,2 0,0 0,-6 51,14-78,-3 29,0-1,2 1,3 36,-1-57,1 0,0-1,0 1,1 0,0 0,6 11,-7-15,1-1,0 0,0 0,0 0,0 0,1 0,-1-1,1 1,0-1,0 0,0 0,8 3,-8-4,1 0,-1-1,1 1,0-1,-1 0,1 0,0-1,-1 1,1-1,0 0,0-1,0 1,-1-1,1 0,0 0,-1 0,1-1,-1 0,1 1,-1-2,0 1,0 0,0-1,5-4,8-7,-1-1,-1 0,-1-1,15-19,-12 13,-3 5,-1-1,-1-1,0 0,-2-1,0 0,-1-1,-1 0,0 0,3-23,-9 36,-1 0,0 0,-1 0,0 0,0 0,-1 0,0 0,0 0,-1 1,0-1,0 0,-1 1,0-1,0 1,-1 0,0 0,-8-10,6 9,0 1,0 0,-1 0,0 1,0-1,-1 2,0-1,0 1,0 0,-1 1,0 0,1 0,-1 1,-12-3,-6 6,27 0,-1 0,1 0,0 0,-1 0,1 0,-1 0,1 0,0 0,-1 0,1 0,-1 1,1-1,0 0,-1 0,1 0,0 1,-1-1,1 0,0 0,0 1,-1-1,1 0,0 1,0-1,-1 0,1 1,0-1,0 0,0 1,0-1,-1 0,1 1,0-1,0 1,0-1,0 0,0 1,0-1,0 1,0-1,0 0,0 1,0-1,1 0,-1 1,0-1,0 1,0-1,0 0,1 1,-1-1,0 0,0 1,1-1,-1 0,0 0,0 1,1-1,-1 0,1 1,2 1,0 0,-1 0,2 0,-1 0,0-1,0 1,0-1,1 0,-1 0,1 0,-1 0,7 0,-9-1,19 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5:42:07.05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405 89,'-37'-14,"-74"-1,102 14,0 0,0 0,0 1,0 0,0 1,0 0,0 0,0 1,0 0,0 1,1 0,0 0,-10 5,8-3,-1 1,1 0,0 1,1 0,0 0,0 1,0 0,1 1,-11 15,16-19,0-1,1 1,-1 1,1-1,1 0,-1 1,1-1,0 1,0-1,0 1,1-1,0 1,0-1,1 1,-1 0,1-1,0 1,1-1,-1 0,1 1,0-1,0 0,1 0,4 7,-3-6,0 0,0 0,0-1,1 1,0-1,0 0,0 0,1-1,-1 0,1 0,0 0,0-1,1 1,-1-1,1-1,-1 0,1 0,0 0,8 1,-3-2,1-1,0 0,-1-1,1-1,-1 0,1 0,-1-1,0-1,0 0,0 0,0-2,-1 1,0-1,0-1,18-14,23-16,38-28,-80 57,0-1,0-1,-1 0,-1 0,0 0,8-13,-15 21,0 0,1 0,-1 0,0 0,0 0,-1-1,1 1,0 0,-1 0,1 0,-1-1,0 1,0 0,0-1,0 1,0 0,0 0,0-1,-1 1,1 0,-1 0,0-1,0 1,0 0,0 0,0 0,0 0,0 0,-1 0,1 1,0-1,-1 0,0 1,1-1,-1 1,0-1,-4-1,-2-2,-1 1,1 1,-1-1,0 1,0 0,-1 1,-16-2,15 3,-9-1,0-1,-36-10,41 6,4-1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6:38.84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105 0,'-1'2,"-1"-1,1 1,0-1,-1 1,1-1,-1 0,0 1,1-1,-1 0,0 0,0 0,1 0,-1-1,0 1,0 0,-4 0,-6 4,9-3,0 1,1-1,-1 1,1 0,-1 0,1 0,0 0,0 0,1 1,-1-1,1 0,-1 1,1-1,0 1,0 0,1-1,-1 1,1 0,0 0,0 4,0-1,0 0,0 0,1-1,0 1,0 0,0-1,1 1,0-1,1 1,4 9,-6-15,0 0,-1 0,1 0,0 0,0 0,0 0,-1 0,1 0,0-1,0 1,0 0,3 0,-4 0,1-1,-1 0,1 0,-1 0,0 0,1 0,-1 0,1 0,-1 0,1 0,-1 0,1 0,-1-1,0 1,1 0,-1 0,1 0,-1-1,0 1,1 0,-1 0,1-1,-1 1,1-1,0-1,1 0,-1 0,0 0,1-1,-1 1,0-1,0 1,-1-1,1 1,0-6,0 3,-1 0,0 0,-1 0,1 0,-1-1,0 1,0 0,0 0,-1 1,0-1,-3-7,5 11,-1 0,1 0,-1 0,0-1,1 1,-1 0,0 0,0 0,0 0,1 0,-1 1,0-1,0 0,0 0,-1 1,1-1,0 0,0 1,0-1,0 1,-1-1,1 1,0 0,0 0,-1-1,1 1,0 0,-1 0,1 0,0 0,0 1,-1-1,1 0,0 1,0-1,-1 0,1 1,0-1,0 1,0 0,0-1,0 1,0 0,0 0,0 0,0-1,0 1,0 0,-1 2,0 0,0 0,0 0,1 0,-1 0,1 0,0 0,-1 1,1-1,1 0,-1 1,0-1,1 1,0 5,-1-8,1 0,0 0,0 0,0 1,0-1,0 0,0 0,0 0,1 1,-1-1,0 0,1 0,-1 0,0 0,1 0,0 1,-1-1,1 0,0 0,-1 0,1-1,0 1,0 0,0 0,0 0,0 0,0-1,0 1,0-1,0 1,0-1,0 1,0-1,0 1,0-1,1 0,-1 0,0 1,0-1,3 0,-3-1,-1 1,1 0,0 0,0-1,0 1,0-1,-1 1,1 0,0-1,-1 0,1 1,0-1,-1 1,1-1,0 0,-1 1,1-1,-1 0,0 0,1 1,0-2,3-9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6:45.72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 1,'-2'0,"1"1,0-1,0 1,0-1,0 1,-1-1,1 1,0 0,0 0,0-1,0 1,1 0,-1 0,0 0,0 0,0 0,1 0,-1 0,1 1,-1-1,1 0,-1 2,-9 27,8-21,0 0,1 0,0 13,1-19,0 0,0 0,1 0,-1 0,1-1,0 1,-1 0,1 0,0 0,1 0,-1-1,0 1,4 4,-4-6,-1-1,0 0,0 1,0-1,1 0,-1 1,0-1,0 0,1 0,-1 1,0-1,0 0,1 0,-1 0,0 1,1-1,-1 0,0 0,1 0,-1 0,0 0,1 0,-1 0,0 0,1 0,-1 0,0 0,1 0,-1 0,1 0,-1 0,0 0,1 0,-1 0,0 0,1 0,-1-1,1 1,5-15,-4-22,-4 31,0 1,-1 0,1 0,-1 0,-4-6,7 10,-1 0,0 0,1 0,-1 0,0 0,0 1,0-1,0 0,0 0,0 1,0-1,-2-1,2 2,1 0,-1 0,1 0,-1 1,1-1,-1 0,1 0,-1 0,1 0,-1 0,1 1,0-1,-1 0,1 0,-1 1,1-1,0 0,-1 1,1-1,0 0,-1 1,1-1,0 0,0 1,-1-1,1 1,0-1,0 1,0-1,-1 1,1-1,0 0,0 1,0 0,0 3,-1-1,1 1,0-1,0 1,1-1,-1 0,1 1,0-1,0 1,0-1,0 0,0 0,1 0,-1 1,1-1,0-1,3 5,0-1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7:06.0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203 32,'0'-1,"0"-1,-1 1,1 0,-1 0,0 0,1 0,-1-1,0 1,1 0,-1 0,0 0,0 0,0 1,0-1,0 0,0 0,0 1,0-1,-1 0,1 1,-2-1,-27-9,25 10,0 0,0 0,0 0,0 1,0 0,0 0,0 0,0 0,0 1,1 0,-1 0,0 0,1 0,0 1,-1 0,1 0,0 0,-3 4,0 0,1-1,0 1,0 0,1 0,-1 1,2 0,-1 0,1 0,-3 10,6-15,0 0,0 0,0 0,1 1,-1-1,1 0,0 0,0 0,0 0,1 1,-1-1,1 0,-1 0,1 0,0 0,0 0,3 5,-3-7,1 1,-1 0,0 0,1-1,-1 1,1-1,0 1,-1-1,1 0,0 0,0 1,0-1,0-1,0 1,0 0,0 0,0-1,0 1,0-1,0 0,1 1,-1-1,0 0,0 0,4-1,1 0,-1-1,0 0,1 0,-1 0,0-1,-1 1,1-2,0 1,-1 0,0-1,1 0,-1-1,7-7,-6 6,-1-1,0 1,-1-1,1 0,-1 0,-1-1,1 1,-1-1,0 0,2-11,13 70,-15-44,-1 1,1-1,1 0,-1 0,1 0,0 0,1-1,0 0,0 0,0 0,0 0,1-1,9 7,-14-12,0 1,0 0,1-1,-1 1,0-1,0 1,1-1,-1 0,0 0,0 1,1-1,-1 0,0 0,0 0,1 0,-1-1,0 1,1 0,-1 0,0-1,0 1,1-1,-1 1,0-1,2 0,0-2,0 0,1 1,-1-1,0 0,-1 0,4-5,3-4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7:06.58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58 0,'30'59,"-20"-32,0-1,-1 1,-2 1,0-1,-2 1,-2 0,1 31,-4-41,0 0,-2 0,-1-1,0 1,-1-1,0 1,-2-1,0-1,-1 1,0-1,-2 0,-13 19,22-34,-3 4,0-1,0 1,-1-1,1 0,-1 0,0 0,0 0,0 0,-1-1,1 0,-1 0,-8 4,3-5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7:52.35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42 19,'2'-12,"-1"5,-3 15,-13 63,-7 83,20-139,1-10,0 1,0 0,1-1,0 1,0 0,1 9,0-14,-1 0,0 0,1 0,-1 0,0 0,1 0,-1-1,1 1,-1 0,1 0,0-1,-1 1,1 0,0 0,0-1,-1 1,1-1,1 1,0 0,-1-1,1 1,0-1,0 0,-1 1,1-1,0 0,0 0,0 0,-1 0,1-1,0 1,2-1,11-4,0-1,0-1,-1 0,0-1,21-15,1 0,-22 15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7:52.77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145 17,'0'-1,"0"1,0-1,-1 0,1 0,-1 1,1-1,-1 0,1 1,-1-1,1 0,-1 1,1-1,-1 1,0-1,1 1,-1-1,0 1,0-1,1 1,-1 0,0 0,0-1,0 1,1 0,-1 0,0 0,-1 0,-27-4,26 4,-2 0,1 0,0 0,-1 1,1-1,0 1,-1 0,1 1,0-1,0 0,0 1,0 0,0 0,1 0,-1 1,0-1,-4 5,6-5,0 0,0 0,1 0,-1 1,0-1,1 0,0 1,-1-1,1 1,0 0,0-1,0 1,1 0,-1-1,1 1,-1 0,1 0,0 0,0-1,0 1,1 0,-1 0,0 0,1-1,0 1,1 4,-1-6,-1 0,1 1,-1-1,1 0,0 0,-1 0,1 0,0 0,0 0,0 0,0 0,0-1,0 1,0 0,0 0,0-1,0 1,0-1,0 1,0-1,0 1,1-1,1 1,0-1,0 0,-1 0,1 0,0-1,0 1,-1-1,1 0,0 1,-1-1,4-2,3-2,0 0,0-1,-1 1,15-14,-15 11,-1-1,0 1,-1-1,0 0,6-11,-12 22,-1 0,1 0,0 0,0 0,0 0,0 1,0-1,1 0,-1 0,1 0,-1 0,1 0,0 0,0 0,0 0,0 0,0 0,0 0,0-1,1 1,-1 0,1-1,-1 1,1-1,-1 0,1 1,0-1,0 0,0 0,0 0,3 1,3-2,-1 0,1 0,-1-1,1 0,-1-1,0 1,1-1,-1-1,0 1,8-5,7-4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7:53.58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22 110,'0'-1,"0"1,0 0,0 0,1 0,-1 0,0-1,0 1,0 0,0 0,0 0,0-1,0 1,0 0,0 0,0 0,0 0,0-1,0 1,0 0,0 0,0 0,0-1,0 1,-1 0,1 0,0 0,0 0,0-1,0 1,0 0,0 0,0 0,-1 0,1 0,0 0,0-1,0 1,0 0,0 0,-1 0,1 0,0 0,0 0,0 0,-1 0,1 0,0 0,0 0,0 0,0 0,-1 0,1 0,0 0,0 0,0 0,-1 0,1 0,0 0,0 0,0 0,0 0,-1 0,1 1,-7 10,3 12,1 0,2 1,0-1,4 32,-1 5,-2-11,0-37,0-35,1-9,2-1,1 0,2 1,1 0,13-38,-16 60,0-1,1 1,0 0,0 1,1-1,1 1,-1 0,12-11,-15 18,-1-1,1 0,0 1,0-1,0 1,0 0,1 0,-1 0,1 1,-1-1,1 1,-1 0,1 0,0 0,0 0,-1 1,1-1,0 1,0 0,0 0,0 0,-1 1,1-1,0 1,0 0,-1 0,6 3,-8-4,1 1,-1-1,1 1,-1 0,1 0,-1 0,0 0,1 0,-1 0,0 0,0 1,0-1,0 0,0 0,0 1,0-1,0 1,-1-1,1 1,0-1,-1 1,1 0,-1 2,0-1,0 0,0-1,-1 1,1 0,-1 0,0 0,0-1,0 1,0 0,0-1,0 1,-3 3,-3 3,1-1,-1 0,0 0,-1-1,0 0,-12 9,14-13,-1 0,1 0,-1 0,1 0,-1-1,-13 2,17-5,6-3,9-4,-12 8,11-8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7:54.77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92 230,'-5'0,"1"1,0 0,0 0,-1 0,1 1,0-1,0 1,0 0,0 0,1 0,-1 1,0-1,1 1,0 0,0 0,-4 4,4-4,1 0,0 0,0-1,0 1,0 0,1 1,-1-1,1 0,-1 0,1 1,0-1,1 1,-1-1,1 0,-1 1,1 0,0-1,0 1,1-1,-1 1,1-1,-1 1,3 3,-3-5,0-1,1 0,0 0,-1 0,1 0,-1 1,1-1,0 0,0 0,0 0,0 0,0-1,0 1,0 0,0 0,0-1,0 1,0 0,0-1,0 1,1-1,0 1,0-1,1 0,-1 1,0-2,1 1,-1 0,0 0,0-1,1 1,-1-1,0 1,4-3,1 0,0-1,-1 0,1 0,-1-1,0 0,8-7,-5 2,0-1,13-20,-19 26,0-1,0 1,-1 0,0-1,1 1,-2-1,1 0,1-10,-5 9,-4 12,-4 13,8-16,2 1,-1-1,0 0,0 1,1-1,-1 1,1-1,0 0,0 1,0-1,0 1,0-1,1 1,-1-1,1 1,-1-1,1 0,0 1,0-1,0 0,0 0,0 1,1-1,-1 0,1 0,-1 0,1-1,0 1,0 0,-1-1,1 1,0-1,1 1,-1-1,0 0,0 0,1 0,3 1,0 0,0-1,0 0,0 0,0 0,1 0,-1-1,0 0,0-1,0 1,0-1,0 0,0-1,0 0,0 1,5-4,-1 0,-1 0,0-1,0 0,-1 0,1-1,7-9,-13 13,0-1,0 1,0-1,-1 1,0-1,0 0,0 0,0 0,-1 0,1 0,-1 0,0 0,0-1,-1 1,1 0,-1-1,0-6,-1 10,2-18,3 17,5 8,-6-2,1 1,-1 0,0 0,0 1,0-1,-1 1,0-1,0 1,0 0,-1 0,0 0,0 0,0 6,0-3,1 1,0-1,6 16,-8-24,0 0,1 0,-1 0,1 0,-1 0,1 0,0 0,-1 0,1-1,0 1,-1 0,1 0,0-1,0 1,0 0,0-1,0 1,-1-1,1 1,0-1,0 0,0 1,0-1,0 0,1 0,1 0,-1 0,1 0,-1-1,1 1,-1-1,1 0,-1 0,0 0,1 0,-1 0,4-4,4-2,-1-1,0 0,13-15,-11 9,1 1,-2-1,0-1,-1 0,0 0,-2-1,1 0,-2-1,0 1,-1-1,-1 0,0 0,0-19,-3 35,-1 1,0-1,0 0,0 0,0 0,0 0,0 0,0 1,0-1,0 0,0 0,0 0,0 0,-1 1,1-1,0 0,-1 0,1 0,-1 0,-7 11,-7 28,12-24,0-1,0 1,2 0,0 0,0 0,2 1,-1-1,2 0,0 0,4 16,-4-24,0 1,0-1,0 0,1 0,0 0,0 0,1 0,-1-1,1 1,0-1,1 0,-1 0,1-1,0 1,0-1,1 0,-1-1,1 1,0-1,0 0,0 0,0-1,10 3,-10-4,0-1,0 1,0-1,-1-1,1 1,0-1,0 0,0 0,0-1,-1 0,1 0,-1 0,1 0,-1-1,0 0,0 0,8-6,-6 3,1-1,-1 0,0 0,0 0,-1-1,0 1,0-2,-1 1,8-17,-12 24,-1 0,1 0,-1 0,1-1,-1 1,0 0,0 0,1-1,-1 1,0 0,0 0,0-1,0 0,-1 1,1 1,0 0,0 0,0-1,0 1,0 0,-1 0,1 0,0-1,0 1,0 0,-1 0,1 0,0 0,0 0,-1 0,1-1,0 1,0 0,-1 0,1 0,0 0,0 0,-1 0,1 0,0 0,0 0,-1 0,1 0,0 0,0 0,-1 0,1 1,0-1,0 0,-1 0,-1 1,0 0,0 0,0 0,1 1,-1-1,0 0,1 1,-1-1,1 1,-1 0,1-1,0 1,-3 4,3-3,-1 0,1 0,0 1,0-1,0 1,0-1,1 1,-1-1,1 1,0-1,0 1,0-1,1 1,-1-1,2 4,-1-5,-1 0,1 0,0-1,0 1,0 0,0-1,1 1,-1-1,0 0,1 1,-1-1,0 0,1 0,0 0,-1 0,1 0,0 0,-1 0,1 0,0-1,0 1,0-1,0 0,0 1,-1-1,1 0,0 0,4 0,-3-1,1 1,-1 0,1-1,-1 0,1 0,-1 0,0 0,1-1,-1 1,0-1,0 0,0 0,5-4,4-5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7:55.10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57,'0'3,"3"1,2-3,1-2,4-1,3 1,3-4,0 0,2 0,0-1,1 0,-4-3,-1 2,0-3,-2 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38.60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21,'3'-1,"0"1,0-1,1 0,-1 0,0 0,5-4,16-4,-19 9,-1-1,1 1,0 0,0 0,0 0,0 1,-1-1,1 1,0 1,-1-1,1 0,0 1,-1 0,0 0,1 1,6 5,-8-6,-1 0,0 0,1 0,-1 0,0 1,0-1,0 1,-1 0,1-1,-1 1,0 0,1 0,-1 0,0 0,-1 0,1 0,0 0,-1 0,0 0,0 1,0-1,0 0,0 0,-1 0,1 0,-1 0,-1 4,-1 1,-1 0,0 1,0-1,-8 10,-3 6,14-23,1 0,-1 0,1-1,0 1,-1 0,1 0,0 0,-1 0,1 0,0 0,0 0,0 0,0 0,0 0,0 0,0 0,0 0,1 0,-1 0,0 0,0 0,1 0,-1 0,1 0,-1-1,1 1,-1 0,1 0,0 0,-1-1,2 2,3 2,-1-1,1 1,0-1,9 4,6 4,-17-10,-1 1,0 0,0-1,0 1,0 0,0 0,0 0,-1 1,1-1,-1 0,1 1,-1-1,0 1,0-1,0 1,0 0,0-1,-1 1,1 0,-1-1,0 1,0 0,0 4,-1-1,0-1,0 0,-1 1,0-1,0 0,0 0,-1 0,1-1,-1 1,0-1,-5 7,5-8,-28 29,30-30,0-1,0 0,0 0,0 0,0-1,0 1,0 0,-1 0,1-1,0 1,0 0,-1-1,1 0,-1 1,1-1,0 0,-1 1,1-1,-1 0,1 0,-1 0,1 0,0-1,-1 1,-1-1,-5-5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7:55.43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 1,'0'3,"-3"1,-4 0,2-1,3-1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7:56.5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157 253,'-9'0,"0"-1,0-1,-11-2,13 2,-1 0,0 0,0 1,-14 0,19 1,0 1,1-1,-1 1,0-1,1 1,-1 0,1 0,-1 0,1 1,0-1,-1 0,1 1,0 0,0-1,0 1,0 0,0 0,-2 4,3-5,0 0,0 1,0-1,0 0,0 1,1-1,-1 0,0 1,1-1,-1 1,1-1,0 1,0-1,-1 1,1 0,0-1,0 1,0-1,1 1,-1-1,0 1,0-1,1 1,-1-1,1 1,0-1,-1 1,1-1,0 0,0 1,0-1,0 0,0 0,0 0,0 0,0 0,0 0,1 0,-1 0,2 1,2 1,1 0,-1 0,1-1,-1 1,1-1,0-1,0 1,-1-1,9 1,-6-2,0 0,0-1,0 0,0 0,-1-1,1 0,0 0,13-6,1-4,31-18,-52 29,0 0,-1 1,1-1,0 1,0-1,0 1,0 0,0-1,0 1,-1 0,1-1,0 1,0 0,0 0,0 0,0 0,0 0,0 0,0 0,0 0,0 1,0-1,0 0,0 0,2 2,-1-1,-1 1,1 0,0 0,-1 0,1 0,-1 0,1 0,0 3,-1-4,0 1,0 0,0 0,0 0,0-1,0 1,0-1,0 1,1-1,-1 1,1-1,-1 0,1 1,-1-1,1 0,0 0,0 0,-1-1,1 1,0 0,0-1,2 1,0-1,-1 0,1 0,-1-1,1 1,-1-1,1 0,-1 0,0 0,1 0,-1-1,0 1,5-4,2-2,-1-1,12-12,0 1,-21 18,0 1,1 0,-1 0,0 0,1-1,-1 1,0 0,1 0,-1 0,0 0,1 0,-1 0,0 0,1 0,-1 0,1 0,-1 0,0 0,1 0,-1 0,0 0,1 0,-1 0,0 0,1 1,-1-1,0 0,1 0,-1 0,0 1,1-1,-1 0,0 0,1 1,-1-1,12 16,0-1,-7-12,0-1,0 0,1 0,-1 0,0-1,1 1,-1-1,0-1,1 1,-1-1,1 0,0 0,-1-1,0 1,9-3,4-1,0-1,-1-1,23-10,-31 12,1-1,-1 1,0-2,0 1,-1-1,0 0,0-1,0 0,-1 0,0-1,0 0,-1 0,0 0,0-1,-1 0,0 0,-1-1,4-9,-5 8,-1 1,0-1,2-17,-4 24,0 0,0 0,-1-1,1 1,-1 0,0 0,0 0,0 0,-1 0,1 0,-1 0,-3-4,5 7,-1 0,0 0,1 0,-1 0,0 0,0 1,0-1,0 0,0 1,1-1,-1 0,0 1,0-1,-1 1,1 0,0-1,0 1,0 0,0 0,0-1,0 1,-2 0,0 1,0-1,0 1,0-1,0 1,1 0,-1 0,0 0,-4 3,-2 2,1 0,0 0,0 1,-7 8,8-7,2 0,-1 1,1-1,1 1,-1 0,2 1,-1-1,1 1,0-1,1 1,0 0,1 0,0 0,1 0,0 0,0 0,1 0,0 0,5 16,-4-21,0 1,1 0,-1 0,1-1,1 0,-1 1,1-1,0-1,0 1,0 0,1-1,0 0,0 0,0 0,0-1,0 0,1 0,-1 0,1 0,11 2,-9-2,-1-2,1 1,-1-1,1 0,0-1,-1 1,1-2,0 1,-1-1,1 0,0 0,-1-1,0 0,1-1,-1 0,11-5,-6 1,0-1,-1 1,18-17,-27 21,1 0,-1 1,0-1,0 0,0 0,0 0,0 0,2-7,-4 8,1 1,-1-1,0 0,1 0,-1 0,0 1,0-1,0 0,-1 0,1 0,0 0,-1 1,1-1,-1 0,0 0,1 1,-1-1,-1-2,1 3,0 0,0 0,0 0,0-1,0 1,0 0,0 0,-1 1,1-1,0 0,-1 0,1 0,0 1,-1-1,1 1,-1-1,1 1,-1 0,-2-1,1 1,-1 0,0 0,1 0,-1 1,1-1,-1 1,1 0,-6 2,4-1,0 0,0 1,0-1,0 1,0 0,1 1,-1-1,1 1,0 0,0 0,-4 5,7-8,0 0,0 1,0-1,0 1,1-1,-1 1,0 0,1-1,-1 1,1 0,-1-1,1 1,0 0,0 0,-1 0,1-1,1 1,-1 0,0 0,0-1,1 1,-1 0,1-1,-1 1,1 0,0-1,0 1,-1-1,1 1,0-1,0 1,1-1,-1 0,0 1,0-1,1 0,-1 0,1 0,-1 0,1 0,-1 0,1-1,2 2,3 1,0-1,0 1,1-1,-1-1,1 0,-1 0,1 0,14-1,38-8,0-2,102-33,-113 28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7:57.83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20 106,'-16'-2,"12"1,12 1,1 1,0-1,0 0,0 0,0-1,0 0,0-1,12-4,-18 6,-1-1,1 0,0 0,0-1,-1 1,1-1,-1 1,1-1,-1 0,1 0,-1 0,0 0,0 0,0 0,0-1,-1 1,1-1,-1 1,1-1,-1 0,0 1,0-1,0 0,0 0,-1 0,1-3,0 5,-1 0,0-1,0 1,0 0,0 0,0-1,0 1,-1 0,1 0,0-1,-1 1,1 0,-1 0,1 0,-1 0,1 0,-1-1,0 1,0 0,1 0,-1 1,0-1,0 0,0 0,0 0,0 1,0-1,0 0,0 1,-1-1,1 1,0-1,0 1,0 0,-1-1,1 1,0 0,0 0,-1 0,-1 0,0 0,-1 0,0 1,1-1,-1 1,1 0,-1 0,1 0,-1 0,1 0,-1 1,1 0,0 0,-3 2,3-2,1 0,0 0,0 1,-1-1,2 1,-1-1,0 1,0 0,1 0,-1 0,1 0,0 0,0 0,0 0,1 0,-1 0,1 0,-1 0,1 0,0 1,1 3,-1-4,1-1,0 0,-1 1,1-1,0 1,0-1,1 0,-1 0,0 0,1 0,-1 0,1 0,0 0,0 0,-1-1,1 1,0-1,0 1,1-1,-1 0,0 0,0 0,1 0,-1 0,1 0,-1-1,0 1,4 0,1-1,1 1,0-1,-1-1,1 1,0-1,-1 0,1-1,-1 0,0 0,1-1,-1 0,0 0,0 0,-1-1,1 0,-1 0,0-1,0 0,10-11,-9 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7:58.1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132 5,'3'0,"2"-3,-2 2,-3 1,-4 4,-6 4,-3 0,0 3,0-2,-2 2,0 1,-2 2,0-1,3-1,3-1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7:59.00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153 204,'0'0,"-1"-1,1 0,0 1,0-1,0 0,-1 1,1-1,0 1,-1-1,1 0,-1 1,1-1,-1 1,1-1,-1 1,1 0,-1-1,1 1,-1-1,1 1,-1 0,0-1,1 1,-1 0,0 0,1 0,-1 0,0-1,1 1,-1 0,0 0,1 0,-1 0,0 1,-25 2,18 0,0 0,1 1,-1 1,1-1,0 1,0 1,0-1,1 1,0 0,-10 12,14-14,-1 0,1 0,-1 0,1 0,0 0,1 0,-1 1,1-1,-2 9,3-10,0-1,0 1,0 0,0 0,1 0,-1-1,1 1,-1 0,1 0,0-1,0 1,0-1,1 1,-1-1,1 1,-1-1,3 3,-2-3,0 0,0 0,1 0,-1 0,1 0,0 0,-1-1,1 1,0-1,0 0,0 0,0 0,0 0,0 0,0-1,0 0,0 1,0-1,1 0,-1 0,0-1,0 1,0-1,0 1,0-1,0 0,0 0,0 0,3-2,10-5,0-1,0 0,26-22,-28 21,1-2,0 0,0-1,-2-1,0 0,0-1,17-27,-24 33,0-1,-1 0,0-1,-1 1,0-1,-1 1,0-1,-1 0,0 0,-1-1,0 1,-1-20,0 29,0 0,0 0,-1 1,1-1,0 0,-1 1,0-1,1 1,-1-1,0 0,-1-1,2 3,0-1,-1 1,1-1,-1 1,1 0,-1-1,1 1,-1 0,1-1,-1 1,1 0,-1 0,1-1,-1 1,0 0,1 0,-1 0,1 0,-1 0,0 0,0 0,-1 0,0 1,0 0,0 0,0 0,0 0,1 0,-1 0,0 0,1 0,-1 1,1-1,-1 0,1 1,0 0,-1-1,0 4,-8 12,2 1,0 0,2 1,0 0,0 0,2 0,1 0,0 1,0 22,3-37,0 1,1-1,-1 0,1 0,0 1,0-1,1 0,3 8,-5-12,1 0,-1 0,1 0,-1 0,1 0,0 0,0 0,-1 0,1 0,0-1,0 1,0 0,0 0,0-1,0 1,0 0,0-1,0 1,0-1,0 0,0 1,1-1,-1 0,0 0,0 1,0-1,0 0,1 0,-1 0,0-1,0 1,0 0,1 0,-1-1,0 1,0 0,0-1,0 1,0-1,0 0,0 1,2-2,24-24,-23 22,0 0,0 0,0 0,1 0,0 0,6-3,-9 6,-1 1,0-1,1 1,-1 0,0-1,1 1,-1 0,0 0,1 0,-1 0,1 0,-1 0,0 1,1-1,-1 0,0 1,1-1,-1 1,0-1,0 1,1 0,-1-1,0 1,0 0,0 0,0 0,0 0,0 0,0 0,0 0,-1 0,2 1,12 17,-7-10,0 1,1-2,16 16,-20-21,-1-1,1 1,0-1,0 0,0 0,0-1,0 1,1-1,-1 0,0 0,1 0,-1-1,1 1,4-1,4-1,1-1,0 0,-1-1,21-7,-14 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8:00.88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106 23,'0'-1,"1"0,-1 0,-1 0,1 1,0-1,0 0,0 0,0 0,0 0,-1 0,1 1,0-1,-1 0,1 0,-1 1,1-1,-1 0,1 1,-1-1,1 0,-1 1,0-1,1 1,-1-1,0 1,0-1,1 1,-1-1,0 1,0 0,0-1,1 1,-1 0,0 0,0 0,0 0,-1 0,0 0,-1 0,1 0,0 0,0 1,0-1,-1 1,1-1,0 1,0 0,0 0,0 0,-4 3,1 0,0 1,1 0,-1 1,1-1,0 1,1 0,-1 0,1 0,0 0,0 0,1 1,0-1,0 1,1 0,-1-1,2 1,-1 8,0-14,1 0,0-1,0 1,0 0,0 0,0-1,0 1,0 0,0 0,1 0,-1-1,0 1,0 0,1-1,-1 1,0 0,1 0,-1-1,1 1,-1-1,1 1,-1 0,1-1,-1 1,1-1,-1 1,2 0,0-1,-1 0,0 0,0 0,0 0,0 0,0 0,1-1,-1 1,0 0,0-1,0 1,0-1,0 1,0-1,0 1,1-2,3-2,0 0,0 0,0 0,-1-1,7-8,8-26,-14 29,-1 0,11-15,-15 25,0-1,1 1,-1 0,0 0,0 0,0-1,0 1,1 0,-1 0,0 0,0 0,0-1,1 1,-1 0,0 0,0 0,1 0,-1 0,0 0,0 0,1-1,-1 1,0 0,0 0,1 0,-1 0,0 0,1 0,-1 0,0 0,0 1,1-1,-1 0,0 0,0 0,1 0,7 10,4 23,-9-25,-1-2,1-1,-1 1,1 0,0-1,1 0,-1 0,1 0,0 0,0-1,1 1,4 3,-6-6,-1-1,1 1,-1-1,1 0,-1 0,1 0,0 0,0-1,-1 1,1-1,0 1,0-1,0 0,-1 0,1 0,0-1,0 1,0-1,-1 1,1-1,0 0,-1 0,1 0,0 0,-1-1,5-2,6-6,0 0,0-1,21-25,-28 30,-6 6,1-1,-1 1,1 0,-1 0,0-1,1 1,-1 0,1 0,-1 0,1-1,-1 1,1 0,-1 0,1 0,-1 0,0 0,1 0,-1 0,1 0,-1 0,1 0,-1 0,1 0,-1 1,1-1,-1 0,1 0,-1 0,0 1,1-1,-1 0,1 0,-1 1,0-1,1 1,17 17,-2-1,-13-16,-1-1,0 1,1 0,-1-1,0 1,1-1,-1 0,1 1,-1-1,0-1,1 1,-1 0,1 0,-1-1,1 0,-1 1,0-1,0 0,1 0,-1 0,0 0,3-3,5-3,0 0,0-1,9-11,-7 7,-10 10,0 0,1 0,-1 0,0 0,1 1,-1-1,1 1,-1-1,1 1,0 0,-1 0,5-1,-5 2,-1 1,1-1,0 0,-1 0,1 1,-1-1,1 1,-1-1,1 1,-1-1,1 1,-1 0,0 0,1 0,-1 0,0 0,0 0,1 0,-1 0,0 1,0-1,0 0,1 3,12 19,-9-15,-1 0,2 0,-1-1,12 12,-15-17,1 0,-1 0,0-1,1 1,-1-1,1 0,-1 1,1-1,0 0,-1-1,1 1,0 0,0-1,0 0,0 1,-1-1,1 0,0-1,5 0,19-5,0-1,37-16,-62 22,16-6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8:01.98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123 72,'-37'-13,"31"12,0 1,0-1,0 1,1 0,-1 1,0 0,-10 2,15-3,-1 0,1 0,0 1,-1-1,1 1,0-1,-1 1,1-1,0 1,0 0,0 0,-1 0,1-1,0 1,0 0,0 0,1 1,-1-1,0 0,0 0,0 0,1 0,-1 1,1-1,-1 0,1 1,-1-1,1 0,0 1,0-1,0 0,0 1,0-1,0 1,0-1,0 0,0 1,1 1,-1-2,1 1,-1-1,1 0,0 0,-1 0,1 1,0-1,0 0,0 0,0 0,-1 0,1 0,1-1,-1 1,0 0,0 0,0-1,0 1,0 0,1-1,-1 1,0-1,1 0,-1 1,0-1,1 0,-1 0,0 0,1 0,-1 0,0 0,1 0,-1 0,3-1,0 0,0 0,1-1,-1 1,0-1,0 1,1-1,-1-1,-1 1,5-3,37-42,-31 32,-14 14,0 1,1 0,-1 0,0-1,0 1,0 0,0 0,1-1,-1 1,0 0,0 0,1 0,-1-1,0 1,0 0,1 0,-1 0,0 0,1 0,-1 0,0 0,0 0,1-1,-1 1,0 0,1 0,-1 0,0 0,1 1,-1-1,0 0,0 0,1 0,-1 0,0 0,1 0,-1 0,0 0,0 1,1-1,-1 0,0 0,0 0,0 1,1-1,-1 0,0 0,0 1,0-1,1 0,-1 0,0 1,0-1,0 0,0 0,0 1,0-1,0 0,0 1,0-1,0 0,0 1,0-1,0 0,0 0,0 1,0-1,0 1,1 30,0-23,2 21,2-1,1 0,15 41,7 32,-25-87,-1 0,-1 1,0-1,0 0,-3 19,2-30,-1 0,1-1,0 1,-1 0,0 0,0-1,0 1,0-1,0 1,0-1,-1 1,1-1,-1 1,0-1,0 0,1 0,-1 0,-1 0,1 0,0-1,0 1,-1-1,1 1,-1-1,1 0,-1 0,1 0,-1 0,0 0,0-1,1 1,-1-1,0 0,-3 0,2 0,0 0,-1-1,1 1,0-1,-1 0,1-1,0 1,0-1,0 1,0-1,0-1,0 1,1 0,-1-1,1 0,-1 0,1 0,0 0,0 0,1-1,-4-4,3 2,-1 0,1 0,1-1,0 1,-1-1,2 0,-1 1,1-1,0 0,1 0,-1 0,2 0,-1 0,1 0,0 0,0 0,0 1,5-12,-2 9,0 0,0 1,1-1,0 1,1 0,0 1,0-1,1 1,-1 1,2-1,-1 1,1 0,9-5,74-38,-60 33,0-1,48-35,-76 50,-1-1,1 1,0-1,-1 0,0 0,0 0,0 0,0 0,0 0,-1-1,1 1,0-5,-1 7,-1-1,0 1,0 0,0 0,0 0,0 0,0 0,0 0,0 0,0-1,-1 1,1 0,0 0,-1 0,1 0,0 0,-1 0,0 0,1 0,-1 0,0 0,1 1,-1-1,0 0,0 0,0 0,1 1,-1-1,0 1,0-1,0 0,0 1,0 0,0-1,0 1,-1 0,1-1,0 1,0 0,0 0,0 0,0 0,-2 0,2 0,-1-1,0 1,0 0,0 0,0 0,0 0,0 0,0 0,0 1,0-1,0 1,0-1,0 1,0 0,1-1,-1 1,0 0,0 0,1 1,-1-1,1 0,-1 0,1 1,-1-1,1 1,0-1,0 1,0 0,0-1,0 1,0 0,0 0,1 0,-2 3,1-1,1 0,0 0,0 0,0 0,0 0,0 0,1-1,0 1,0 0,0 0,0 0,1-1,-1 1,1 0,0-1,3 6,0-4,-1 0,1 0,0-1,1 1,-1-1,1 0,0-1,0 1,0-1,0 0,0-1,1 1,-1-1,1-1,0 1,-1-1,1 0,0 0,0-1,0 0,0-1,8 0,-8 0,0 0,-1-1,1 1,-1-1,0 0,1-1,-1 0,0 0,0 0,-1-1,1 1,-1-1,1-1,-1 1,-1-1,1 0,-1 0,1 0,-1 0,-1-1,1 0,-1 0,3-7,-5 11,-1 0,1 0,0 0,-1 0,0 0,1 0,-1 0,0 0,0 0,0-1,0 1,0 0,-1 0,1 0,-1 0,1 0,-2-3,1 4,0-1,0 1,0 0,0-1,0 1,0 0,-1 0,1 0,0 0,-1 0,1 0,-1 0,1 0,-1 1,1-1,-1 0,-2 0,0 1,0-1,0 0,0 1,-1 0,1 0,0 0,0 1,0 0,0-1,-1 1,1 1,0-1,1 0,-1 1,0 0,-5 3,4-1,0 1,-1 0,2-1,-1 2,1-1,-1 0,2 1,-1 0,1 0,-4 7,6-10,0 0,-1 0,1 0,1 0,-1 0,0 0,1 0,-1 0,1 0,0 0,0 0,0 0,1 0,-1 0,1 0,-1 0,1 0,0 0,0-1,0 1,1 0,-1 0,1-1,-1 1,4 3,-2-4,0 0,0 0,0 0,0 0,1-1,-1 1,0-1,1 0,-1 0,1-1,0 1,-1 0,1-1,-1 0,1 0,0 0,-1-1,6 0,4-1,0-1,0 0,21-8,-28 9,0-1,0 0,-1-1,1 1,-1-1,1 0,-1 0,4-5,3-5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8:02.41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192 12,'0'-3,"3"-1,-2 0,-1 4,-4 2,-4 0,-3 0,-4 3,-1 4,-2-1,0 0,0 0,-1 3,1-2,0 2,0-2,3-2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8:03.76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18 276,'0'0,"-1"0,0 0,1 0,-1 0,1 0,-1 0,0 0,1 0,-1 0,0 0,1 0,-1 0,0 0,1 0,-1 1,0-1,1 0,-1 1,1-1,-1 0,1 1,-1-1,1 0,-1 1,1-1,-1 1,1-1,-1 1,0 0,2 0,-1 0,1-1,-1 1,1 0,-1-1,1 1,-1-1,1 1,0-1,-1 1,1-1,0 1,0-1,-1 0,1 1,0-1,0 0,-1 0,1 1,0-1,0 0,0 0,-1 0,2 0,9 1,-1-1,1 0,-1 0,1-1,-1 0,1-1,-1 0,0-1,0 0,0 0,0-1,0-1,-1 0,0 0,0 0,0-1,13-12,-21 17,1-1,-1 1,0 0,0 0,0 0,0-1,0 1,0 0,-1-1,1 1,0-1,-1 1,1-1,-1 1,1-4,-1 5,0-1,0 0,0 0,-1 0,1 0,0 1,0-1,-1 0,1 0,-1 0,1 1,0-1,-1 0,1 1,-1-1,0 0,1 1,-1-1,0 1,1-1,-2 0,-1-1,0 1,0 0,0 0,0 0,0 0,-1 0,1 0,0 1,-1 0,1-1,0 1,-1 0,-4 1,-1 1,1 0,-1 1,-13 4,20-6,-1 0,1 0,0 1,-1-1,1 0,0 1,0-1,0 1,0 0,0 0,0 0,0 0,1 0,-1 0,1 0,-3 4,4-5,0-1,0 1,-1 0,1 0,0 0,0-1,0 1,0 0,0 0,0-1,0 1,0 0,1 0,-1 0,0-1,0 1,1 0,-1 0,0-1,1 1,-1 0,0-1,1 1,0 0,1 1,-1-1,1 0,0 0,-1 0,1 0,0 0,0-1,-1 1,1 0,2 0,6 0,-1 1,1-1,10-1,-17 0,37-2,-1-2,1-1,45-13,33-5,-112 22,0 1,0-1,0 1,0 1,0-1,0 1,0 0,7 2,-12-3,0 1,0-1,-1 1,1-1,0 1,0-1,0 1,0-1,0 1,0 0,-1-1,1 1,0 0,-1 0,1 0,0-1,-1 1,1 0,-1 0,1 2,-1-2,0 1,0 0,0-1,0 1,0-1,-1 1,1-1,-1 1,1-1,-1 1,1-1,-1 1,0-1,0 0,0 0,0 1,0-1,-2 2,-19 17,18-16,0-1,0 1,0 0,-7 8,12-6,6-6,9-4,9-4,-1-1,34-17,-49 21,-1 0,1-1,-1 0,-1 0,1 0,-1-1,0 0,0-1,8-12,-2 0,-1 0,-1 0,0-1,-2 0,0-1,10-41,-23 81,-1 7,-3 33,7-40,-1 54,3-65,-1 0,1 1,0-1,1-1,0 1,0 0,5 11,-7-17,1 0,-1 0,1 0,-1-1,1 1,0 0,-1 0,1 0,0 0,0-1,-1 1,1 0,0-1,0 1,0 0,0-1,0 1,0-1,0 0,0 1,0-1,0 0,0 0,0 1,0-1,0 0,0 0,0 0,0 0,0 0,0-1,1 1,-1 0,0 0,0-1,0 1,1-1,8-6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8:04.09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26,'0'3,"3"1,4 0,4-1,6-1,3-1,1 0,3-1,4-3,2-1,3 0,2-2,0-3,4 0,-5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6:49.31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751 16,'0'-1,"0"0,0 1,0-1,-1 0,1 0,0 1,0-1,-1 0,1 1,0-1,-1 1,1-1,-1 0,1 1,-1-1,1 1,-1-1,1 1,-1-1,0 1,1 0,-1-1,0 1,1 0,-1-1,0 1,1 0,-1 0,0 0,1-1,-1 1,0 0,0 0,1 0,-1 0,0 0,0 1,1-1,-1 0,0 0,0 1,-3-1,0 1,0 0,0 0,1 0,-1 1,-5 2,2 1,0 1,0 0,0 0,0 1,1 0,-10 15,-29 52,32-51,-221 446,209-416,-39 83,-84 186,120-258,8-19,-15 49,27-67,-9 33,15-52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38.95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 13,'0'0,"-1"1,1-1,0 0,-1 0,1 1,0-1,0 0,-1 1,1-1,0 0,0 1,0-1,-1 0,1 1,0-1,0 0,0 1,0-1,0 1,0-1,0 0,0 1,0-1,0 1,0-1,0 0,0 1,0-1,0 1,0-1,0 0,1 1,11 6,21-6,94-22,-107 17,11-3,-29 7,-1-1,1 1,-1 0,1 0,-1 0,1 1,-1-1,1 0,-1 0,1 1,-1-1,1 1,-1-1,0 1,3 1,0 4,-4 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8:04.68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7,'4'-7,"-4"7,0 0,0 0,0 0,1 0,-1 0,0 0,0 0,0 0,0 0,0 0,0 0,1 1,-1-1,0 0,0 0,0 0,0 0,0 0,0 0,1 0,-1 0,0 0,0 0,0 0,0 1,0-1,0 0,0 0,0 0,0 0,0 0,0 0,1 0,-1 1,0-1,0 0,0 0,0 0,0 0,0 0,0 1,0-1,0 0,0 0,0 0,0 0,0 0,-1 0,1 1,0-1,0 0,0 0,0 0,0 0,0 0,0 0,0 1,0-1,-4 25,2 1,1 47,0 17,-6-54,8-32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8:05.01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 0,'1'1,"0"-1,0 1,0-1,-1 1,1-1,0 1,0-1,-1 1,1-1,0 1,-1 0,1 0,0-1,-1 1,1 0,-1 0,1 0,-1-1,0 1,1 0,-1 0,0 0,0 0,1 0,-1 0,0 0,0 1,2 28,-11 44,6-59,1 1,0-1,1 1,1-1,3 27,2-12,-2-15,0 0,-1 0,0 1,-2 20,0-35,1 0,-1 0,0-1,0 1,0 0,0 0,0 0,-1-1,1 1,0 0,0-1,0 1,-1 0,1 0,0-1,-1 1,1 0,-1-1,1 1,-1-1,1 1,-1 0,1-1,-1 1,1-1,-1 1,0-1,1 0,-1 1,0-1,1 0,-1 1,0-1,1 0,-1 0,0 0,0 1,1-1,-1 0,0 0,0 0,0 0,1-1,-1 1,0 0,0 0,1 0,-1 0,0-1,1 1,-1 0,0-1,0 0,-9-4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8:05.3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34,'-3'0,"2"0,4 0,5 0,4 0,2-2,3-2,1 0,0 1,1 1,-1 0,0-1,0-2,0 1,0 1,-3 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8:05.68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18,'3'3,"4"1,4-3,3-2,2 0,1-1,1 0,1 1,-1 0,0 1,1 0,-2 0,-2-3,-4-4,-4-1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8:06.02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37 1,'0'3,"0"4,0 4,-3 3,-1 1,0 3,-2 0,0 0,1 1,1-1,1 0,2 0,0 0,1-3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8:09.23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197 31,'0'-1,"0"0,0 0,0 0,0 0,0 0,-1 0,1 0,0 0,-1 0,1 0,-1 0,1 0,-1 0,1 0,-1 0,0 1,1-1,-1 0,0 0,0 1,0-1,1 0,-1 1,0-1,0 1,0-1,0 1,0-1,0 1,0 0,0 0,0-1,0 1,0 0,0 0,-2 0,1 0,-1 0,0 0,0 0,0 1,0-1,1 1,-1 0,0 0,0 0,1 0,-1 0,-3 2,0 2,0 1,0 0,0 0,1 0,-1 1,2 0,-1 0,1 0,-7 15,4-4,0 1,1 0,-3 20,8-34,0 0,1 0,0 0,-1 0,1 0,1-1,-1 1,1 0,0 0,0 0,1 0,-1-1,1 1,0-1,0 1,0-1,1 0,0 0,0 0,0 0,0 0,0 0,1-1,4 4,-3-4,0 1,0-1,0-1,0 1,1-1,-1 0,1 0,-1 0,1-1,0 0,0 0,-1 0,1-1,0 0,0 0,0 0,0-1,-1 0,1 0,6-2,-5 0,-1 0,1 0,0-1,-1 0,1 0,-1 0,-1-1,1 0,0 0,-1-1,0 1,-1-1,1 0,-1-1,0 1,0-1,-1 1,0-1,0 0,-1 0,0-1,0 1,-1 0,1-1,-2 1,1-1,-1 1,0-1,-1 1,1-1,-2 1,1-1,-1 1,0 0,0 0,-1 0,0 0,-1 0,-4-8,4 10,1 0,-1 0,0 0,0 0,0 1,-1 0,1 0,-1 0,0 1,0-1,0 1,-1 0,1 1,-1-1,0 1,0 0,1 0,-1 1,0 0,-1 0,1 0,0 1,0 0,0 0,0 1,0 0,0 0,0 0,0 0,0 1,0 0,-9 5,6-3,0 1,1 0,-1 1,1 0,0 0,1 1,-1 0,-10 13,15-17,1 0,-1 1,1-1,0 1,0-1,1 1,-1 0,1 0,-1 0,1 0,0 0,1 0,-1 0,1 0,0 0,0 0,0 0,0 0,1 0,0 0,-1 0,2 0,-1 0,2 5,-2-8,0 1,0 0,0-1,1 1,-1 0,0-1,1 0,-1 1,1-1,-1 0,1 0,0 0,0 0,-1 0,1 0,0 0,4 0,6 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02.39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4 451,'-4'-3,"14"11,-7-7,0 1,0-1,0 0,0 0,1-1,-1 1,0-1,1 1,-1-1,0 0,1 0,-1 0,0-1,1 1,-1-1,0 0,5-2,-3 1,0-1,0 0,0 0,-1 0,1-1,-1 0,0 0,0 0,5-7,4-7,-2-1,0 0,-1-1,9-26,-10 24,-1-1,0-1,-2 1,0-1,-2 0,-1 0,-1-1,-1-36,-1 58,0 0,-1 1,0-1,1 0,-1 0,0 0,0 0,0 1,-1-1,1 1,-1-1,-2-2,4 4,-1 1,1-1,-1 1,0-1,1 1,-1-1,1 1,-1 0,0-1,1 1,-1 0,0-1,0 1,1 0,-1 0,0 0,1 0,-1 0,0 0,-1 0,1 0,0 1,-1-1,1 1,0-1,0 1,-1 0,1-1,0 1,0 0,0 0,0 0,0 0,0 0,-1 2,-5 6,0 1,1 0,0 1,1-1,0 1,1 0,-4 14,-15 85,17-79,2-10,-3 16,-3 46,10-73,0 0,0-1,0 1,1 0,1-1,0 1,0-1,1 0,0 1,5 9,-7-17,0 0,0-1,0 1,0 0,0-1,1 1,-1 0,1-1,-1 0,1 1,0-1,0 0,-1 0,1 0,0 0,0 0,0 0,0-1,0 1,0-1,0 1,0-1,0 0,0 1,1-1,-1 0,0-1,0 1,0 0,0-1,0 1,0-1,0 1,0-1,0 0,3-2,7-3,0-1,-1 0,0-1,15-13,-25 20,10-9,0-1,-1 0,-1 0,0-1,0 0,-2-1,1 0,-1 0,-1 0,0-1,5-22,-10 33,-1 0,1 0,-1 1,0-1,0 0,0 0,0 0,0 1,-1-1,0 0,1 0,-1 1,0-1,0 1,-2-5,2 6,0 0,0 0,0 0,0 0,0 0,-1 0,1 1,0-1,0 0,0 1,-1-1,1 1,0 0,-1-1,1 1,0 0,-1 0,1 0,0 0,-1 0,1 0,0 0,-1 0,1 0,0 1,-1-1,1 0,0 1,-1-1,1 1,0 0,-2 1,-2 1,-1 1,2-1,-1 1,0 0,1 1,0-1,0 1,0 0,0 0,1 0,0 0,0 1,0 0,1-1,0 1,0 0,0 0,1 0,-1 6,1-8,1 0,0 0,0 0,0 0,0 0,0 0,1 0,0 0,0 0,0 0,0-1,1 1,2 4,-3-5,1-1,0 0,0 1,0-1,1 0,-1 0,0 0,1 0,-1 0,1-1,0 1,-1-1,1 0,0 0,0 0,0 0,0 0,6 0,0 0,0 0,0-1,0 0,0 0,0-1,0-1,0 1,-1-1,17-7,-6 1,-1-1,0 0,20-16,-22 15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02.72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104 1,'1'0,"0"1,0-1,1 0,-1 1,0-1,0 1,0 0,0-1,0 1,0 0,-1 0,1 0,0-1,0 1,0 0,-1 0,1 0,-1 0,1 0,0 2,12 26,-11-24,4 14,0 0,-2 0,5 31,-1 61,-7-106,-1 54,-2 0,-2 0,-3 0,-3 0,-2-1,-2-1,-3-1,-3 0,-33 66,36-88,1-6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42.1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0 247,'3'-1,"0"0,0 0,-1-1,1 1,0-1,-1 0,1 1,-1-1,1 0,-1 0,0-1,0 1,2-3,8-6,-2 2,0-1,0 0,-1 0,0-1,-1 0,-1 0,1-1,-2 0,1 0,-2-1,0 0,0 0,-1 0,3-18,-7 30,0 0,0 0,0 1,0-1,0 0,0 0,0 0,1 0,-1 0,0 1,1-1,-1 0,0 0,1 0,-1 1,1-1,-1 0,1 1,1-2,-2 2,1 0,-1 0,1 0,-1 0,1 0,-1 0,1 1,-1-1,0 0,1 0,-1 0,1 1,-1-1,1 0,-1 1,0-1,1 0,-1 1,0-1,1 0,-1 1,0-1,1 1,-1 0,20 36,-18-33,5 12,52 121,-51-114,-1-1,-1 1,-1 0,3 30,-8-43,1 1,-2 0,1-1,-1 1,-1-1,0 0,0 1,-1-1,0 0,-1 0,0-1,-1 1,0-1,0 0,-1 0,0 0,-1-1,0 0,0 0,-1-1,0 0,-10 7,11-9,0-1,0 1,0-2,-1 1,1-1,-16 4,21-6,0 0,1-1,-1 0,0 0,0 1,0-1,1 0,-1 0,0 0,0-1,0 1,1 0,-1-1,0 1,1-1,-1 0,0 1,1-1,-1 0,1 0,-1 0,1 0,-1 0,1-1,0 1,-1 0,1-1,0 1,0 0,0-1,0 1,0-1,1 0,-1 1,0-1,1 0,-1-3,0 4,0-1,1 1,0-1,-1 1,1 0,0-1,0 1,0-1,0 1,0-1,0 1,0-1,0 1,0-1,1 1,-1-1,1 1,-1 0,1-1,0 1,-1 0,1-1,0 1,0 0,0 0,0 0,0 0,0 0,0 0,0 0,0 0,1 0,-1 0,0 1,0-1,1 1,-1-1,1 1,-1-1,0 1,1 0,-1-1,3 1,7-1,0 1,0 0,0 1,19 4,-15-3,-4-2,1 1,0-2,0 1,0-2,0 0,-1 0,1-1,-1 0,22-10,-13 4,-2-1,1 0,-1-2,29-23,-32 21,0-1,-1 0,0-1,-1-1,12-21,-18 26,0 0,-1 0,-1-1,1 0,-2-1,0 1,-1-1,3-23,-6 27,0 0,0 0,-2 1,1-1,-5-16,4 21,1-1,-1 1,-1-1,1 1,-1 0,0 0,0 0,0 1,0-1,-1 1,-4-4,7 7,0 0,1 1,-1-1,0 1,0-1,0 1,0 0,1-1,-1 1,0 0,0-1,0 1,0 0,0 0,0 0,0 0,0 0,0 0,0 0,0 0,0 0,0 1,0-1,0 0,-1 1,0 0,0 1,0-1,-1 1,1-1,0 1,0 0,0 0,1 0,-3 3,-2 3,1 1,0-1,-7 19,4-5,2-1,0 1,1 1,1-1,-1 28,5-35,0 1,1 0,0-1,1 1,1-1,0 0,1 0,9 22,-10-32,0 1,0 0,0-1,1 1,-1-1,1 0,1-1,-1 1,10 7,-11-10,0 0,0 0,1 0,-1 0,0-1,1 1,0-1,-1 0,1 0,0 0,0-1,-1 1,1-1,0 0,0 0,0-1,5 0,9-3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42.6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175 26,'0'0,"-1"0,0 1,0-1,1 1,-1-1,0 0,0 0,0 1,0-1,0 0,1 0,-1 0,0 0,0 0,0 0,0 0,0 0,0-1,1 1,-1 0,0 0,0-1,0 1,-1-1,-24-14,12 7,12 8,0-1,1 1,-1-1,0 1,1-1,-1 1,0 0,0 0,1 0,-1 0,0 0,1 1,-1-1,0 0,0 1,1-1,-1 1,-1 1,-1-1,1 2,0-1,0 0,0 1,0-1,0 1,-4 5,0 2,0-1,1 2,0-1,-6 15,10-19,0-1,0 1,1-1,-1 1,1 0,1 0,-1 0,1 0,1 11,-1-16,0 1,0 0,1 0,-1-1,1 1,0 0,-1-1,1 1,0 0,0-1,0 1,0-1,0 1,0-1,0 0,1 0,-1 1,1-1,-1 0,0 0,1 0,0 0,-1-1,1 1,0 0,-1-1,1 1,0-1,-1 1,1-1,0 0,0 0,0 0,-1 0,4 0,0-1,0 0,1 0,-2 0,1-1,0 0,0 0,0 0,-1 0,1-1,-1 0,8-6,4-5,22-23,-29 28,6-9,-1 0,20-32,-39 59,-1 0,2 0,-1 1,2 0,-1 0,-2 13,5-21,1 1,-1-1,1 1,-1-1,1 1,0-1,0 1,0-1,1 1,-1-1,0 1,1-1,0 1,0-1,-1 0,1 1,1-1,-1 0,0 0,0 0,1 0,-1 0,1 0,0 0,0 0,0 0,0-1,0 1,0-1,0 0,0 1,0-1,1 0,-1 0,4 0,1 1,1 0,0-1,0 0,0-1,0 0,0 0,14-3,-1-1,34-11,-23 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43.28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29 5,'0'0,"0"0,0 0,0 0,0 0,0-1,0 1,0 0,0 0,0 0,0 0,0 0,0 0,0 0,0 0,0-1,0 1,0 0,0 0,0 0,0 0,0 0,0 0,0 0,0 0,0-1,0 1,0 0,0 0,0 0,0 0,0 0,0 0,0 0,0 0,0 0,0 0,0 0,0-1,-1 1,1 0,0 0,0 0,0 0,0 0,0 0,0 0,0 0,0 0,0 0,-1 0,1 0,0 0,0 0,0 0,0 0,0 0,0 0,0 0,0 0,-1 0,1 0,0 0,0 0,-6 8,-4 15,5 14,2 1,1-1,5 46,-2-13,0 285,1-352,3-9,2-11,-2 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41.0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0,'3'0,"2"3,-2 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11.83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71 91,'-2'-22,"1"20,-1 6,-6 35,4-20,-11 60,-8 103,17-154,1-21,2-21,2-21,1-1,2 0,2 0,12-53,-14 78,0 1,10-42,-11 48,0 1,0 0,0-1,1 1,-1 0,1 0,0 0,0 0,0 0,0 0,5-3,-7 5,1 1,-1-1,1 1,-1 0,1-1,-1 1,1 0,0 0,-1-1,1 1,0 0,-1 0,1 0,0 0,-1 0,1 0,0 0,-1 0,1 0,-1 0,1 0,0 0,-1 1,1-1,0 0,0 1,0 0,1 0,-1 0,1 0,-1 0,0 1,0-1,0 0,1 1,0 2,16 39,-17-39,25 86,-17-53,20 50,-27-84,-1 0,1 0,0 0,0 0,0 0,0 0,0 0,0-1,1 1,0-1,4 4,-6-6,0 1,0-1,0 1,0-1,0 0,0 1,0-1,0 0,0 0,0 0,0 0,0 0,0 0,0 0,0 0,0 0,0-1,0 1,0 0,0-1,0 1,0 0,0-1,0 1,0-1,0 0,0 1,-1-1,1 0,0 1,0-1,-1 0,1 0,0 0,-1 0,1 0,-1 0,1 0,-1 0,0 0,1-1,5-14,-1-1,0 0,-1 1,-1-1,0 0,-1-29,4-13,1-77,-5 125,2 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12.49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36 1,'0'9,"-1"1,-1 0,-3 11,-2 22,-3 41,5-53,2 0,1 1,2 31,0-62,0 0,0-1,0 1,0 0,0 0,0-1,0 1,0 0,0-1,1 1,-1-1,0 1,0 0,1-1,-1 1,0-1,1 1,-1 0,1-1,-1 1,1-1,0 1,-1-1,1 0,-1-1,1 1,-1 0,1 0,-1-1,0 1,1 0,-1 0,0-1,1 1,-1-1,0 1,1 0,-1-1,0 1,0-1,1 1,-1-1,0 1,0 0,0-1,0 1,1-1,-1 1,0-1,0 1,0-1,2-11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12.85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45 1,'1'0,"0"0,0 1,0-1,-1 0,1 1,0 0,0-1,-1 1,1-1,0 1,-1 0,1-1,0 1,-1 0,1 0,-1 0,1-1,-1 1,0 0,1 0,-1 0,0 0,0 0,1 0,-1 0,0 0,0 1,2 27,-10 52,-1 3,9-30,1-34,-1 0,0 0,-2 0,0 0,-1 0,-10 31,-7-17,14-26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13.19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70,'55'-15,"-24"6,34-9,67-8,-127 25,0 1,1 0,-1 0,10 1,1 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13.53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37 65,'-3'-14,"2"13,1 0,-1 0,1 0,0 0,-1 0,1 0,0 0,0 0,0 0,0 0,0 0,0 0,0 0,0 0,0 0,0 1,1-1,-1 0,0 0,1 0,-1 0,0 0,2-1,-1 0,0 0,0 0,0 1,0-1,1 1,-1-1,1 1,-1-1,1 1,-1 0,1-1,0 1,0 0,0 0,-1 0,1 1,0-1,0 0,0 1,0-1,0 1,0 0,4 0,-5 0,0 0,-1 0,1 0,0 0,0 1,-1-1,1 0,0 1,0-1,-1 0,1 1,0-1,-1 1,1-1,-1 1,1-1,0 1,-1 0,1-1,-1 1,0 0,1 1,0-1,-1 1,1 0,-1 0,0-1,0 1,1 0,-2 0,1 0,0-1,0 1,0 0,-1 0,1-1,-2 4,-3 6,0 0,-1-1,0 1,0-1,-9 9,-19 33,31-47,1 0,0-1,1 1,-1 0,1 0,0 0,0 0,0 0,1 0,0 5,0-8,0 0,0 0,0 0,1 0,-1 0,1-1,-1 1,1 0,0 0,0 0,-1-1,1 1,0-1,1 1,-1 0,0-1,0 0,1 1,1 1,0-1,0-1,0 1,0-1,0 0,0 0,0 0,0 0,0-1,0 1,6 0,1-1,0-1,0 0,-1 0,1 0,-1-2,16-4,14-9,-30 10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15.67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191 36,'1'0,"0"0,0 0,0-1,0 1,0 0,0-1,0 1,0-1,0 1,0-1,0 0,0 1,0-1,0 0,-1 0,1 1,0-1,0 0,0-2,-1 3,1 0,-1-1,0 1,0-1,1 1,-1-1,0 1,0-1,0 1,0-1,0 1,1-1,-1 1,0-1,0 1,0-1,-1 1,1-1,0 1,0-1,0 1,0 0,0-1,0 1,-1-1,1 1,0-1,0 1,-1-1,1 1,0 0,-1-1,1 1,0 0,-1-1,1 1,-1 0,1-1,-1 1,1 0,0 0,-1 0,1-1,-2 1,-3-1,-1 0,1 0,0 0,-1 1,0-1,1 1,-1 1,1-1,-1 1,1 0,0 0,-1 1,1 0,0 0,0 0,0 0,0 1,0 0,1 0,-6 4,1-1,1 1,0 0,0 1,1-1,0 2,0-1,1 1,0 0,-8 16,13-23,0 1,0 0,0-1,0 1,1 0,-1 0,1 0,-1 0,1 0,0-1,0 1,0 0,0 0,1 0,-1 0,1 0,0-1,0 1,0 0,0 0,0-1,1 1,-1-1,1 1,0-1,-1 0,1 0,0 0,0 1,1-2,-1 1,0 0,6 2,6 4,0 0,1-2,0 0,29 8,-28-9,-13-5,0 1,-1 0,1 0,0 0,-1 0,1 0,-1 1,1-1,-1 1,0 0,0-1,1 1,-1 0,0 0,-1 0,1 1,2 3,-3-3,0-1,-1 1,1-1,-1 1,0-1,0 1,0-1,0 1,-1-1,1 1,0-1,-1 1,0-1,0 1,0-1,0 0,0 1,0-1,0 0,-2 2,-14 20,0-1,-1-1,-37 34,68-82,-5 13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16.12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151 66,'0'0,"0"0,0 0,0 1,1-1,-1 0,0 0,0 0,0 0,1 0,-1 0,0 0,0 0,0 0,1 0,-1 0,0 0,0 0,0 0,1 0,-1-1,0 1,0 0,0 0,0 0,1 0,-1 0,0 0,0 0,0-1,0 1,0 0,1 0,-1 0,0 0,0 0,0-1,0 1,0 0,0 0,0 0,0-1,0 1,0 0,0 0,0 0,0-1,0 1,0 0,0 0,0 0,0-1,0 1,0 0,0 0,0 0,0 0,0-1,0 1,-1-1,1 1,0-1,-1 1,1-1,-1 1,1-1,-1 1,0-1,1 1,-1 0,1-1,-1 1,0 0,1-1,-1 1,-1 0,-1 0,-1 0,1 0,-1 1,1-1,0 1,-1 0,1 0,0 1,0-1,-1 0,1 1,0 0,0 0,1 0,-4 3,-38 37,42-41,-3 5,0 1,1-1,-1 1,1 0,0 0,1 1,0-1,0 1,1-1,0 1,0 0,0 0,1 0,0 15,1-20,0 1,0 0,1 0,-1-1,1 1,0 0,0-1,0 1,0 0,1-1,-1 1,1-1,0 0,0 0,0 0,1 0,-1 0,1 0,-1 0,1-1,0 1,0-1,0 0,1 0,-1 0,0 0,1-1,-1 1,1-1,-1 0,1 0,0 0,3 0,1-1,0 0,0 0,-1-1,1 0,-1 0,1-1,-1 0,1 0,-1-1,0 0,0 0,0-1,-1 0,10-6,-4 1,0 0,-1-1,0 0,0-1,-1 0,13-19,-20 24,1 0,-1 0,0-1,-1 1,1-1,-1 0,0 0,-1 0,0 0,0 0,-1 0,1 0,-2 0,0-12,0 15,0 0,1 0,-2 0,1 0,0 1,-1-1,1 0,-1 1,0-1,-1 1,1 0,0-1,-1 1,0 0,0 1,0-1,0 0,0 1,0 0,-1-1,1 1,-1 1,1-1,-1 0,0 1,-6-2,8 3,1 0,1 0,-1 0,1 0,-1 0,1 0,-1 0,1 0,-1 0,1 0,-1 0,1-1,-1 1,1 0,-1 0,1 0,-1-1,1 1,0 0,-1-1,1 1,-1 0,1-1,0 1,-1 0,1-1,0 1,-1-1,1 1,0-1,0 1,-1-1,1 1,0-1,0 0,3-2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16.68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1,'1'2,"0"0,0-1,1 1,-1 0,1-1,0 1,-1-1,1 1,0-1,0 0,0 0,0 0,0 0,0 0,0 0,2 0,12 8,-14-8,0 1,0 0,0 0,0 0,0 0,0 0,-1 0,1 0,-1 1,1-1,-1 1,0-1,0 1,0-1,0 1,-1 0,1-1,-1 1,1 0,-1 3,-1-1,0 1,0-1,0 1,-1-1,1 1,-1-1,-1 0,-4 9,7-14,0 0,1 0,-1 0,0 0,0 0,0 0,0 0,0 0,1 0,-1 0,0 0,0 0,0 0,0 0,0 0,1 0,-1 0,0 0,0 0,0 0,0 0,0 0,1 0,-1 0,0 0,0 1,0-1,0 0,0 0,0 0,0 0,0 0,1 0,-1 0,0 1,0-1,0 0,0 0,0 0,0 0,0 0,0 1,0-1,0 0,0 0,0 0,0 0,0 1,0-1,0 0,0 0,0 0,0 0,0 0,0 1,0-1,0 0,-1 0,1 0,0 0,0 0,0 0,0 1,0-1,0 0,0 0,-1 0,21-7,-16 5,-1 0,1 1,0-1,0 1,0 0,0 0,0 1,6-1,-9 1,0 0,0 0,0 1,0-1,0 0,-1 0,1 1,0-1,0 1,0-1,-1 1,1-1,0 1,-1 0,1-1,0 1,-1 0,1-1,-1 1,1 0,-1 0,1 0,-1-1,0 1,1 0,-1 1,1 0,-1 1,0-1,0 0,0 1,-1-1,1 0,0 0,-1 1,0-1,0 3,-4 6,0-1,-1 1,-7 10,11-19,-25 46,26-45,5-8,-1 1,4-3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17.11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37 3,'0'0,"0"0,1-1,-1 1,0 0,0 0,0 0,0 0,1-1,-1 1,0 0,0 0,1 0,-1 0,0 0,0-1,1 1,-1 0,0 0,0 0,1 0,-1 0,0 0,0 0,1 0,-1 0,0 0,1 0,-1 0,0 0,0 0,1 1,-1-1,0 0,0 0,1 0,-1 0,5 12,-2 15,-21 130,8-88,3-20,-2 12,-1 80,14-124,-4-17,0 0,0 0,1 0,-1 0,0 0,0 0,1 0,-1 0,0 0,0 0,1 0,-1 0,0 0,0 0,0 0,1-1,-1 1,0 0,0 0,1 0,-1 0,0 0,0-1,0 1,0 0,1 0,-1 0,0 0,0-1,0 1,0 0,0 0,1 0,-1-1,14-27,-9 14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43.63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 1,'3'3,"-1"0,0 0,0 1,0-1,0 1,0-1,-1 1,0 0,0-1,0 1,1 6,1 48,-2-45,0 50,0 7,11 77,-12-146,3 23,0-1,0 41,-4-57,1-1,-1 1,0-1,0 1,-1-1,0 0,0 0,0 0,-1 0,0 0,0 0,0-1,-1 1,-8 8,0-3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17.43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 0,'0'0,"1"0,-1 1,1-1,0 0,-1 0,1 0,-1 1,1-1,-1 0,1 1,-1-1,1 0,-1 1,1-1,-1 1,0-1,1 1,-1-1,0 1,1-1,-1 1,0-1,0 1,1-1,-1 1,0-1,0 1,0 0,0-1,0 1,0-1,0 1,0 0,0-1,0 1,0 0,-3 27,1-22,-4 67,4 136,4-102,-1-85,0 19,-1-39,0 1,0-1,-1 1,1-1,-1 1,1-1,-1 1,0-1,0 1,0-1,-2 3,-1-1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17.79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6 116,'-3'-14,"3"14,-1-1,1 0,0 1,-1-1,1 0,0 1,0-1,0 0,0 0,0 1,0-1,0 0,0 1,0-1,0 0,0 0,0 1,0-1,1 0,-1 1,0-1,0 0,1 1,-1-1,0 0,1 1,-1-1,1 1,-1-1,1 1,-1-1,1 1,-1-1,1 1,0 0,-1-1,2 0,5-2,0 0,0 0,0 1,0-1,0 2,0-1,1 1,-1 0,9 0,11-2,105-26,-55 10,-44 12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18.73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101 58,'0'0,"0"0,1 0,-1 0,0 0,1 0,-1 0,0 0,0 0,1-1,-1 1,0 0,1 0,-1 0,0 0,0 0,1 0,-1 0,0-1,0 1,1 0,-1 0,0 0,0-1,0 1,1 0,-1 0,0-1,0 1,0 0,0 0,1-1,-1 1,0 0,0 0,0-1,0 1,0 0,0-1,0 1,0 0,0-1,0 1,0 0,0 0,0-1,0 1,0 0,0-1,-1 1,1 0,0 0,0-1,0 1,0 0,0 0,-1-1,1 1,0 0,-13-15,11 14,0 0,0 1,1-1,-1 0,0 1,0-1,0 1,1 0,-1 0,0-1,0 1,0 1,0-1,0 0,1 0,-1 1,0-1,0 1,0-1,1 1,-1 0,-2 1,1 0,0 0,0 1,0-1,1 1,-1 0,1 0,-1 0,1 0,0 0,-3 6,2-2,0-1,1 1,-1-1,1 1,1 0,-1 0,1 0,0 0,1 0,0 0,1 13,-1-18,0-1,0 1,1 0,-1-1,1 1,-1-1,1 1,-1-1,1 1,0-1,0 1,0-1,0 0,0 1,0-1,0 0,0 0,1 0,-1 0,0 0,1 0,-1 0,0 0,1-1,-1 1,1 0,0-1,-1 1,1-1,-1 0,1 0,0 1,-1-1,1 0,0 0,-1 0,1-1,-1 1,1 0,0-1,-1 1,1-1,-1 1,3-2,4-2,-1 0,1 0,-1-1,0 1,-1-2,1 1,7-9,-5 4,0 0,-1 0,-1-1,0 0,0 0,-1-1,0 0,-1 0,7-26,-11 28,-2 10,-6 18,3-2,1-1,1 1,0 0,1 0,2 26,-1-38,0-1,1 1,0-1,0 1,0-1,0 1,0-1,1 1,-1-1,1 0,0 0,0 0,0 0,1 0,-1-1,1 1,-1-1,1 1,0-1,0 0,0 0,0 0,0 0,1-1,-1 1,0-1,1 0,-1 0,1 0,-1-1,5 1,4 0,-1-2,0 1,1-1,-1-1,0 0,0-1,0 0,0-1,18-8,-19 8,13-5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19.55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109 30,'1'-1,"-1"0,0 0,0 0,0 0,0 0,-1 0,1 0,0 0,0 0,-1 0,1 0,0 0,-1 0,1 0,-1 0,1 0,-1 0,0 0,1 0,-1 1,0-1,1 0,-1 0,0 1,0-1,-1 0,1 1,-1-1,0 1,0 0,1-1,-1 1,0 0,0 0,1 0,-1 1,0-1,1 0,-1 1,0-1,-2 2,-1 0,0 0,0 1,0-1,0 1,0 0,0 1,1-1,0 1,-5 5,7-7,0 0,1 1,-1-1,1 0,0 1,-1-1,1 1,0-1,1 1,-1-1,0 1,1 0,-1-1,1 1,0 0,0 0,0-1,0 1,1 0,-1-1,1 1,-1 0,1-1,0 1,0-1,0 1,0-1,1 1,-1-1,1 0,-1 0,1 0,0 0,0 0,0 0,3 2,0 0,0 0,0-1,0 0,0 0,1-1,-1 1,1-1,0 0,-1-1,1 1,0-1,0-1,0 1,0-1,10 0,2-3,-1 0,0-2,-1 0,1 0,-1-2,0 0,-1-1,0 0,0-1,19-16,-30 22,-1-1,0 1,0-1,0 0,-1 0,1 0,-1 0,2-5,-3 8,-1 0,1 0,-1-1,0 1,1 0,-1 0,0 0,0 0,0-1,1 1,-1 0,0 0,-1 0,1-1,0 1,0 0,0 0,-1 0,1 0,-1 0,1-1,-1 1,1 0,-1 0,0 0,1 0,-1 0,0 1,0-1,0 0,0 0,1 0,-1 1,0-1,0 0,-3 0,2 0,-1 1,0 0,0-1,1 1,-1 0,0 0,0 1,0-1,1 0,-1 1,0 0,0 0,1 0,-1 0,1 0,-1 0,1 1,-4 1,2 0,0 0,-1 0,1 0,1 0,-1 1,0 0,1-1,0 1,-4 7,5-9,1 0,0 0,0 1,0-1,0 0,0 1,1-1,-1 1,1-1,0 1,-1-1,1 1,0-1,1 1,-1-1,0 1,1-1,-1 1,1-1,0 0,0 1,0-1,0 0,0 0,0 1,1-1,-1 0,1 0,-1 0,1-1,3 4,0-2,-1 0,1 0,0 0,1 0,-1-1,0 0,1 0,-1-1,1 1,0-1,-1 0,11 0,2-1,0 0,33-6,-44 5,-1 0,1-1,-1 0,0 0,0-1,0 1,0-2,0 1,0 0,9-9,-3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19.90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174 1,'-3'2,"-4"2,-4 0,0 2,-1 3,-1 0,-2 2,-1-2,-2 2,1 1,-1 2,0-2,3-2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20.59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202 262,'-37'14,"25"-12,-9 2,0 1,-21 7,38-11,0 1,-1-1,1 1,0 0,0 1,0-1,0 1,1 0,-1-1,1 2,-1-1,1 0,0 1,1-1,-5 7,6-8,0-1,1 0,-1 1,0-1,1 0,-1 1,1-1,0 1,-1-1,1 1,0-1,0 1,0 0,0-1,0 1,0-1,0 1,1-1,-1 1,0-1,1 1,-1-1,1 0,0 1,0-1,-1 0,1 1,0-1,0 0,0 0,0 0,0 0,0 0,1 0,-1 0,0 0,0 0,2 0,0 0,-1 0,1 0,0 0,-1-1,1 1,0-1,-1 0,1 0,0 0,0 0,-1 0,1-1,0 1,-1-1,1 0,0 1,-1-1,1-1,-1 1,5-3,0-1,0-2,-1 1,1 0,-1-1,-1-1,1 1,-1-1,8-15,27-74,-33 77,5-12,-2 0,-1-1,8-55,-17 88,0-1,0 1,0-1,1 1,-1-1,0 1,0-1,0 1,0-1,0 0,0 1,0-1,0 1,0-1,0 1,0-1,0 1,-1-1,1 1,0-1,0 1,0-1,-1 1,1-1,-1 0,-6 13,-7 24,5-6,1 1,2 0,1 1,2 0,1-1,1 1,7 61,-5-86,1 1,-1 0,2-1,-1 1,1-1,0 0,0 0,1 0,0 0,0-1,0 1,12 11,-13-15,1 0,0 0,0 0,0 0,0-1,1 0,-1 0,1 0,-1 0,1-1,0 1,-1-1,1 0,0-1,0 1,0-1,0 0,0 0,-1-1,1 1,8-3,-4 0,1 0,-1-1,0 0,0 0,0-1,0 0,-1-1,0 0,13-12,-15 13,-1 0,0 0,-1 0,1-1,-1 0,0 0,0-1,-1 1,0 0,0-1,-1 0,1 0,-2 0,3-8,-4 12,0 1,0 0,0 0,0 0,0-1,0 1,0 0,-1 0,1 0,-1-1,1 1,-1 0,0 0,0 0,0 0,0 0,0 0,0 1,-1-1,1 0,-1 1,1-1,-1 1,0-1,1 1,-1 0,0-1,0 1,0 0,-2-1,1 2,1-1,-1 1,0-1,1 1,-1 0,0 0,1 0,-1 1,1-1,-1 0,0 1,1 0,-1 0,1 0,-1 0,1 0,0 0,-1 0,1 1,0-1,0 1,0 0,0 0,0-1,-1 4,1-4,0 1,0 0,1 0,-1 1,1-1,-1 0,1 1,0-1,0 0,0 1,0-1,0 1,1 0,-1-1,1 1,-1 0,1-1,0 1,0 0,0-1,1 1,-1 0,1-1,-1 1,1-1,0 1,0-1,0 1,0-1,3 4,-1-2,0 0,1 0,-1-1,1 1,0-1,0 0,0-1,1 1,-1-1,0 1,1-1,0-1,-1 1,1-1,9 2,-1-1,1-1,-1-1,1-1,-1 1,1-2,-1 0,1-1,-1 0,0-1,0 0,-1-1,21-11,-18 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20.95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264 0,'0'3,"-3"1,-4 0,-4 2,-2 0,-3 2,-2 3,0-1,0 2,-4 0,0 0,0-1,1 2,1-1,1-4,1 1,3-2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21.9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8 115,'0'0,"0"0,0 0,-1 0,1 0,0 0,-1 0,1 0,0 0,0 0,-1 0,1 0,0 0,0 0,-1 0,1 0,0 0,0 1,-1-1,1 0,0 0,0 0,-1 0,1 1,0-1,0 0,0 0,0 1,-1-1,1 0,0 0,0 1,0-1,0 0,0 0,0 1,0-1,0 0,0 0,0 1,0-1,0 0,0 1,0-1,0 0,0 0,0 1,0-1,0 0,0 0,0 1,0-1,0 0,0 0,1 1,-1-1,0 0,0 1,12 12,-8-11,0 0,0-1,0 0,0 0,0 0,1 0,-1 0,0-1,1 0,-1 0,0 0,1-1,-1 1,0-1,0 0,1 0,-1 0,0-1,0 1,0-1,-1 0,1-1,0 1,3-3,3-3,1 0,-1 0,-1-1,0-1,0 0,12-17,-21 26,0 1,1-1,-1 1,0 0,0-1,0 1,0 0,1-1,-1 1,0-1,0 1,1 0,-1 0,0-1,0 1,1 0,-1-1,0 1,1 0,-1 0,0 0,1-1,-1 1,1 0,-1 0,0 0,1 0,-1 0,1 0,1 12,0 5,-2-13,1-1,0 1,1 0,-1 0,1-1,-1 1,1-1,0 0,1 1,-1-1,0 0,1 0,0 0,5 4,-6-6,0 1,0-1,0 0,1 0,-1 0,1-1,-1 1,1 0,-1-1,1 0,-1 0,1 1,-1-1,1-1,-1 1,1 0,-1-1,1 1,-1-1,1 0,-1 1,0-1,1 0,1-2,4-2,-1 0,0 0,0 0,-1-1,1 0,-1-1,-1 0,1 1,7-15,-1 5,-12 16,0 0,1 0,-1 0,0-1,1 1,-1 0,0 0,1 0,-1 0,0 0,1 0,-1 0,0 0,1 0,-1 0,0 0,1 0,-1 1,0-1,1 0,-1 0,0 0,1 0,-1 1,0-1,0 0,1 0,-1 0,0 1,0-1,1 0,-1 0,0 1,0-1,0 0,0 1,1-1,-1 0,0 1,0-1,0 0,0 1,13 23,-5-11,-6-10,1 0,0 0,-1 0,1 0,1-1,-1 1,0-1,1 1,-1-1,1 0,0-1,0 1,-1-1,1 1,0-1,0 0,0-1,0 1,1-1,5 0,-1 0,-1-1,1 0,0-1,0 0,-1 0,1-1,-1 0,11-7,-15 9,-1-1,1 1,0 0,-1-1,1 2,0-1,0 0,-1 1,1 0,0 0,0 0,4 0,2 2,0 0,20 8,-24-7,-1-1,1 0,1 0,-1-1,0 1,0-1,1 0,-1-1,0 0,1 0,-1 0,11-3,7-5,-1-2,1 0,36-24,3-1,-41 25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22.9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108 44,'-2'1,"0"-1,1 1,-1-1,0 1,0-1,1 1,-1 0,0 0,1 0,-1 0,1 0,-1 0,1 0,-1 0,1 1,0-1,0 1,-1-1,1 1,0-1,1 1,-1 0,0-1,0 1,1 0,-2 2,-2 9,1 1,-4 22,4-18,-6 30,-24 124,28-130,1 0,2 48,3-104,0 0,1 0,0 0,6-17,22-64,-27 86,0 0,63-165,-57 154,1 1,1-1,1 2,1 0,0 0,23-22,-34 38,1-1,0 1,0 0,0 0,0 0,0 0,0 0,0 1,1-1,-1 1,1 0,-1 0,1 0,-1 1,1-1,6 1,-8 0,1 0,-1 1,0 0,1-1,-1 1,0 0,1 0,-1 0,0 0,0 1,0-1,0 0,0 1,0 0,0-1,-1 1,1 0,-1 0,1 0,-1 0,1 0,-1 0,0 1,0-1,1 4,0 3,1 0,-1 0,-1 0,0 1,0-1,-1 0,0 1,0-1,-1 0,-1 1,0-1,0 0,0 0,-6 11,1-2,-1-1,0 0,-2-1,0 0,0 0,-15 15,24-30,0 0,0 1,0-1,-1 0,1 0,0 0,-1 1,1-2,0 1,-1 0,1 0,-1 0,0-1,1 1,-1-1,1 1,-1-1,0 1,-2-1,4 0,0 0,-1 0,1-1,0 1,-1 0,1 0,-1 0,1-1,0 1,-1 0,1 0,0-1,-1 1,1 0,0 0,0-1,-1 1,1 0,0-1,0 1,0-1,-1 1,1 0,0-1,0 1,0-1,0 1,0-2,0 0,0 0,0 0,0 0,0 1,0-1,1 0,-1 0,2-3,6-14,0 0,1 1,1 0,1 0,1 1,0 0,1 1,18-16,-30 30,1 1,-1-1,1 1,0-1,0 1,0 0,0 0,0 0,0 0,0 0,0 0,0 1,0-1,0 1,0-1,0 1,1 0,-1 0,0 0,0 0,0 0,1 0,1 1,4 2,-1 0,0 0,1 0,-1 1,7 5,24 12,-31-19,-1 0,1 0,0-1,-1 0,1 0,0 0,0-1,-1 0,1 0,0-1,0 0,7-2,-10 2,0 0,1-1,-2 0,1 0,0 0,0 0,-1 0,1-1,-1 0,0 0,1 0,-1 0,-1 0,1 0,0-1,-1 1,0-1,0 0,0 0,2-6,-2-18,-2 15,8 27,-3 1,1-1,1-1,0 1,1-1,15 19,-20-28,0-1,0 1,1-1,-1 0,1 0,-1-1,1 1,0-1,0 1,0-1,0-1,1 1,-1 0,1-1,-1 0,1 0,-1-1,1 1,-1-1,1 0,-1 0,1 0,5-1,10-5,0 0,0 0,0-2,19-11,-17 9,-6 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23.69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155 421,'3'-13,"-3"12,1 0,-1 1,0-1,0 1,1-1,-1 0,0 1,0-1,0 0,0 1,0-1,0 0,0 1,0-1,0 0,0 1,0-1,0 1,-1-1,1 0,0 1,0-1,-1 0,1 1,0-1,-1 1,1-1,0 1,-1-1,1 1,-1-1,1 1,-1 0,0-1,-2-2,0 1,-1 0,1 0,0 0,-1 0,1 1,-1 0,1-1,-1 1,0 0,1 1,-1-1,0 1,0 0,0-1,1 2,-1-1,0 0,0 1,1 0,-7 1,6-1,1 0,-1 0,0 1,1-1,-1 1,1 0,-1 0,1 0,0 0,0 1,0-1,0 1,0 0,1 0,-1 0,1 0,-1 0,1 0,0 1,1-1,-2 5,2-6,0 0,1 1,0-1,-1 1,1-1,0 1,0-1,0 1,1-1,-1 0,0 1,1-1,0 1,-1-1,1 0,0 0,0 1,1-1,-1 0,0 0,1 0,-1 0,1 0,0-1,2 3,0-1,0 0,-1-1,1 1,0-1,0 0,1-1,-1 1,0-1,1 0,-1 0,1 0,7 0,-1 0,0-1,0-1,0 0,0 0,-1-1,20-6,-24 6,0-1,0 0,-1 0,1 0,-1 0,0-1,0 0,0 0,-1 0,1-1,-1 0,0 0,4-6,-6 8,0-1,0 0,0 1,0-1,-1 0,1 0,-1 0,0 0,0-1,-1 1,1 0,-1 0,0-5,0 6,-1 1,1 0,-1 0,1 0,-1 0,0 0,0 0,0 0,0 1,0-1,0 0,0 0,-1 1,1-1,-1 1,1-1,-1 1,1 0,-1-1,0 1,0 0,0 0,0 0,0 0,0 1,0-1,-4 0,4 0,-1 1,0 0,1 0,-1 0,1 0,-1 0,0 1,1-1,-1 1,1 0,-1-1,1 1,-1 0,1 1,0-1,0 0,-1 1,1-1,0 1,0 0,0 0,1-1,-1 1,0 0,1 1,-1-1,1 0,0 0,0 1,0-1,0 1,0-1,-1 6,1-6,0 1,0 0,1-1,-1 1,1 0,-1 0,1-1,0 1,0 0,0 0,1 0,-1-1,0 1,1 0,0 0,0-1,0 1,0 0,0-1,1 1,-1-1,1 0,-1 1,1-1,0 0,0 0,0 0,0 0,0-1,0 1,5 2,1-1,0 0,0-1,-1-1,1 1,0-1,0-1,0 1,1-1,-1-1,0 1,0-1,0-1,-1 0,1 0,0 0,-1-1,1 0,-1 0,11-8,-6 4,0-1,-1 0,0-1,-1-1,0 1,0-2,-1 1,-1-1,1-1,8-17,-4 4,-2-1,-1 0,-2-1,0 0,-2-1,0 1,-2-1,-1 0,-2-41,-3 55,-3 17,-3 22,4 11,2 1,3 69,1-82,1 0,2 1,0-1,2-1,11 30,-15-47,0 0,0 0,1 0,0-1,0 1,1-1,7 7,-11-11,0 0,0 1,0-1,0 0,0 0,1 0,-1-1,0 1,1 0,-1 0,1-1,-1 1,1-1,-1 1,1-1,-1 1,1-1,-1 0,1 0,0 0,-1 0,1 0,-1 0,1-1,0 1,-1 0,1-1,-1 1,1-1,-1 0,1 1,-1-1,0 0,1 0,-1 0,1-1,6-8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43.98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 73,'-4'0,"3"0,5 0,2-4,5-2,4 1,3 0,4-2,1 0,2 1,0 1,0 2,0-2,0-2,-1 2,1 1,-5 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24.03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1,'3'0,"1"3,3 1,3 0,3-1,2-1,2-1,4 0,1-1,0 0,2 0,1-3,1-1,-1 0,-1 1,2 1,-2 0,-4 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24.57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160 2,'-4'3,"0"0,0 0,-1 0,0 0,1-1,-1 0,-8 3,-21 10,27-9,-1-1,2 1,-1 0,1 1,0 0,0 0,0 0,1 0,-7 15,10-19,0 1,0 0,1 0,0 0,-1 0,1 1,1-1,-1 0,0 0,1 1,0-1,0 0,1 0,-1 1,1-1,0 0,0 0,0 0,0 0,1 0,0 0,3 6,-3-7,0 0,0-1,0 1,1 0,0-1,-1 0,1 1,0-1,0 0,0-1,0 1,0 0,0-1,1 0,5 2,-4-2,1 0,-1-1,1 0,-1 0,1 0,-1 0,1-1,-1 0,8-2,-4 0,0 0,0-1,0 0,-1 0,1-1,-1 0,0-1,-1 1,1-2,-1 1,8-10,-12 11,1 0,-1-1,0 0,0 0,-1 0,0 0,0 0,0 0,-1-1,1 1,-2 0,1-1,-1 1,0-1,0 1,-2-10,1 12,1 1,-1-1,0 1,0 0,0-1,0 1,-1 0,1 0,-1 0,0 0,0 0,0 1,0-1,-1 0,1 1,-1-1,1 1,-1 0,0 0,0 0,0 1,0-1,0 0,0 1,-1 0,1 0,0 0,-1 0,1 1,0-1,-1 1,-3 0,4 0,0 0,0 0,0 1,0 0,0-1,0 1,0 0,0 1,0-1,0 0,1 1,-1 0,1-1,-1 1,1 0,-1 0,1 0,0 1,0-1,0 1,1-1,-1 1,0-1,1 1,0 0,-1 0,1 0,0 0,0 3,0-4,1 0,-1 1,1-1,0 0,0 1,0-1,0 0,0 1,1-1,-1 0,1 1,-1-1,1 0,0 0,0 0,0 1,0-1,0 0,0 0,0 0,1-1,-1 1,1 0,0 0,-1-1,1 1,0-1,0 0,0 1,0-1,0 0,0 0,0 0,1 0,-1-1,0 1,0-1,4 1,1 0,0 0,1-1,-1 0,0 0,0-1,0 1,1-2,-1 1,10-4,4-3,34-19,-37 17,40-15,-56 25,0-1,-1 1,1-1,0 1,-1 0,1 0,0 0,-1 0,1 0,0 0,0 1,-1-1,1 1,0-1,-1 1,1-1,-1 1,1 0,-1 0,1 0,-1 0,1 0,-1 0,0 0,0 0,0 0,1 1,0 1,4 6,-1-1,-1 1,1 0,3 11,11 19,-17-36,0 0,0 0,1-1,-1 1,1-1,0 0,-1 1,1-1,0-1,0 1,1 0,-1-1,0 1,0-1,1 0,-1 0,1 0,-1-1,1 1,-1-1,1 0,4 0,-1-1,-1 0,0-1,1 0,-1 0,0 0,0-1,0 1,0-2,-1 1,1-1,5-4,11-10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43.93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218 359,'0'-2,"0"1,-1-1,1 1,-1 0,1-1,-1 1,1 0,-1-1,0 1,0 0,0 0,1 0,-1 0,0 0,0 0,-1 0,1 0,0 0,0 0,0 1,0-1,-1 0,1 1,0-1,-1 1,1 0,-2-1,-4-1,-1 0,1 1,-13-2,14 4,-1-1,1 0,-1 1,1 1,-1-1,1 1,0 0,-1 0,1 1,0-1,1 1,-1 1,0-1,1 1,0 0,-5 5,6-6,1 1,-1-1,1 1,-1 0,1 0,1 0,-1 1,1-1,-1 0,1 1,0 0,1 0,-1-1,1 1,0 0,0 0,1 0,-1 0,1 0,0 0,1 7,0-10,-1-1,0 1,1-1,-1 0,1 1,-1-1,1 0,0 1,-1-1,1 0,0 0,0 0,0 0,0 0,0 0,0 0,0 0,0 0,1 0,-1 0,0-1,0 1,1 0,-1-1,1 1,-1-1,0 0,1 1,-1-1,1 0,-1 0,1 0,-1 0,0 0,1 0,-1-1,1 1,-1 0,0-1,1 1,1-1,2-1,1 0,0-1,-1 1,0-1,1 0,-1 0,0 0,8-8,-4 0,0 0,-1 0,0 0,-1-1,0-1,8-20,22-82,-30 82,5-57,-6 34,-4 46,-1 6,0 0,-1 0,1 1,-1-1,1 0,-1 0,0 0,-1 1,1-1,-1 0,0 0,0 1,-2-6,3 9,0-1,0 1,0 0,-1 0,1 0,0 0,0 0,0 0,-1 0,1 0,0 0,0 0,0 0,-1 0,1 1,0-1,0 0,0 0,0 0,-1 0,1 0,0 0,0 0,0 0,0 1,-1-1,1 0,0 0,0 0,0 0,0 1,0-1,0 0,-1 0,1 0,0 0,0 1,0-1,0 0,0 0,0 0,0 1,0-1,0 0,0 0,0 0,0 1,0-1,0 0,0 1,-3 12,0 38,3 71,1-53,-1-52,0 0,2 0,0-1,1 1,0-1,7 18,-10-33,1 0,-1 1,0-1,1 0,0 0,-1 0,1 0,0 0,-1 0,1 0,0 0,0 0,0 0,0-1,0 1,0 0,0 0,0-1,0 1,0-1,0 1,0-1,0 1,1-1,-1 0,0 0,0 1,0-1,1 0,-1 0,0 0,0 0,1-1,-1 1,0 0,0 0,0-1,0 1,1-1,-1 1,0-1,0 1,0-1,0 0,1 0,9-9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44.60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192 44,'-51'-7,"43"8,1 0,-1 1,1 0,-1 0,1 0,0 1,0 0,0 1,0 0,1 0,-1 0,1 1,0 0,-10 10,13-12,1 0,-1 1,1-1,0 0,-1 1,2-1,-1 1,0 0,1 0,-1 0,1-1,0 1,1 0,-1 1,1-1,-1 0,1 0,1 0,-1 0,0 0,1 0,0 0,0 0,0 0,0 0,1-1,0 1,-1 0,5 5,-4-6,1 0,-1-1,1 1,0-1,0 0,0 0,0 0,0 0,0 0,0-1,1 1,-1-1,0 0,1 0,-1 0,1-1,-1 1,1-1,0 0,-1 1,1-2,0 1,-1 0,5-2,2 0,0 0,0 0,0-1,0 0,-1-1,1 0,11-8,-8 4,-2-1,1-1,-1 1,-1-2,18-21,-24 28,-1 0,0-1,0 0,0 0,0 0,-1 0,1 0,-1 0,-1-1,1 1,-1-1,0 1,0-1,-1 1,1-1,-1 0,0 1,-2-7,2 11,0 0,0-1,-1 1,1 0,0 0,-1 0,1 0,-1-1,0 1,1 0,-1 0,0 0,1 0,-1 0,0 0,0 1,0-1,0 0,0 0,0 1,0-1,0 0,0 1,-1-1,1 1,0 0,0-1,0 1,-1 0,1 0,0-1,0 1,-1 0,1 0,0 0,0 1,0-1,-1 0,1 0,0 1,0-1,0 1,-1-1,0 1,-3 2,0-1,1 1,-1 0,1 0,-1 0,1 1,0-1,-7 9,5-3,0 0,0 1,1-1,0 1,-6 17,10-24,0 0,1 0,-1 0,1 0,-1 0,1-1,0 1,0 0,0 0,1 0,0 5,0-7,-1 1,1-1,0 0,0 1,-1-1,1 0,0 0,0 0,0 0,0 0,1 0,-1 0,0 0,0 0,1 0,-1-1,0 1,1 0,-1-1,1 1,-1-1,0 0,1 1,1-1,2 1,1-1,-1 0,0-1,0 1,0-1,1 0,-1 0,0 0,0-1,0 0,0 0,8-5,7-5,29-22,-31 20,-1 1,-13 9,0 1,0-1,0 1,0 0,1 0,0 1,-1-1,1 1,0 0,0 0,0 1,9-3,-13 5,0-1,0 0,1 1,-1-1,0 1,0-1,0 1,0-1,0 1,0 0,0-1,0 1,0 0,0 0,0 0,0 0,0 0,0 0,-1 0,1 0,0 0,-1 0,1 1,-1 0,12 36,-7-18,-4-17,1 1,-1-1,1 0,0 1,-1-1,1 0,1 0,-1 0,0 0,1-1,0 1,-1-1,1 1,0-1,0 0,0 0,1 0,-1 0,0-1,1 0,-1 1,1-1,-1 0,1-1,0 1,-1 0,1-1,0 0,-1 0,1 0,0-1,-1 1,6-2,9-2,0-2,0 0,-1-1,1 0,17-12,0 4,-20 10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44.95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169 1,'-4'2,"1"0,-1 1,0-1,0 0,0-1,0 1,0-1,0 0,-1 0,1 0,-5 0,-24 8,27-6,0 0,1 0,-1 0,1 1,0 0,0 0,0 0,1 1,-1-1,1 1,0 0,1 1,-1-1,1 1,-4 8,6-12,0 1,0 0,0 0,1 0,-1 0,1 0,0 1,0-1,0 0,0 0,0 0,1 0,-1 0,1 0,0 0,0 0,0 0,0 0,0-1,1 1,0 0,-1-1,1 1,0-1,0 1,0-1,0 0,1 0,-1 0,1 0,-1 0,1-1,4 3,-1-1,1-1,-1 1,1-1,0 0,0-1,0 0,0 0,0-1,0 1,0-1,0-1,0 0,0 0,10-2,9-4,0-1,33-15,4-6,-34 15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45.85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8 202,'-1'0,"1"0,0 0,0 0,-1 0,1 0,0 0,0 0,-1 0,1 0,0 0,0 0,-1 0,1 0,0 0,0 0,-1-1,1 1,0 0,0 0,0 0,-1 0,1 0,0-1,0 1,0 0,-1 0,1 0,0-1,0 1,0 0,0 0,0-1,0 1,-1 0,1 0,0-1,0 1,0 0,0 0,0-1,0 1,0 0,0 0,0-1,0 1,0 0,0 0,0-1,1 1,-1 0,0 0,0-1,0 1,0 0,0 0,0 0,1-1,-1 1,0 0,0 0,0 0,0-1,1 1,-1 0,0 0,0 0,1 0,15-17,-14 15,166-159,-167 160,0 0,0 0,-1 0,2 1,-1-1,0 0,0 0,0 1,0-1,0 1,0-1,1 1,-1 0,0-1,0 1,1 0,-1 0,0 0,1 0,-1 0,2 0,-1 1,0-1,0 1,0 0,0 0,0 0,0 0,-1 1,1-1,0 0,-1 1,1-1,1 2,4 7,0 0,0 0,9 21,-11-21,25 43,-12-23,-2 1,23 58,-36-81,0 1,-1-1,0 1,-1 0,0 0,0-1,0 1,-2 0,1 0,-1 0,0 0,-1-1,1 1,-2 0,0-1,-3 9,2-10,0 0,-1-1,0 1,0-1,0 0,-1-1,0 1,0-1,0 0,-12 6,8-5,0-1,0 0,0-1,0 0,-1 0,0-1,-11 1,17-3,0-1,0 1,0-2,0 1,0 0,0-1,0 0,1 0,-1 0,0-1,1 0,-1 0,1 0,-1 0,1-1,0 1,0-1,0 0,0-1,1 1,-1-1,-4-5,6 6,0 0,0 0,0-1,1 1,-1 0,1-1,0 1,0-1,0 0,0 1,1-1,-1 0,1 1,0-1,0 0,0 0,1 1,-1-1,1 0,0 1,0-1,0 1,1-1,-1 1,1-1,0 1,0 0,0 0,0 0,3-3,3-3,1 0,0 1,1 0,0 1,0 0,16-8,72-30,-66 32,3-1,-21 9,0 0,-1 0,0-2,0 0,0 0,-1-1,0-1,19-17,-19 11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46.20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 1,'-3'0,"-4"0,-1 3,4 1,3-4,4 0,2-2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47.1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252 81,'-2'2,"0"0,0-1,0 1,0-1,0 0,-1 1,1-1,0 0,-1 0,1-1,-1 1,1 0,-1-1,1 0,-4 1,-41-6,7 1,34 4,0 1,0 0,0 0,0 0,0 1,1 0,-1 0,1 0,-1 1,1 0,0 0,0 0,0 1,0-1,1 1,-7 7,8-7,0-1,0 1,1 0,0 0,-1 0,1 1,1-1,-1 1,1-1,-1 1,1-1,1 1,-1 0,1-1,-1 1,2 0,-1-1,0 1,1 0,0-1,2 9,-2-10,0 0,0 0,0-1,0 1,1 0,-1-1,1 1,0-1,-1 1,1-1,0 0,1 1,-1-1,0 0,1-1,-1 1,1 0,3 1,-2-1,0-1,1 0,-1 0,0 0,1-1,-1 1,0-1,1 0,-1 0,1-1,6 0,-1-2,0 0,0 0,0-1,0 0,0 0,-1-1,0-1,0 1,16-14,-23 16,9-7,0 0,-1-1,12-17,-20 26,0 0,-1 0,1-1,-1 1,0 0,0-1,0 1,0-1,0 1,0-1,-1 0,1 1,-1-1,0 0,1 0,-1 1,-1-1,1 0,0 1,-1-1,1 0,-1 1,0-1,0 1,-2-6,2 7,0 0,1 0,-1 0,0 0,0 0,0 0,0 0,0 0,0 1,0-1,0 0,0 0,0 1,-1-1,1 1,0-1,0 1,-1 0,1-1,0 1,0 0,-2 0,0 0,1 0,0 1,0-1,-1 1,1 0,0 0,0-1,0 1,0 1,0-1,-4 3,2-1,0 0,1 0,-1 1,1-1,0 1,0 0,0 0,0 0,1 1,-1-1,-2 8,4-8,0-1,1 1,-1 0,1 0,0-1,0 1,0 0,0 0,1 0,-1-1,1 1,0 0,0-1,1 1,-1 0,3 3,-2-4,-1-1,1 0,0 0,0 0,0 0,0 0,0 0,0 0,1-1,-1 1,0-1,1 0,0 0,-1 1,1-2,-1 1,1 0,0 0,0-1,0 0,-1 0,6 0,5-1,1-1,-1 0,1-1,-1-1,0 0,0-1,0 0,-1-1,0 0,0-1,0-1,18-15,-29 22,0 0,0 0,1 0,-1 1,1-1,-1 0,1 1,-1-1,1 1,0-1,-1 1,1 0,-1-1,1 1,0 0,-1 0,4 1,28 9,-27-8,-1 0,1 0,0 0,8 1,-2-2,0-1,0-1,0 0,0 0,0-1,0-1,-1 0,1 0,-1-1,0-1,0 0,0 0,12-9,-22 13,-1 1,1-1,-1 1,1 0,-1-1,1 1,-1 0,1 0,-1-1,1 1,-1 0,1 0,0 0,-1 0,1 0,-1 0,1 0,0 0,-1 0,1 0,-1 0,1 0,-1 0,1 0,0 1,-1-1,1 0,-1 0,1 1,-1-1,1 0,-1 1,1-1,0 1,9 22,-10-21,1 1,-1-1,1 1,0-1,0 1,0-1,0 0,1 0,-1 0,1 1,-1-1,3 2,0-2,0 0,0-1,0 0,0 1,1-1,-1-1,0 1,0-1,0 1,1-1,-1 0,0-1,0 1,1-1,-1 0,5-1,10-4,-1 0,20-9,-2 0,-16 8,0-2,32-18,-47 23,1 1,-2-1,1 0,0 0,-1-1,0 1,0-1,0 0,-1 0,1 0,-1 0,0-1,-1 1,3-8,-4 11,-1 1,1 0,-1-1,1 1,-1-1,0 1,0-1,0 1,0-1,0 1,0-1,0 1,0-1,0 1,-1-1,1 1,-1 0,0-3,0 3,0 0,0 0,1 1,-1-1,0 1,0-1,0 1,1-1,-1 1,0-1,0 1,0 0,0 0,0-1,0 1,0 0,0 0,0 0,0 0,0 0,-1 0,-2 1,0 0,0 0,1 0,-1 0,0 0,1 1,-1 0,1-1,0 1,-1 1,1-1,0 0,-3 4,1 0,0 0,0 1,1-1,0 1,0-1,1 1,0 0,0 1,1-1,0 0,-2 12,3-16,1 0,0 0,0 0,0 0,0 0,0 0,1 0,-1 0,1 0,0 0,0 0,0 0,0 0,0-1,1 1,-1 0,1-1,0 0,0 1,0-1,0 0,0 0,0 0,1 0,-1 0,1 0,-1-1,1 1,-1-1,1 0,4 2,0-1,-1-1,0 1,1-1,-1-1,1 1,-1-1,1 0,0-1,-1 1,1-1,-1-1,0 1,1-1,-1 0,0 0,0-1,0 0,0 0,-1 0,1-1,7-7,2-1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47.52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193 0,'-3'3,"-4"1,-4 3,-3 0,-2-1,-1 2,-1-1,-1-2,1 2,0-1,0-1,0-1,3-2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48.1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59 380,'-3'2,"0"0,1 0,-1-1,0 1,0-1,-5 2,6-2,0-1,0 1,0 0,0-1,0 1,0 0,1 0,-1 0,0 0,0 1,1-1,-1 0,1 1,0-1,-1 1,1-1,0 1,-2 3,3-4,0-1,0 1,0-1,0 1,0-1,1 1,-1-1,0 1,0-1,0 1,1-1,-1 1,0-1,1 1,-1-1,0 1,1-1,-1 0,1 1,-1-1,0 0,1 1,-1-1,1 0,-1 1,1-1,-1 0,1 0,-1 0,1 0,0 1,-1-1,1 0,-1 0,2 0,21 2,-9-3,1-1,-1-1,0 0,1 0,-1-2,-1 0,23-11,-13 4,0-1,-1-1,29-26,-36 27,0-1,-2 0,1-1,-2-1,21-33,-27 39,-1 0,0-1,-1 1,0-1,0 0,-1 0,-1 0,0 0,0-1,-1 1,-1-22,0 31,0 0,0 0,-1 1,1-1,0 0,-1 0,1 0,-1 1,1-1,-1 0,0 1,0-1,1 0,-1 1,0-1,-1 1,1 0,0-1,0 1,-1 0,1 0,-1 0,1 0,-1 0,1 0,-3-1,2 2,-1-1,0 1,1 0,-1 0,0 0,0 0,1 1,-1-1,0 1,1 0,-1 0,0 0,1 0,-1 0,1 0,-5 3,-2 3,-1 1,1-1,1 2,-1-1,2 1,-1 0,1 1,0-1,1 2,0-1,-5 14,-2 6,2 1,-14 59,23-80,0 0,1 0,0 1,1-1,0 0,0 1,1-1,1 0,0 1,0-1,1 0,4 10,-5-15,0-1,0 1,1-1,-1 0,1 0,0 0,1 0,-1 0,1-1,-1 0,1 1,0-2,0 1,0 0,1-1,-1 1,0-1,1 0,0-1,-1 1,1-1,0 0,0 0,0-1,0 1,0-1,6 0,1-2,1 0,-1-1,0 0,0 0,0-2,0 1,-1-2,0 1,0-1,0-1,-1 0,0-1,0 0,-1 0,0-1,14-18,-22 26,1-1,-1 0,0 0,0 0,0 0,0 0,0 0,0 0,0 0,-1 0,1 0,-1-1,1 1,-1 0,0 0,0-1,0 1,0 0,0 0,-1-1,1 1,-2-3,1 3,0 1,0-1,0 1,0 0,0-1,0 1,-1 0,1 0,-1-1,1 1,-1 0,1 1,-1-1,1 0,-1 0,0 1,1-1,-1 1,0-1,0 1,1 0,-1 0,0 0,0 0,0 0,1 0,-1 0,-2 1,-3 0,1 1,-1-1,1 1,0 1,-1-1,1 1,0 0,1 1,-1-1,1 1,-8 7,9-8,0 1,0 0,0 0,1 1,-1-1,1 1,1-1,-1 1,0 0,1 0,0 0,0 0,1 1,-2 7,3-11,0 0,0-1,0 1,0 0,0 0,1 0,-1 0,1 0,-1 0,1 0,0 0,-1-1,1 1,0 0,0-1,1 1,-1 0,0-1,0 1,1-1,-1 0,1 1,-1-1,1 0,-1 0,1 0,0 0,0 0,0-1,-1 1,1 0,0-1,0 1,2-1,6 2,0 0,-1-1,1-1,0 0,15-1,21-7,-2-1,1-2,76-31,-70 23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44.50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0 134,'2'21,"0"0,9 39,-3-19,0-2,-1-3,-2 0,2 50,-8-24,0-77,-1 0,-4-15,-7-41,9 9,2 0,7-63,-5 123,0 0,0 0,0 0,1 0,-1 0,1 1,-1-1,1 0,0 0,-1 1,1-1,0 0,0 1,0-1,1 1,-1 0,0-1,0 1,3-2,-3 3,0 0,0-1,0 1,0 0,0 0,0 0,1 0,-1 0,0 0,0 0,0 0,0 0,1 0,-1 1,0-1,0 0,0 1,0-1,0 1,0-1,0 1,0 0,0 0,0-1,0 1,-1 0,1 0,0 0,0 0,-1 0,2 1,11 16,0 1,-2 0,15 33,6 9,-21-42,2 0,0-1,21 22,-27-33,0 0,0-1,0 1,1-2,0 1,0-1,1 0,-1 0,1-1,11 3,-19-6,1 0,0-1,0 1,0-1,1 1,-1-1,0 0,0 0,0 0,0 0,0 0,0 0,0 0,0-1,0 1,0-1,0 0,0 1,0-1,0 0,0 0,0 0,-1-1,1 1,0 0,-1-1,1 1,-1-1,1 1,-1-1,0 0,0 1,0-1,2-3,0-5,0 0,-1 0,0 0,-1 0,0 0,0-11,1-11,15-162,-16 181,0-1,1 1,0 0,1 1,0-1,1 0,6-13,-3 12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49.78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33 432,'-2'-1,"0"1,0 0,0-1,1 1,-1-1,0 0,0 1,1-1,-1 0,0 0,1 0,-3-2,4 3,-1 0,1-1,-1 1,1-1,-1 1,1-1,-1 1,1-1,-1 1,1-1,-1 1,1-1,0 0,0 1,-1-1,1 1,0-1,0 0,0 1,-1-1,1 0,0 0,0 1,0-1,0 0,0 1,0-1,1 0,-1 1,0-1,0 0,0 1,1-1,-1-1,5-3,-1 0,1 1,0-1,1 1,-1 0,10-6,15-12,-15 9,-3 3,0-1,-1 0,18-24,-26 32,-1-1,0 1,0-1,-1 1,1-1,-1 0,1 1,-1-1,0 0,-1 0,1 0,-1 0,1 0,-1 0,-1 0,1 0,0 1,-1-1,0 0,-2-6,0 2,11 20,44 27,-45-35,1 1,0 0,-1 0,0 1,-1 0,1 1,-1-1,0 1,-1 0,1 0,-1 1,5 12,-6-10,0 0,0 0,1 0,8 12,-10-19,0 0,0 0,0 0,0 0,0 0,1-1,-1 1,1-1,0 0,0 0,-1 0,1-1,0 0,6 2,1-1,-1-1,1 0,0 0,0-1,0-1,0 0,0 0,11-4,1 0,-1-2,38-15,-55 20,0 0,-1-1,1 1,-1-1,0 0,0 0,0 0,0 0,-1-1,6-6,-8 9,0-1,-1 1,1-1,0 1,-1-1,0 0,1 1,-1-1,0 0,0 1,0-1,0 0,0 1,0-1,0 0,0 1,-1-1,1 0,-1 1,1-1,-1 1,0-1,1 1,-1-1,0 1,0-1,0 1,0 0,0 0,-1-1,1 1,0 0,-1 0,-1-1,-1-1,1 1,-1 0,0-1,0 1,0 1,0-1,0 0,0 1,0 0,-1 0,1 0,0 1,-1 0,1-1,0 1,-1 1,1-1,0 1,-1 0,1 0,0 0,-7 3,6-2,0 0,0 0,1 0,-1 1,1 0,0 0,0 0,0 0,0 1,0 0,1-1,-1 1,1 1,0-1,1 0,-1 1,1-1,0 1,-2 6,3-9,0 1,0-1,1 1,-1-1,1 1,0-1,0 1,0 0,0-1,0 1,0-1,1 1,-1-1,1 1,0-1,0 1,0-1,0 1,0-1,0 0,1 0,-1 0,1 1,0-2,-1 1,1 0,0 0,0 0,0-1,0 1,0-1,5 2,-2-1,-1 0,1 0,0-1,0 0,0 0,0-1,0 1,0-1,0 0,0 0,0-1,0 1,0-1,-1 0,1-1,6-1,1-3,-1 1,1-1,-1-1,-1 0,13-11,-18 14,-1 0,1 0,-1-1,0 0,0 0,0 0,0 0,-1-1,0 1,0-1,-1 0,3-9,-4 14,-1-1,1 0,-1 0,0 1,0-1,0 0,0 1,0-1,0 0,0 0,0 1,-1-1,1 0,-1 0,1 1,-1-1,0 1,1-1,-1 1,0-1,0 1,0-1,0 1,-1 0,1-1,0 1,0 0,-1 0,1 0,-1 0,1 0,-1 0,1 1,-1-1,0 0,1 1,-3-1,1 0,-1 0,1 1,0 0,-1 0,1 0,-1 0,1 0,0 1,-1-1,1 1,0 0,-1 0,1 0,0 1,0-1,0 1,0-1,-4 4,5-3,-1 0,0 1,1-1,0 1,-1 0,1-1,0 1,0 0,1 0,-1 0,1 1,-1-1,1 0,0 0,0 1,1-1,-1 1,1-1,-1 0,1 1,0-1,0 1,1-1,-1 1,1-1,0 1,0-1,2 5,-2-4,1 0,1 0,-1 0,1-1,-1 1,1-1,0 1,0-1,0 0,1 0,-1 0,1-1,0 1,0-1,-1 0,1 0,1-1,-1 1,0-1,0 1,9 0,-3-1,0-1,-1 0,1 0,0-1,-1 0,1-1,-1 0,1-1,-1 1,0-2,11-5,-8 3,0-1,0 0,-1-1,0-1,-1 1,0-2,15-17,-16 16,0-1,-1 0,-1 0,0 0,-1-1,0 0,5-19,-8 22,-1 0,0 0,-1-1,1 1,-2 0,0 0,0-1,-1 1,0 0,-4-15,3 20,0 0,0 0,0 0,0 0,-1 0,0 0,0 1,0-1,-1 1,-4-4,7 7,0 0,0 0,0 0,0 0,0 1,0-1,-1 0,1 1,0-1,0 1,-1 0,1-1,0 1,-1 0,1 0,0 0,-1 0,-1 0,2 0,-1 1,0-1,1 1,-1 0,1 0,0 0,-1 0,1 0,0 0,-1 0,1 0,0 0,0 1,0-1,0 0,0 1,0-1,-1 4,-1 3,-1 1,1 0,1 0,-1 1,1-1,1 0,-1 18,5 68,-2-83,0 1,1-1,1 0,0 0,0 0,10 21,-11-29,0 1,1-1,-1 0,1 0,0-1,0 1,0-1,1 1,-1-1,1 0,-1 0,1 0,0-1,1 0,-1 1,0-1,0-1,1 1,-1-1,10 2,-4-2,1-1,-1 0,1 0,-1-1,1-1,-1 0,1 0,-1-1,0 0,0-1,-1 0,18-10,-15 7,-1 0,0-1,0 0,0-1,-1 0,0-1,-1 0,0-1,11-17,-19 25,1 0,-1 0,1 0,-1 0,0 0,0 0,0-1,-1 1,1 0,-1-1,0 1,0-1,0 1,0 0,-2-6,2 8,0 0,-1 0,1 0,0 0,-1 0,0 0,1 0,-1 0,0 0,1 0,-1 0,0 1,0-1,0 0,0 0,0 1,1-1,-3-1,1 2,0-1,0 1,0 0,0 0,0-1,0 1,1 0,-1 1,0-1,0 0,0 0,0 1,0-1,1 1,-3 1,-4 1,0 1,0 0,1 0,0 1,0 0,0 0,-9 10,14-12,-1 0,0-1,1 1,-1 0,1 1,0-1,0 0,0 1,1-1,-1 1,1 0,0-1,0 1,0 0,0 0,1-1,0 1,0 8,0-9,1-1,0 1,0 0,0-1,0 1,0-1,1 0,-1 1,1-1,-1 0,1 0,0 0,0 0,0 0,0 0,0 0,0-1,1 1,-1-1,1 0,-1 1,1-1,-1 0,1-1,0 1,-1 0,4 0,3 0,-1 0,0 0,1-1,-1 0,0-1,1 0,14-3,-7 0,-1 0,1-1,-1-1,0-1,0 0,-1-1,18-12,-16 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50.36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38 39,'-3'0,"0"1,0 0,0 1,0-1,1 0,-1 1,0 0,1-1,-1 1,1 0,-1 1,-1 2,4-5,0 0,0 1,0-1,0 1,0-1,0 1,0-1,0 0,0 1,0-1,1 1,-1-1,0 0,0 1,1-1,-1 0,0 1,0-1,1 0,-1 1,0-1,1 0,-1 0,0 1,1-1,-1 0,1 0,-1 0,0 1,1-1,-1 0,1 0,-1 0,0 0,1 0,-1 0,1 0,-1 0,1 0,-1 0,1 0,-1 0,22-1,-9-2,0 0,0-1,-1-1,1 0,-1-1,0 0,11-8,11-6,-33 20,0-1,0 1,0-1,0 1,0-1,0 1,0-1,0 1,0 0,1 0,-1 0,0-1,0 1,0 0,0 0,0 1,0-1,0 0,0 0,0 0,0 1,1-1,-1 0,1 2,0 0,0-1,0 1,0 1,0-1,-1 0,1 0,2 5,3 5,0-3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52.95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178 277,'0'-1,"-1"0,1 1,-1-1,1 0,-1 0,1 0,-1 1,1-1,-1 0,0 1,1-1,-1 0,0 1,0-1,0 1,1-1,-1 1,0 0,0-1,0 1,0 0,0-1,0 1,0 0,0 0,0 0,-1 0,-27-2,23 2,-1 1,1 0,0 1,0 0,0 0,0 0,1 0,-1 1,0 0,1 0,0 1,0-1,0 1,-8 8,10-9,0 0,0 0,0 1,0-1,1 1,0-1,0 1,0 0,0 0,0 0,1 0,0 0,-1 0,2 1,-1-1,0 0,1 0,0 1,0-1,0 0,0 1,2 4,-2-8,0 1,1-1,-1 0,0 1,1-1,-1 0,1 1,-1-1,1 0,0 0,0 1,-1-1,1 0,0 0,0 0,0 0,0 0,0 0,0 0,1-1,-1 1,0 0,0-1,1 1,-1 0,0-1,1 0,-1 1,0-1,1 0,-1 0,1 1,-1-1,0 0,1 0,-1-1,1 1,-1 0,0 0,1-1,-1 1,2-2,2 0,0 0,-1-1,1 0,-1 0,1 0,-1 0,0-1,-1 1,1-1,4-6,5-10,-1 0,-1-1,-1-1,-1 0,11-35,-8 10,11-82,-21 98,-1 14,-1 35,0 14,-2 15,2 1,3-1,1 0,11 48,-14-93,-1 0,1 0,0 0,-1 0,1 0,0-1,0 1,0 0,1 0,-1-1,0 1,0-1,1 1,2 1,-4-3,1 1,-1-1,1 0,-1 0,1 0,-1 1,1-1,-1 0,1 0,-1 0,1 0,-1 0,1 0,-1 0,1 0,0 0,-1 0,1 0,-1-1,1 1,-1 0,1-1,0 1,1-1,-1 0,0 0,0 0,0 0,0-1,-1 1,1 0,0 0,0 0,-1-1,1-1,10-27,-5 15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53.28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 1,'1'0,"0"1,0-1,1 1,-1 0,0-1,0 1,0 0,0-1,0 1,-1 0,1 0,0 0,0 0,-1 0,1 0,0 0,0 2,10 21,-9-18,-1 0,0 0,0 0,0 1,-1-1,0 0,0 0,-2 9,-13 52,2-9,6-24,2-23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53.78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125 51,'0'0,"1"0,-1 0,1 0,-1 0,1 0,-1 0,1-1,-1 1,1 0,-1 0,1-1,-1 1,1 0,-1 0,1-1,-1 1,0 0,1-1,-1 1,0-1,1 1,-1-1,0 1,0 0,1-1,-1 1,0-1,0 1,0-1,1 1,-1-1,0 0,0 1,0-1,0 1,0-1,0 1,0-1,0 1,-1-1,1 1,0-1,0 1,0-1,0 1,-1-1,1 1,-1-1,1-2,-1 1,0 0,0 0,0 1,0-1,0 0,0 0,-1 0,1 1,-1-1,-2-2,2 3,-1 0,1 0,-1 0,0 0,1 1,-1-1,0 1,0 0,0-1,1 1,-1 0,0 1,0-1,0 0,1 1,-1 0,0-1,1 1,-1 0,1 1,-1-1,1 0,-1 1,1-1,0 1,-4 2,2 0,1-1,-1 1,0 0,1 0,0 0,0 1,0-1,0 1,1-1,0 1,0 0,0 0,-1 7,2-7,0 0,0 0,1 0,0 0,0 0,1 0,-1 0,1 0,3 10,-3-14,-1 1,1 0,0-1,0 1,0-1,0 1,0-1,0 1,0-1,0 0,1 1,-1-1,1 0,-1 0,1 0,-1 0,1 0,-1-1,1 1,0 0,-1-1,1 1,0-1,0 0,-1 1,1-1,0 0,0 0,0 0,-1 0,3-1,2 0,0 0,0-1,0 0,0 0,0 0,0-1,-1 0,1 0,-1 0,0 0,0-1,0 0,-1 0,1-1,-1 1,6-9,3-5,-1-1,0-1,9-22,-23 45,1 1,0-1,1 1,-1-1,1 1,-1-1,1 1,0-1,0 1,0-1,1 1,-1-1,1 1,0-1,0 0,0 1,1-1,-1 0,3 5,-2-6,-1 0,1 1,-1-1,1 0,0 0,0 0,0 0,0 0,0 0,1 0,-1-1,1 1,-1-1,1 0,-1 1,1-1,0-1,-1 1,1 0,0-1,0 1,0-1,0 0,-1 0,1 0,5-1,0 0,-1 0,0-1,1 0,12-6,-8 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54.2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120 0,'-5'0,"0"1,0 0,1 0,-1 0,0 0,1 1,-1-1,1 1,-1 0,1 1,0-1,0 1,0 0,0 0,1 0,-4 4,2-3,1 1,0 0,0 0,0 1,1-1,0 1,0 0,0 0,1 0,0 0,-2 10,3-13,1 0,-1 0,1 0,0-1,0 1,0 0,1 0,-1 0,1 0,-1-1,1 1,0 0,0-1,0 1,1 0,-1-1,0 1,1-1,0 0,-1 0,1 1,0-1,0 0,5 3,-4-3,1 0,-1 0,1 0,0-1,0 1,0-1,0 0,0 0,0 0,0-1,0 1,0-1,0 0,0 0,0-1,7 0,1-2,1-1,-1 0,1-1,-1 0,-1-1,1 0,-1-1,0 0,-1-1,1 0,-1 0,-1-1,10-12,-19 27,1 0,0 0,0 0,1 0,-1-1,1 1,1 0,-1-1,1 1,0-1,0 0,6 7,-5-9,0 0,0 0,0-1,1 1,-1-1,1 0,-1-1,1 1,0-1,0 0,0 0,-1 0,1-1,0 0,0 0,0 0,0 0,0-1,0 0,0 0,0 0,-1-1,6-1,-4 0,0 1,-1-1,1 0,0 0,-1-1,0 1,0-1,0 0,0-1,-1 1,1-1,-1 0,0 0,-1-1,1 1,-1-1,3-7,-1-1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54.60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17,'0'-3,"3"-1,4 0,4 1,0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39:55.30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83 223,'0'-1,"0"0,1 0,-1 0,0 0,0 0,0 0,-1 0,1 0,0 0,0 0,-1 0,1 0,0 0,-1 0,1 0,-1 0,1 0,-1 0,1 0,-1 0,0 1,0-1,1 0,-1 0,0 1,0-1,0 1,0-1,1 1,-1-1,0 1,0-1,0 1,0 0,0-1,0 1,0 0,-1 0,1 0,0 0,0 0,0 0,0 0,-2 1,1-1,-1 1,0 0,0 0,0 0,1 0,-1 1,0-1,1 1,-1-1,1 1,0 0,0 0,-1 0,1 0,-2 4,3-4,-1 1,1-1,0 1,0-1,0 1,0 0,0 0,0-1,1 1,0 0,-1 0,1 0,0 0,0 0,1 0,-1-1,1 1,-1 0,1 0,1 4,-1-6,0 0,-1 0,1 0,0 0,-1 0,1 0,0 0,0 0,0 0,0 0,0 0,0-1,0 1,0 0,0-1,1 1,-1-1,2 1,-1 0,0-1,0 0,0 0,0 0,0 0,0-1,0 1,0 0,0-1,0 1,0-1,-1 0,1 0,0 0,3-2,1-1,0 0,-1-1,1 0,-1 0,0-1,0 1,-1-1,0 0,0 0,0-1,4-9,2-10,13-45,-16 50,-4 6,0 1,-1-1,0 1,-1-27,-1 71,0-5,0 0,2 0,0 0,9 35,-9-53,0-1,0 1,1 0,0-1,0 0,1 0,0 0,0 0,0 0,0-1,1 1,0-1,0-1,1 1,-1-1,1 0,0 0,0 0,0-1,1 0,8 3,-6-4,-1 0,1-1,0 0,-1-1,1 0,0 0,0 0,-1-1,1-1,-1 0,1 0,-1 0,1-1,-1-1,11-5,-12 5,0 0,-1 0,1-1,-1 1,0-2,0 1,9-11,-12 12,-1 0,1 0,-1 0,0-1,0 1,0 0,0-1,-1 1,1-1,-1 0,0 1,-1-1,1-6,-1 10,0 0,0 0,1 0,-1-1,0 1,0 0,-1 0,1 0,0 0,0-1,0 1,-1 0,1 0,-1 0,1 0,-1 0,1 0,-1 0,1 0,-1 0,0 0,0 0,1 1,-1-1,0 0,0 0,0 1,0-1,0 1,0-1,0 1,0-1,0 1,0-1,0 1,0 0,-1 0,1-1,0 1,0 0,0 0,0 0,0 0,-1 1,-1-1,-1 1,1 0,-1 0,0 1,1-1,-1 1,1 0,-1 0,1 0,0 1,0-1,0 1,-3 3,3-4,1 1,1-1,-1 0,0 1,1 0,-1-1,1 1,0 0,-1 0,1 0,1 0,-1 0,0 0,1 0,0 0,-1 0,1 0,1 0,-1 0,0 0,1 0,-1 0,1 0,0 0,0 0,0 0,3 4,-2-3,1 0,0 0,0 0,1-1,-1 1,1-1,0 0,0 0,0 0,0-1,0 1,1-1,-1 0,1 0,-1-1,11 3,2-2,1 0,0-1,0 0,0-2,0 0,0-1,33-8,-4-3,76-31,-50 12,-7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20.85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5 240,'0'-1,"-1"1,1-1,-1 1,1-1,0 1,-1-1,1 1,0-1,0 0,-1 1,1-1,0 1,0-1,0 1,0-1,0 0,0 1,0-1,0 1,0-1,0 0,0 1,0-1,0 1,0-1,1 0,-1 1,0-1,0 1,1-1,-1 1,0-1,1 1,-1-1,1 1,-1-1,0 1,1 0,0-1,24-17,-18 13,24-17,39-36,-62 50,0 0,0-1,0-1,-1 1,0-1,-1 0,-1-1,9-18,-14 29,0-1,0 1,0 0,0-1,0 1,0-1,0 1,0-1,0 1,0-1,0 1,1 0,-1-1,0 1,0-1,1 1,-1 0,0-1,0 1,1 0,-1-1,0 1,1 0,-1 0,1-1,-1 1,0 0,1 0,-1 0,1-1,4 14,-2-3,29 80,-18-55,-1 1,-2 1,-2 0,8 60,-17-87,0 1,-1-1,-1 1,1-1,-2 0,1 0,-2 0,1 0,-1-1,-1 1,0-1,-10 15,9-14,-1-1,-1 1,0-1,0-1,-1 0,0 0,0 0,-1-1,0 0,-20 9,26-14,-1-1,0 1,1-1,-1 0,0 0,0 0,0 0,0-1,0 0,0 0,0-1,0 1,0-1,0 0,0 0,0-1,0 0,1 1,-1-2,1 1,-5-3,5 2,1 1,0-1,0 0,0 0,0 0,1-1,-1 1,1 0,0-1,0 0,0 1,0-1,1 0,-1 0,1 0,0 0,0 0,1 0,-1-1,1 1,0 0,0 0,0 0,1-1,1-5,3-5,1 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21.44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134 393,'-8'-6,"0"0,-1 1,1 0,-1 1,-11-4,9 3,9 4,0 0,0 0,0 0,0 0,0 0,0 1,-1-1,1 1,0 0,0 0,-1-1,1 1,0 1,-4-1,7 1,0 0,1 0,-1 0,0-1,1 1,-1-1,0 1,1-1,-1 1,1-1,1 0,7 1,0-1,0 0,0-1,1 0,-1-1,0 0,-1 0,1-1,0 0,-1-1,19-10,-14 6,0 0,0-2,-1 1,0-2,-1 0,19-21,-24 22,1 0,-2-1,1 0,-1 0,-1 0,0-1,6-24,-10 31,0-1,0 0,0 0,-1 1,0-1,0 0,-1 0,-1-10,1 13,0 0,0 0,-1 0,1 0,-1 0,1 1,-1-1,0 0,0 1,0-1,0 1,0 0,-1-1,1 1,-1 0,-4-2,3 2,1 0,-1 0,0 1,1-1,-1 1,0 0,0 0,0 0,0 1,0 0,0-1,0 1,0 1,0-1,-5 1,3 1,0 0,0 0,1 0,-1 1,0 0,1 0,0 0,0 1,-5 4,-3 4,1 0,0 1,1 1,0 0,2 1,-9 15,0 3,3 1,0 0,3 1,0 0,-11 69,21-93,2 1,-1 0,1-1,1 1,0 0,1-1,0 1,1-1,0 0,6 15,-7-22,-1 0,1 0,0-1,0 1,0-1,1 1,-1-1,1 0,-1 0,1 0,0 0,1 0,-1-1,0 0,1 1,-1-1,1 0,0-1,-1 1,1-1,0 1,0-1,0-1,0 1,0 0,0-1,0 0,1 0,-1 0,0 0,7-2,5-2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45.03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214 34,'-4'1,"0"1,0-1,0 1,0-1,0 1,0 1,-5 3,0 0,-10 4,1 0,0 1,-17 14,30-21,0 0,1 0,-1 1,1-1,0 1,1 0,-1 0,1 1,0-1,0 1,-3 8,-1 10,1-1,1 1,1 0,-2 40,6-54,0 0,1-1,0 1,0-1,1 1,0-1,1 0,0 0,0 0,1 0,0 0,1-1,0 0,11 15,-14-21,0 1,1-1,-1 1,0-1,1 0,0 0,0 0,0-1,-1 1,2-1,-1 1,0-1,0 0,0 0,0 0,1-1,-1 1,0-1,1 0,-1 0,0 0,1 0,-1-1,0 1,1-1,-1 0,0 0,0 0,4-2,1-1,-1 0,0 0,0-1,-1 0,0 0,1 0,-2-1,1 0,-1 0,9-13,-6 6,1-2,-2 1,1-1,-2 0,0-1,-1 0,-1 1,0-1,-1-1,1-28,-4 33,0 1,-1 0,-1 0,0 0,0-1,-1 2,0-1,-1 0,0 1,-1 0,0-1,-1 2,0-1,0 1,-1 0,-13-13,13 14,-1 0,-1-1,-14-10,21 18,1 0,-1-1,0 1,0 0,0 0,1 0,-1 0,0 1,0-1,-1 1,1-1,0 1,0-1,0 1,0 0,0 0,0 0,0 0,0 1,-4 0,5-1,1 0,-1 0,1 0,0 0,-1 1,1-1,-1 0,1 0,0 0,-1 1,1-1,0 0,-1 1,1-1,0 0,0 1,-1-1,1 0,0 1,0-1,-1 0,1 1,0-1,0 1,0-1,0 0,0 1,-1-1,1 1,0-1,0 0,0 1,0-1,0 1,0-1,1 1,-1-1,0 0,0 1,0-1,0 1,6 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22.27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153 79,'1'0,"0"0,0-1,1 1,-1-1,0 1,0-1,0 1,0-1,0 0,0 0,0 1,-1-1,1 0,0 0,0 0,-1 0,1 0,0 0,-1 0,1 0,-1 0,1-2,1 0,-1 0,0-1,0 1,0-1,0 1,0-6,-1 8,0 0,0 0,0 0,0 0,0 0,0 0,0-1,0 1,0 0,-1 0,1 0,0 0,-1 0,1 0,-1 0,1 0,-1 0,1 0,-1 0,0 0,0 0,1 1,-1-1,0 0,0 0,0 1,0-1,0 0,0 1,0-1,0 1,0 0,0-1,0 1,0 0,0-1,0 1,0 0,-1 0,1 0,0 0,0 0,0 0,0 0,0 1,0-1,-1 0,1 1,0-1,-1 1,-5 2,0 0,0 0,0 0,1 1,-1 0,-8 7,5-1,0 1,1 0,0 1,1 0,0 0,1 1,0 0,-5 16,11-27,0 0,1 0,-1 0,0 0,0 0,1 0,-1 0,1 0,0 0,-1 0,1 0,0 0,1 0,-1 1,0-1,0 0,1 0,-1 0,1 0,1 3,-1-4,0 0,0 0,-1 0,1 0,0 0,1 0,-1-1,0 1,0 0,0-1,0 1,1-1,-1 1,0-1,0 1,1-1,-1 0,0 0,1 1,-1-1,0 0,1 0,-1-1,0 1,1 0,-1 0,0-1,0 1,1 0,-1-1,2 0,12-7,0 0,0 0,-1-1,0-1,-1-1,24-22,2-2,28-32,-67 67,0-1,0 1,1 0,-1-1,0 1,0 0,1 0,-1-1,0 1,1 0,-1 0,0-1,1 1,-1 0,0 0,1 0,-1 0,1 0,-1-1,0 1,1 0,-1 0,1 0,-1 0,0 0,1 0,-1 0,1 0,-1 0,0 1,1-1,-1 0,1 0,-1 0,0 0,1 0,-1 1,0-1,1 0,-1 0,0 1,1-1,-1 0,0 1,0-1,1 0,-1 1,0-1,0 0,0 1,0-1,1 0,-1 1,0-1,0 1,0-1,0 0,0 1,0-1,0 1,0-1,0 0,0 1,0 0,-2 34,1-25,1-7,0 0,0 1,0-1,1 0,-1 1,1-1,0 0,0 1,0-1,0 0,1 0,-1 0,1 0,0 0,-1 0,5 4,-3-5,0 0,0 0,0 0,0 0,0 0,0-1,1 0,-1 1,1-1,-1 0,1-1,-1 1,1-1,-1 1,6-1,83-2,-71 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23.09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227 359,'0'-2,"0"1,0 0,-1 0,1-1,-1 1,1 0,0 0,-1 0,0 0,1 0,-1 0,0-1,1 2,-1-1,0 0,0 0,0 0,0 0,0 0,0 1,0-1,0 0,0 1,0-1,-1 1,1 0,0-1,0 1,0 0,-3-1,-1 0,-1 0,1 1,-1 0,1 0,-9 1,7 0,0 1,1 0,-1 1,1-1,-1 1,1 1,0-1,0 1,1 0,-1 0,1 1,-8 8,3-2,0 0,1 1,0 0,-13 25,20-33,0 0,0 0,1 0,0 0,0 0,0 0,0 0,1 0,-1 5,1-8,0 0,0 0,0 1,1-1,-1 0,0 0,0 0,1 0,-1 0,1 0,-1 0,1 0,-1-1,1 1,0 0,-1 0,1 0,0 0,0-1,-1 1,1 0,0-1,0 1,0-1,0 1,0-1,0 1,0-1,0 0,0 1,0-1,0 0,0 0,0 0,0 0,1 0,-1 0,0 0,1 0,5-1,0-1,0 1,-1-1,1 0,-1 0,0-1,1 0,-1 0,-1 0,1-1,9-7,0-1,-1-1,-1-1,12-14,-9 9,-2-1,0 0,-1-1,-1 0,-1-1,-1 0,-1-1,-1 0,-1-1,-1 1,-1-1,-1 0,-1-1,0-34,-3 50,-1-21,1 29,0 0,0 0,0 0,0 0,-1 0,1-1,0 1,-1 0,1 0,-1 0,1 0,-1 0,1 1,-1-1,0 0,0 0,1 0,-1 0,0 1,-1-2,2 2,-1 0,0 0,0 0,1 0,-1 0,0 0,0 0,1 1,-1-1,0 0,0 0,1 0,-1 1,0-1,1 1,-1-1,0 0,1 1,-1-1,1 1,-1-1,1 1,-1-1,1 1,-1 0,1-1,-1 1,1 0,0-1,-1 1,1 0,0 0,-11 25,5-1,2 0,0 0,1 40,-1-3,0-18,2 47,2-76,2 0,-1-1,2 1,0 0,1-1,0 0,7 15,-10-25,1 0,1 0,-1 0,0-1,1 1,0-1,0 1,0-1,0 0,0 0,1 0,-1-1,8 5,-7-5,-1-1,0 0,1 0,-1-1,1 1,-1-1,1 1,-1-1,1 0,-1 0,1-1,-1 1,1-1,-1 1,0-1,1 0,5-3,10-6,0 0,22-16,-36 23,10-8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23.69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193 52,'-1'-2,"1"0,-1 0,1 0,-1 0,0 1,1-1,-1 0,0 0,0 1,0-1,-1 1,1-1,0 1,-1-1,1 1,0 0,-4-2,2 0,-1 0,0 1,0-1,0 1,-1 0,-5-2,5 4,0-1,-1 0,1 1,-1 0,1 1,-1-1,1 1,-1 0,1 0,0 1,0-1,0 1,0 0,0 1,0-1,0 1,-8 6,11-7,-1 0,0 0,1 0,0 0,-1 0,1 1,0-1,0 1,0-1,1 1,-1 0,0 0,1 0,0 0,0 0,0 0,0 0,0 0,1 0,-1 1,1-1,0 0,0 0,0 0,0 1,1-1,-1 0,1 0,0 0,2 6,-2-6,1-1,-1 1,1-1,0 1,0-1,0 0,0 0,0 0,0 0,1 0,-1 0,0 0,1-1,0 1,5 1,-3-1,1-1,0 1,0-1,-1-1,1 1,0-1,10 0,0-2,0-1,-1 0,1-1,-1-1,17-7,-23 8,0 0,-1-1,1 0,-1-1,11-9,-15 12,0-1,-1 0,1 1,-1-2,0 1,0 0,0-1,0 1,-1-1,0 0,3-9,-5 13,1 0,-1 0,0 0,1 0,-1 0,0 0,0-1,0 1,0 0,0 0,0 0,-1 0,1 0,0-1,0 1,-1 0,1 0,-1 0,1 0,-1 0,1 0,-1 0,0 0,-1-1,1 1,-1 0,1 1,-1-1,1 0,-1 1,1-1,-1 1,0-1,1 1,-1 0,0 0,0 0,1 0,-4 0,-3 1,1 1,-1-1,1 2,-1-1,1 1,-9 4,-17 15,31-21,1 0,0 0,0 0,0 0,0 0,0 0,0 0,0 0,1 0,-1 1,0-1,0 0,1 1,-1-1,1 0,-1 1,1-1,0 0,0 1,-1-1,1 1,0-1,0 1,1 1,-1-3,0 1,1-1,-1 1,1-1,-1 1,1-1,-1 0,1 1,-1-1,1 0,-1 0,1 1,-1-1,1 0,0 0,-1 0,1 0,-1 1,1-1,0 0,-1 0,1 0,0-1,-1 1,1 0,0 0,20-4,-19 3,21-5,29-14,-33 12,0 1,29-7,-43 13,-1 0,1 1,-1 0,1 0,-1 0,0 1,1-1,-1 1,1 0,-1 1,8 2,2 3,-1 0,16 12,-18-11,2-1,21 11,-30-16,0 0,1-1,-1 0,1 0,-1 0,1-1,-1 1,1-1,-1 0,1 0,-1-1,8-1,-2 0,-1 0,1-1,-1 0,0-1,0 0,0 0,-1-1,1 0,7-7,-8 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24.04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229 2,'1'-1,"-1"1,0 0,0 0,0 0,0 0,1 0,-1 0,0 0,0 0,0 0,1 0,-1 0,0 0,0 0,0 0,0 0,1 0,-1 0,0 0,0 0,0 0,1 0,-1 0,0 0,0 0,0 0,0 1,1-1,-1 0,0 0,0 0,0 0,0 0,0 0,0 1,1-1,-1 0,0 0,0 0,0 0,0 1,0-1,0 0,0 0,0 0,0 1,0-1,0 0,0 0,0 0,0 0,0 1,0-1,0 0,0 0,0 0,0 1,0-1,0 0,0 0,0 0,-1 1,-10 6,-17 0,1 0,-28 10,46-14,1 1,-1 0,1 0,0 1,0 1,1-1,-9 8,12-9,0 1,0 0,0 0,0 0,0 0,1 0,0 1,-4 11,6-16,1 1,-1 0,1-1,-1 1,1 0,0-1,0 1,0 0,0 0,0-1,0 1,1 0,-1 0,0-1,1 1,-1 0,1-1,0 1,0-1,-1 1,1-1,0 1,0-1,0 1,1-1,-1 0,0 0,0 1,1-1,-1 0,1 0,-1 0,1-1,-1 1,4 1,6 2,0-1,1 0,-1 0,1-1,0-1,21 1,71-7,-103 5,66-10,0-2,91-29,-85 19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0:45.6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339 53,'3'-15,"-3"14,1 0,-1 1,0-1,1 0,-1 0,0 1,0-1,0 0,0 0,0 0,1 1,-2-1,1 0,0 0,0 0,0 1,0-1,0 0,-1 0,1 0,0 1,0-1,-1 0,1 0,-1 1,1-1,-1 0,1 1,-1-1,1 1,-1-1,0 1,1-1,-1 1,0-1,1 1,-2-1,-1-1,-1 1,0-1,0 1,0 0,1 0,-1 0,0 0,0 1,0-1,0 1,0 0,0 1,0-1,0 1,0-1,0 1,0 1,0-1,0 0,1 1,-7 3,-4 2,1 1,1 0,0 1,-18 15,9-5,2 1,0 1,1 1,-25 38,37-51,1 1,0-1,1 1,0 0,0 0,1 0,0 1,1-1,0 1,1-1,0 1,1 0,0-1,0 1,3 14,-1-20,0 1,0-1,0 0,0 0,1 0,0 0,0 0,0-1,1 1,-1-1,1 0,0 0,0 0,1-1,-1 0,1 1,-1-1,1-1,0 1,1-1,-1 0,0 0,9 2,4 0,-1-1,1 0,-1-1,1-1,0-1,23-3,-26 1,-1-1,1-1,-1-1,0 0,0 0,0-1,24-16,-30 17,5-2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0:46.19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268 55,'1'-9,"-1"8,0 0,0 0,0 0,0 0,0 0,0 0,0 0,0 0,0 0,0 0,0 0,-1 0,1 0,0 0,-1 0,1 0,-1 0,1 1,-1-1,1 0,-1 0,0 0,1 1,-3-2,1 0,-1 0,0 0,0 1,0-1,0 1,0 0,0-1,0 2,0-1,0 0,-1 1,1-1,0 1,0 0,-1 0,1 0,0 0,0 1,-1-1,1 1,0 0,0 0,0 0,0 0,0 1,-3 1,-4 3,0-1,1 1,0 0,0 1,1 0,-14 14,11-8,-1 1,2 1,0 0,0 0,2 1,-11 25,15-31,1 0,1 0,-1 0,1 0,1 0,0 0,1 1,0-1,0 0,1 0,0 0,5 20,-4-26,-1 0,0 0,1 0,0 0,0 0,0 0,1-1,-1 1,1-1,0 0,0 0,0 0,0 0,0 0,1-1,-1 1,1-1,0 0,0 0,0 0,0-1,0 1,0-1,0 0,0 0,0-1,1 1,-1-1,0 0,1 0,3-1,4 0,0 0,0-2,0 1,-1-2,1 1,-1-2,0 1,0-2,20-12,-19 10,1-2,-1 0,-1 0,0-2,0 1,-1-1,-1 0,0-1,-1 0,10-21,-15 28,0 0,-1-1,0 1,0-1,0 0,-1 1,0-1,-1 0,1 0,-1 0,0 0,-1 0,0 1,0-1,0 0,-1 0,0 1,0-1,-1 1,0 0,0 0,0 0,-1 0,0 0,-9-9,8 9,-2 0,1 1,0 0,-1 0,0 1,0 0,-1 0,-9-3,12 4,-1 2,1-1,-1 0,1 1,-1 0,0 1,1-1,-1 1,0 0,1 1,-1-1,-10 3,15-3,-1 1,1-1,0 1,-1-1,1 1,0-1,-1 1,1 0,0-1,0 1,0 0,0 0,0 0,0 0,0 0,0 0,0 0,0 1,0-1,1 0,-1 0,1 1,-1-1,1 0,-1 1,1 1,0-2,0 1,0-1,0 0,1 1,-1-1,1 1,-1-1,1 0,-1 1,1-1,0 0,0 0,0 0,0 0,0 1,0-1,0 0,0-1,0 1,0 0,0 0,0 0,1-1,-1 1,3 1,15 4,0-2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0:46.82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 42,'0'0,"-1"0,1 0,0 0,0 0,-1 0,1 0,0 0,-1 0,1 0,0-1,0 1,-1 0,1 0,0 0,-1 0,1 0,0 0,0-1,-1 1,1 0,0 0,0 0,0 0,-1-1,1 1,0 0,0 0,0-1,0 1,-1 0,1 0,0-1,0 1,0 0,0-1,0 1,0 0,0 0,0-1,0 1,0 0,0-1,0 1,0 0,0-1,0 1,0 0,0 0,0-1,0 1,1 0,-1 0,0-1,0 1,0 0,0 0,1-1,-1 1,0 0,13-15,-7 13,0-1,1 1,-1 0,0 0,1 1,-1 0,1 0,10 1,-16-1,1 1,0 0,0 1,-1-1,1 0,0 0,0 1,-1-1,1 1,0 0,-1-1,1 1,-1 0,1 0,-1 0,1 0,-1 0,1 0,-1 0,0 1,0-1,0 0,0 1,0-1,0 1,0-1,0 1,0 0,-1-1,1 1,-1 0,1-1,-1 1,0 0,1 0,-1 0,0 1,-1 5,0 1,-1-1,1 0,-2 0,1 0,-1 0,0-1,-7 13,-5 13,15-33,0 0,0 1,0-1,0 1,0-1,0 0,0 1,0-1,0 1,0-1,0 0,1 1,-1-1,0 0,0 1,0-1,0 0,1 1,-1-1,0 0,0 1,1-1,-1 0,0 1,0-1,1 0,-1 0,0 0,1 1,-1-1,0 0,1 0,-1 0,1 0,-1 0,0 1,1-1,-1 0,1 0,-1 0,0 0,1 0,-1 0,0 0,1 0,0-1,24 0,-20 1,3-1,0 1,-1 0,1 0,0 1,14 3,-20-4,-1 1,1-1,0 1,0 0,-1 0,1 0,0 0,-1 0,1 0,-1 0,0 1,1-1,-1 0,0 1,0-1,0 1,0-1,0 1,0 0,0 0,0-1,-1 1,1 0,-1 0,1 0,-1-1,0 1,0 0,0 3,-1 4,0-1,-1 1,0-1,0 0,-1 0,0 0,-1-1,0 1,0-1,0 1,-1-2,0 1,-1 0,1-1,-11 9,15-14,0 0,0 0,-1 0,1-1,0 1,0 0,-1-1,1 1,-1-1,1 1,0-1,-1 1,1-1,-1 0,1 0,-1 0,1 0,-1 0,1 0,0 0,-1-1,1 1,-1 0,1-1,-1 1,1-1,0 0,0 1,-1-1,0-1,-6-5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0:47.31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78,'0'-2,"1"0,-1 0,1 0,0 1,0-1,0 0,0 0,0 0,0 1,0-1,1 1,-1-1,3-1,21-18,-24 20,35-22,-35 22,1 0,-1 1,1-1,0 0,-1 1,1-1,0 1,0-1,0 1,-1 0,1 0,0-1,0 2,0-1,0 0,-1 0,1 0,0 1,2 0,-3 0,0 0,0 0,0-1,0 1,-1 0,1 0,0 0,-1 0,1 0,-1 0,1 0,-1 0,0 0,1 1,-1-1,0 0,0 0,0 0,0 0,0 0,0 1,0-1,0 0,0 0,0 0,-1 0,1 0,0 0,-1 0,1 1,-1-1,0 1,-21 37,19-34,-8 13,0-3,1 0,1 1,1 1,0-1,-7 24,15-38,-1 0,1 0,-1 0,1 0,0 0,0 0,0 0,0 0,0 0,0 0,1 1,-1-1,1 0,-1 0,1 0,0 0,0-1,0 1,0 0,0 0,0 0,0-1,1 1,-1-1,1 1,-1-1,1 1,0-1,-1 0,1 0,0 0,0 0,0 0,0 0,0 0,0-1,0 1,0-1,0 1,3-1,2 1,-1 0,1-1,0 1,-1-2,1 1,0-1,-1 0,1 0,0-1,-1 0,10-4,-6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0:47.66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 0,'0'3,"-3"1,2 0,5-1,3 0,5-2,3 0,2-1,0 0,2 0,-1 0,1-1,-4-2,-7-1,-8 0,-3 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12.29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127 44,'0'-1,"1"-1,-1 1,-1 0,1-1,0 1,0 0,0 0,-1-1,1 1,-1 0,1 0,-1-1,1 1,-1 0,0 0,1 0,-1 0,0 0,0 0,0 0,0 0,0 1,0-1,0 0,0 0,0 1,0-1,-1 1,1-1,0 1,0-1,-1 1,1 0,0-1,0 1,-1 0,1 0,0 0,-1 0,0 1,-3-1,1 0,0 1,0 0,0 0,0 0,0 1,0-1,1 1,-1 0,0 0,-5 4,5-2,0 0,1 1,-1-1,1 1,0 0,0-1,0 2,1-1,0 0,0 0,-2 9,3-12,1-1,-1 1,1 0,0-1,-1 1,1 0,0-1,0 1,0 0,0-1,1 1,-1 0,0-1,1 1,-1 0,1-1,-1 1,1-1,0 1,0-1,-1 1,1-1,0 0,0 1,1-1,-1 0,0 0,0 0,1 0,-1 0,0 0,1 0,-1 0,1 0,-1-1,1 1,-1-1,1 1,0-1,-1 0,1 1,2-1,-1 0,1 0,0-1,-1 1,1-1,-1 0,1 0,-1 0,1 0,-1-1,1 1,-1-1,0 0,0 0,0 0,0 0,0-1,-1 1,1-1,-1 0,1 0,2-4,4-5,-1-1,0-1,10-23,-10 9,-5 22,-3 28,0-15,0 0,1-1,0 1,0 0,0 0,1-1,0 1,0-1,1 1,0-1,0 0,0 0,1 0,0-1,0 1,6 5,-7-8,1 0,-1 0,1 0,0 0,0 0,0-1,0 0,1 0,-1 0,0 0,1-1,0 0,-1 0,1 0,0 0,-1-1,1 1,0-1,0-1,0 1,-1-1,1 0,0 0,4-1,26-13,-19 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45.81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63 1,'-11'0,"8"0,4 0,29 4,-27-3,0 0,-1 0,1 0,-1 0,1 0,0 1,-1-1,0 1,1-1,-1 1,0 0,0 0,0 0,0 0,2 4,-3-4,0 0,-1 0,1 0,0 0,-1 1,1-1,-1 0,0 1,0-1,0 0,0 0,0 1,0-1,-1 0,1 1,-1-1,0 0,1 0,-3 4,-3 6,-1 0,0-1,-14 18,14-21,0 2,0-1,1 1,1 0,-6 12,11-20,-1-1,1 1,-1 0,1-1,0 1,-1 0,1-1,0 1,0 0,0-1,0 1,1-1,-1 1,0 0,1-1,-1 1,1-1,-1 1,3 2,0 0,-1 0,2-1,-1 0,0 0,7 5,-7-6,0 0,-1 0,1 0,-1 0,1 0,-1 1,0-1,0 1,0 0,0 0,0 0,0 0,-1 0,0 0,2 4,-3-3,0 0,0 0,0 0,0 0,-1 0,1 0,-1 0,0-1,0 1,0 0,-1 0,0-1,1 1,-1-1,0 1,-4 3,1 0,-1 0,-1 0,1 0,-1-1,-14 10,7-8,3-6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12.83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109 12,'1'0,"-1"0,0 0,0 0,1 0,-1-1,0 1,0 0,0 0,0 0,1-1,-1 1,0 0,0 0,0 0,0-1,0 1,1 0,-1 0,0-1,0 1,0 0,0 0,0-1,0 1,0 0,0 0,0-1,0 1,0 0,0-1,0 1,0 0,0 0,-1-1,1 1,0 0,0-1,-11-2,-14 6,21-2,-1 2,0-1,1 1,-1-1,1 1,0 1,0-1,0 0,0 1,1 0,-1 0,1 0,0 0,0 1,1-1,-1 1,1-1,0 1,0 0,1 0,-1 0,1 0,0 0,1 0,-1 1,1-1,0 0,0 0,1 0,-1 1,1-1,3 8,-4-11,1 0,0 0,0 0,0 0,1 0,-1 0,0 0,1-1,-1 1,1 0,-1-1,1 1,0-1,0 0,0 1,0-1,0 0,0 0,0 0,0-1,0 1,0 0,0-1,1 1,-1-1,0 0,0 0,1 0,-1 0,0 0,0 0,1-1,2 0,4-1,-1-1,1 0,-1 0,0-1,0 0,0 0,8-7,0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13.27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130 24,'0'-1,"-1"0,1 0,0 0,0 0,-1 0,1 0,-1 0,1 0,-1 0,1 0,-1 0,0 0,1 1,-1-1,0 0,0 0,1 1,-1-1,0 0,0 1,0-1,0 1,0-1,0 1,0 0,0-1,0 1,0 0,0 0,-1-1,-1 1,0-1,1 1,-1 0,0 0,0 0,1 0,-1 0,0 1,0-1,-3 2,0 1,1 0,0 1,0 0,1 0,-1 0,1 0,0 1,0-1,0 1,1 0,0 0,0 1,0-1,0 1,1-1,0 1,0 0,1 0,-1 0,1 0,1 0,-1 0,1 0,0 6,0-10,1-1,-1 0,0 0,0 0,1 0,-1 0,0 0,1 0,-1 0,1 0,0 0,-1 0,1 0,0 0,-1 0,1 0,0-1,0 1,0 0,0-1,0 1,0 0,0-1,1 1,0 0,0-1,0 0,0 0,0 0,0 0,0 0,0 0,0 0,0-1,0 1,0-1,3-1,3-1,-1-1,0 0,0-1,0 1,10-11,-8 7,-1-1,0 0,-1 0,1-1,-2 1,0-2,0 1,8-23,-12 21,-8 14,-11 16,14-12,0 1,1-1,-1 1,1 0,0 0,1 0,0 0,0 0,0 0,1 7,0-11,0-1,0 1,1-1,-1 1,1-1,-1 1,1-1,0 0,0 1,0-1,0 0,0 0,1 1,-1-1,0 0,1 0,0-1,-1 1,1 0,0 0,0-1,0 1,0-1,0 0,1 0,-1 1,0-1,1-1,-1 1,0 0,5 0,-5-1,1 1,0-1,0 0,0-1,0 1,-1 0,1-1,0 0,0 1,3-3,10-4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14.32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91 218,'-1'8,"-1"0,0 0,0 0,-1 0,1-1,-2 1,1-1,-1 1,-5 7,-11 23,12-17,1 0,1 0,1 0,1 0,-1 24,3 108,2-144,-1-62,2 0,2 0,2 0,17-66,-20 112,1 0,0 1,0-1,1 1,-1 0,1 0,1 0,-1 1,1 0,0 0,0 0,9-6,-12 9,0 0,0 0,1 1,-1 0,1-1,-1 1,1 0,-1 0,1 0,-1 0,1 1,0-1,0 1,-1-1,1 1,0 0,0 0,-1 0,1 1,0-1,0 1,-1-1,1 1,0 0,-1 0,1 0,-1 0,1 1,-1-1,0 1,1-1,-1 1,0 0,3 3,-3-2,0 0,0 0,0 0,-1 0,1 1,-1-1,1 0,-1 1,0-1,0 1,-1-1,1 1,-1 0,0-1,0 1,0 0,0-1,-1 1,1-1,-1 1,0 0,0-1,0 0,0 1,-1-1,0 0,-3 6,1-2,-1 0,0 0,0 0,0-1,-1 0,0 0,0 0,0-1,-1 0,-14 8,7-9,14-3,0-2,0 1,0 0,0 0,-1 0,1 0,0 0,0 0,0 0,0 0,0 0,0 0,0 0,-1 0,1 0,0 0,0 0,0 0,0 0,0 0,0-1,0 1,0 0,0 0,0 0,0 0,-1 0,1 0,0 0,0-1,0 1,0 0,0 0,0 0,0 0,0 0,0 0,0 0,0-1,0 1,0 0,0 0,0 0,0 0,0 0,1 0,-1 0,0-1,1 0,0-1,0 1,0-1,0 1,0-1,0 1,1 0,-1-1,1 1,-1 0,3-1,64-34,17-11,-75 41,0-2,0 0,-1 0,0 0,-1-1,9-12,-4 1,-1 1,-1-1,-1-1,-1 0,-1 0,-1-1,-1 0,4-26,-12 18,2 29,0 1,0 0,0-1,0 1,0-1,0 1,0-1,0 1,-1 0,1-1,0 1,0 0,-1-1,1 1,0 0,0-1,-1 1,1 0,0-1,-1 1,1 0,-1-1,0 2,1-1,-1 0,0 0,1 1,-1-1,1 0,-1 1,1-1,-1 1,1-1,-1 1,1-1,0 1,-1-1,1 1,0-1,-1 1,1 0,0-1,-1 1,1 0,-5 11,0 0,1 0,1 0,0 0,-2 14,-3 64,7-67,-1 4,3 46,-1-66,1 0,0-1,1 1,-1 0,1 0,0-1,1 1,0-1,0 0,0 1,8 9,-9-13,1-1,-1 1,0-1,1 0,0 0,0 0,0 0,0 0,0 0,0-1,0 0,0 1,0-1,1 0,-1-1,1 1,3 0,-2-1,0 0,1-1,-1 1,0-1,0 0,0-1,1 1,-1-1,-1 0,7-3,0-2,0 0,-1 0,0-1,0 0,-1 0,0-1,0 0,12-18,-16 18,1 0,-1-1,4-10,-7 17,-1 1,0-1,-1 0,1 0,0 0,-1 0,0 0,1 0,-1 0,-1 0,1 0,0 0,-1 0,1 1,-3-7,3 9,0-1,-1 0,1 0,0 1,-1-1,1 0,-1 1,1-1,-1 0,1 1,-1-1,0 1,1-1,-1 1,0-1,1 1,-1-1,0 1,1 0,-1-1,0 1,0 0,0 0,-1-1,0 2,1-1,-1 0,0 0,0 1,1-1,-1 1,1-1,-1 1,0-1,1 1,-3 1,-2 2,0 1,1-1,-1 1,-6 8,7-7,0-1,1 1,0 0,0 0,1 0,0 1,0-1,0 1,1-1,0 1,-2 13,3-16,1-1,0 0,0 1,1-1,-1 0,1 1,0-1,-1 0,1 0,1 0,-1 0,0 0,1 0,0 0,-1 0,1-1,0 1,0 0,1-1,-1 0,0 1,1-1,0 0,-1 0,1-1,0 1,6 2,-2-1,0-1,0 0,0 0,0-1,1 1,-1-1,1-1,-1 0,1 0,-1 0,1-1,-1 0,10-3,-5 1,-1-1,0 1,0-2,0 0,0 0,-1-1,17-12,-12 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14.6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76,'3'0,"4"-4,4 0,3 0,2-2,1 0,1 1,1-2,-1 1,0-2,0 0,0-1,-3 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15.00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206 1,'0'2,"0"5,-3 1,0 2,-4-1,-3 2,-3 1,-3 2,0-2,-2 1,0 0,0-1,0 0,-1 1,4 1,2-2,2 1,3-3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15.80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0 198,'53'-15,"-20"5,-18 7,0-2,-1 1,0-2,0 0,23-14,-24 12,-1 0,0-2,0 1,-1-2,0 1,12-17,-18 20,-2 4,0-1,0 1,-1-1,0 1,0-1,0 0,2-4,-32 47,24-30,-2 3,0 0,1 0,1 1,-3 13,6-24,0 0,1 0,0 0,-1 0,1 0,0 0,0 0,0 1,0-1,0 0,1 0,-1 0,1 0,-1 0,1 0,0 0,0 0,0 0,0-1,0 1,0 0,0 0,1-1,-1 1,1-1,-1 1,1-1,-1 0,1 1,0-1,0 0,0 0,2 1,-1-2,1 1,0 0,0-1,0 0,0 0,0 0,0 0,0-1,-1 0,1 1,0-1,0-1,-1 1,1 0,0-1,-1 0,1 0,3-3,5-3,0-1,-1 0,17-17,-16 14,-1 0,-1-1,0-1,0 0,-2 0,12-26,-22 49,0-1,0 1,1 0,0 0,0 0,1-1,1 1,-1 0,1 0,1 0,2 10,-4-18,1 1,-1-1,1 0,-1 0,1 0,0 1,-1-1,1 0,0 0,0 0,0 0,0 0,0 0,0-1,0 1,0 0,0 0,0-1,0 1,0-1,1 1,-1-1,0 1,0-1,3 1,-1-1,-1-1,1 1,-1-1,1 1,0-1,-1 0,1 0,-1 0,0 0,1 0,-1 0,3-3,4-3,1 0,-2-2,1 1,11-15,-11 11,-3 4,0 0,0 0,1 1,0 0,12-10,-18 16,1 1,-1-1,0 0,1 0,-1 1,1-1,-1 1,1-1,-1 1,1-1,0 1,-1 0,1 0,-1 0,1 0,0 0,-1 0,1 1,-1-1,1 0,-1 1,1-1,-1 1,1-1,-1 1,1 0,-1 0,0 0,1 0,-1 0,0 0,0 0,0 0,0 0,0 0,0 1,0-1,0 0,0 1,1 2,3 6,2-1,-1 1,1-1,1-1,10 11,-15-16,0-1,0 0,1 0,-1 0,1-1,-1 1,1-1,-1 1,1-1,0 0,0-1,-1 1,1-1,0 1,0-1,0 0,0-1,0 1,5-2,0 1,1-1,-1-1,0 0,1 0,-2-1,1 0,0 0,-1-1,1 0,-2 0,1-1,8-8,-7 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17.25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156 4,'-33'-2,"24"1,-1 0,0 1,0 0,0 1,0 0,-17 4,25-4,1 0,-1 0,0 0,1 0,-1 0,1 1,0-1,-1 0,1 1,0-1,0 1,0 0,0-1,0 1,0 0,0-1,1 1,-1 0,0 0,1 0,0 0,-1 0,1 2,-1 6,1 1,1 22,0-17,1 43,1 10,-6 81,-1-134,4-15,0-1,-1 0,1 0,0 0,0 0,0 0,0 0,0 0,0 0,0 0,-1 0,1 0,0 0,0 1,0-1,0 0,0 0,0 0,-1 0,1 0,0 0,0 0,0 0,0 0,0 0,0 0,-1-1,1 1,0 0,0 0,0 0,0 0,0 0,0 0,-1 0,1 0,0 0,0 0,0 0,0-1,0 1,0 0,0 0,0 0,0 0,0 0,-1 0,1 0,0-1,-1-1,1 0,-1 0,0 0,1 0,-1 0,1 0,0 0,-1 0,1-1,0 1,0 0,1-2,9-45,3 0,27-71,-33 100,2 1,0 0,12-20,-18 34,0 1,0 0,0-1,0 1,1 0,-1 1,1-1,0 0,0 1,0 0,1 0,-1 1,1-1,0 1,-1 0,1 0,0 0,6-1,-9 3,0 0,0 0,0 0,0 0,1 0,-1 1,0-1,0 1,0-1,0 1,0 0,0-1,0 1,0 0,-1 0,1 1,0-1,2 2,-2 0,1 0,-1 0,1 0,-1 1,0-1,0 0,-1 1,1-1,1 7,0 0,-1 1,0 0,-1 0,0 0,0 0,-2 14,0-15,-1 0,0-1,-1 1,0-1,0 0,-1 1,0-2,-1 1,0 0,-7 9,8-13,0 0,0 0,-1 0,1 0,-1-1,0 1,0-1,-1-1,1 1,-1-1,0 0,0 0,0-1,0 1,0-1,-8 1,12-3,0 1,0-1,0 0,0 0,0 0,0 0,0 0,0 0,0 0,0-1,1 1,-1-1,0 1,0-1,0 0,0 0,1 0,-1 0,0 0,1 0,-2-2,1 1,1 0,0 1,0-1,0 0,0-1,1 1,-1 0,1 0,-1 0,1 0,0 0,-1-1,1 1,0 0,1-4,1-7,1 1,0 0,0-1,11-21,-10 24,0 1,1 0,0 1,0-1,1 1,0 0,1 1,7-8,-11 12,0 1,0-1,1 1,-1 0,0 0,1 0,-1 1,1-1,-1 1,1 0,0 0,0 0,0 0,-1 1,1-1,0 1,0 0,0 0,0 1,0-1,0 1,-1 0,7 2,5 3,26 14,-29-13,0 0,20 6,-27-11,0-1,1 0,-1 0,1 0,-1-1,1 1,-1-2,1 1,9-2,-7 0,-1 0,0 0,0-1,0 0,-1 0,1-1,-1 0,0 0,0 0,6-6,-8 7,-1 0,0-1,1 1,-1-1,0 0,-1 0,1 0,-1 0,0 0,0 0,0-1,0 1,-1-1,0 1,0-1,1-7,-3 4,-2 10,-2 14,5-8,0 0,1 0,0 0,0-1,1 1,0 0,0 0,1-1,5 12,-6-14,1 0,0 0,0-1,0 1,0-1,1 0,0 0,0 0,0 0,0 0,0-1,1 0,0 0,7 4,-5-5,0 0,0-1,0 0,0 0,0 0,0-1,0 0,1 0,-1-1,0 0,0 0,0-1,9-3,11-5,-1-1,26-15,-28 14,20-13,-27 14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17.90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259 364,'0'0,"0"0,0 0,0 0,1 0,-1 0,0 0,0 0,0 0,0 0,1 0,-1 0,0 0,0 0,0 0,0 0,1 0,-1 0,0 0,0 0,0 0,1 0,-1 0,0 0,0 0,0 0,0 0,0 0,1 0,-1-1,0 1,0 0,0 0,0 0,0 0,1 0,-1-1,0 1,0 0,0 0,0 0,0 0,0 0,0-1,0 1,0 0,0 0,0 0,0-1,0 1,0 0,0 0,0 0,0 0,0-1,0 1,0 0,0 0,0 0,0 0,0-1,0 1,0 0,0 0,-1 0,-10-8,2 6,0 1,0 0,0 1,0-1,0 2,0-1,0 1,0 1,0 0,1 0,-1 0,-11 6,6-2,1 1,-1 0,1 1,0 1,1 0,-17 16,27-24,1 0,0 1,-1-1,1 0,0 1,0-1,0 1,0-1,0 1,0-1,0 1,0 0,1-1,-1 1,0 0,1 0,0 0,-1-1,1 1,0 0,0 0,0 0,0 0,0-1,1 1,0 2,0-2,0 0,0 0,1-1,-1 1,0 0,1-1,0 1,-1-1,1 0,0 0,0 1,-1-1,1 0,0 0,0-1,0 1,0 0,0-1,1 1,-1-1,0 0,3 1,4-1,0 0,0-1,0 0,0 0,0-1,0 0,-1 0,1-1,14-7,-2 0,-1-1,33-24,-44 28,0 0,0-1,-1 0,9-11,-15 17,0-1,0 1,-1 0,1-1,-1 1,1-1,-1 0,0 0,0 1,0-1,0 0,0 0,-1 0,0 0,1 0,-1 0,0 0,0 0,0 1,-1-1,0-5,0 7,1 0,-1 0,1-1,-1 1,1 0,-1 1,1-1,-1 0,0 0,0 0,1 0,-1 0,0 1,0-1,0 0,0 1,0-1,0 1,0-1,0 1,0-1,0 1,-2-1,1 1,0 0,0 0,0 0,-1 1,1-1,0 0,0 1,0 0,0-1,0 1,-3 2,-2 1,-1 1,1 0,0 0,1 1,-7 6,11-10,-1 1,1-1,0 1,0-1,0 1,0 0,1 0,-1 0,1 0,0 0,0 0,0 0,0 1,0-1,1 0,-1 1,1-1,0 0,0 1,0-1,0 1,1-1,-1 0,1 0,0 1,0-1,0 0,2 3,-1-2,1-1,-1 1,1-1,0 0,0 0,0 0,0 0,1 0,-1-1,1 1,-1-1,1 0,0 0,0 0,0-1,0 1,0-1,0 0,0 0,0-1,8 1,4-1,1-1,-1 0,0-1,1-1,-1-1,-1 0,1-1,0 0,-1-2,22-12,-21 10,0-1,-1 0,-1-2,0 0,0 0,-1-1,-1-1,0 0,12-19,-13 15,-2 0,0-1,0 0,-2 0,0-1,-2 0,0 0,-1 0,-1-1,-1 0,0-27,-2 46,-1 1,1-1,0 0,0 1,-1-1,1 1,-1-1,1 1,-1-1,0 1,-1-3,1 3,1 1,0-1,-1 1,1 0,-1-1,1 1,-1 0,1-1,-1 1,1 0,-1 0,1-1,-1 1,1 0,-1 0,0 0,1 0,-1 0,1 0,-1 0,0 0,0 0,-1 1,0-1,0 1,0 0,1 0,-1 0,0 0,0 0,1 1,-1-1,1 0,-1 1,1-1,0 1,-1 0,1-1,-1 4,-7 11,2 0,0 0,1 0,1 1,-5 21,4-4,-4 58,10-78,0 1,1-1,0 1,1-1,5 17,-6-25,1 0,0 1,1-1,-1 0,1 0,1 0,-1-1,1 1,0-1,0 0,0 0,1 0,7 6,-10-10,0 1,0-1,0 0,0 0,0 0,0 0,0 0,0-1,0 1,0-1,0 1,0-1,1 0,-1 0,0 0,0 0,0 0,1 0,-1-1,0 1,0-1,0 1,0-1,0 0,0 0,0 0,0 0,0 0,2-2,-1 1,0-1,-1 0,1 1,-1-1,1 0,-1-1,0 1,0 0,0 0,-1-1,1 1,-1-1,0 0,0 1,1-8,0-4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18.27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 33,'-3'0,"2"0,4 0,5 0,4 0,3 0,1 0,5 0,4 0,2 0,1-3,3-1,1 0,2 1,-2-2,-1-1,1 2,-5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19.05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260 73,'1'0,"-1"0,1 0,0 0,-1-1,1 1,-1 0,1 0,-1 0,1 0,-1-1,1 1,-1 0,0-1,1 1,-1 0,1-1,-1 1,0 0,1-1,-1 1,0-1,1 1,-1-1,0 1,0 0,1-1,-1 1,0-1,0 1,0-1,0 0,0 1,0-1,0 1,0-1,0 1,0-1,0 1,0-1,0 1,0-1,0 1,0-1,-1 1,1-1,0 1,0-1,-1 0,0-1,0 0,1 0,-1 0,0 0,0 0,-1 0,1 0,0 1,-1-1,1 0,-3-1,0 1,-1 0,1 1,-1 0,0 0,1 0,-1 1,0-1,1 1,-1 0,0 1,1-1,-1 1,0 0,1 0,-1 0,1 0,-5 3,-2 0,-1 1,2 1,-1-1,0 2,-13 10,21-14,-11 8,0 1,-19 22,31-32,0 1,-1 0,1 0,0 0,0 0,1 0,-1 0,1 0,-1 1,1-1,0 0,0 1,1-1,-1 1,1-1,0 1,0 0,0-1,0 1,1 3,0-5,0 0,0 0,0 0,0-1,0 1,1-1,-1 1,0-1,1 1,-1-1,1 0,0 1,-1-1,1 0,0 0,0 0,0-1,0 1,0 0,0-1,0 1,0-1,0 0,0 0,4 0,4 1,1-1,-1-1,19-2,-7-2,0 0,0-2,0 0,27-14,-35 14,-1 0,1-1,-1 0,-1-2,0 1,0-1,14-16,-24 23,0 1,0-1,0 0,0 1,-1-1,1 0,-1 0,0 0,0-1,0 1,0 0,0 0,-1-1,1 1,-1 0,0-1,0 1,0-4,-1 5,0 0,1-1,-1 2,0-1,0 0,0 0,0 0,0 0,-1 0,1 1,-1-1,1 1,-1-1,1 1,-1 0,0-1,1 1,-1 0,0 0,0 0,0 0,0 0,0 1,0-1,0 1,0-1,-1 1,-3 0,-4-1,0 2,-1-1,1 1,0 1,-1 0,1 0,0 1,1 0,-1 1,0 0,1 1,0 0,0 0,0 1,1 0,-12 11,18-16,1 0,0 1,-1-1,1 1,0-1,0 1,0-1,0 1,0 0,0-1,0 1,0 0,1 0,-1-1,1 1,-1 0,1 0,0 0,0 0,0 0,0 0,0 0,0 0,0 0,1-1,0 5,1-4,-1 0,0 0,0 0,1-1,0 1,-1 0,1-1,0 1,0-1,-1 1,1-1,0 0,0 0,1 0,-1 0,0 0,0 0,0-1,1 1,-1-1,0 0,3 1,20 0,1-2,-1 0,0-2,0 0,27-9,-27 7,-1 0,1 1,1 1,-1 2,28 1,-50 1,1 0,0-1,-1 2,0-1,1 0,-1 1,0-1,1 1,-1 0,0 0,0 0,5 6,-5-5,1 0,0 0,0 0,0-1,7 4,-9-5,1-1,-1 1,1-1,0 0,-1 0,1 1,0-2,-1 1,1 0,-1-1,1 1,0-1,-1 0,4-1,36-18,-29 13,24-14,-21 11,0 1,26-11,-38 18,1 1,-1 0,0-1,1 2,-1-1,1 0,-1 1,1 0,-1 0,1 0,-1 0,1 1,-1 0,0 0,7 2,-7 0,-1-1,1 1,-1 0,0 0,0 0,0 0,0 1,0-1,-1 1,0 0,4 7,16 21,-18-28,1 0,-1-1,0 0,1 0,-1 0,1 0,0-1,0 0,0 0,1 0,-1 0,0-1,0 0,1 0,-1-1,1 1,-1-1,8-1,-2 0,-1-1,1 0,-1-1,0 0,0 0,0-1,-1-1,16-9,-8 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46.86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92 51,'2'-2,"0"0,-1 0,1-1,-1 1,1-1,-1 1,1-5,-1 5,-1 0,1 1,-1-1,1 0,0 0,0 1,0-1,0 1,0-1,0 1,1-1,-1 1,0 0,1 0,1-2,-2 3,-1-1,0 1,0 0,1 0,-1 0,0 0,1 0,-1 0,0 0,0 0,1 0,-1 0,0 0,1 0,-1 0,0 0,0 0,1 0,-1 0,0 0,1 1,-1-1,0 0,0 0,1 0,-1 0,0 1,0-1,0 0,1 0,-1 0,0 1,1-1,4 14,-2 17,-3-29,1 23,-1 0,-1 0,-1 0,-1 0,-1 0,-2 0,0-1,-1 0,-2 0,-1-1,0 0,-16 24,20-38,0-1,-1 0,-13 13,1-6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19.40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53 1,'0'3,"0"4,0 3,-3 1,-4-2,0-5,-3-4,0-4,3-5,2-4,1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25.23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9 263,'-1'0,"1"0,0 0,-1 0,1 0,0-1,-1 1,1 0,0 0,-1 0,1 0,0 0,-1-1,1 1,0 0,-1 0,1-1,0 1,0 0,-1 0,1-1,0 1,0 0,0-1,-1 1,1 0,0-1,0 1,0 0,0-1,0 1,0-1,0 1,0 0,0-1,0 1,0 0,0-1,0 1,0 0,0-1,0 1,0-1,0 1,0 0,1-1,-1 1,8-20,-7 18,7-13,1 1,1 0,1 0,22-23,10-11,-35 37,1-1,1 2,0 0,22-18,-30 26,0 1,0-1,0 1,0 0,0 0,0 0,0 0,0 0,0 0,1 1,-1-1,0 1,1-1,-1 1,0 0,1 0,-1 0,0 0,1 1,-1-1,0 0,1 1,-1 0,0-1,0 1,0 0,1 0,-1 0,0 1,0-1,-1 0,1 1,0 0,0-1,-1 1,1 0,-1 0,3 3,3 5,-1 2,0-1,-1 1,0-1,0 2,2 12,13 77,-18-88,0 1,-2-1,1 1,-2-1,0 1,-1 0,0-1,-1 0,-1 0,-7 19,8-26,0 0,0 0,-1-1,0 0,0 1,-1-1,0-1,0 1,0-1,-1 0,0 0,0-1,0 1,0-1,-1-1,1 1,-1-1,0 0,0-1,0 0,-15 3,17-4,-1 0,1-1,0 0,-1 0,1 0,-1 0,1-1,0 0,0 0,-1-1,1 1,0-1,0 0,0 0,-8-6,10 6,0-1,1 1,-1 0,1-1,0 0,-1 0,1 0,1 0,-1 0,0 0,1 0,-1 0,1-1,0 1,0-1,0 1,1-1,-1 1,1-1,0 1,0-1,0 1,0-1,2-6,-1 5,1-1,0 1,0 0,0 0,0-1,1 2,0-1,0 0,0 0,1 1,-1 0,1 0,0 0,0 0,1 0,-1 1,8-5,9-3,0 0,43-15,-28 13,-13 4,-13 6,0 0,0-1,-1-1,1 0,-1 0,0 0,0-1,-1-1,1 0,10-11,-12 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25.59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38 1,'-3'0,"-4"0,-4 0,1 3,3 1,8 0,5-1,6-1,0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26.57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281 43,'-38'14,"-28"-8,51-6,1 1,-1 1,-16 4,26-5,-1 1,1 0,-1 0,1 1,0 0,0 0,0 0,1 0,-1 1,1 0,-7 7,7-6,0 0,0 0,1 0,0 0,0 1,0 0,1-1,0 1,0 0,0 0,-1 12,3-16,0 1,-1-1,2 0,-1 1,0-1,0 0,1 1,-1-1,1 0,0 0,-1 1,1-1,0 0,0 0,1 0,-1 0,0 0,1 0,-1 0,1-1,0 1,-1 0,1-1,0 0,0 1,0-1,0 0,0 0,0 0,0 0,1 0,-1 0,0-1,4 1,-1 0,1-1,0 0,0 0,0 0,0-1,0 1,0-1,0-1,0 1,-1-1,10-4,3-3,0 0,17-12,-18 10,6-4,33-26,-51 37,0 0,0-1,-1 0,0 1,1-2,-2 1,1 0,-1-1,0 1,0-1,0 0,1-8,-3 14,-1-1,0 0,1 1,-1-1,0 0,0 0,1 1,-1-1,0 0,0 0,0 1,0-1,0 0,0 0,0 1,-1-1,1 0,0 0,0 1,-1-1,1 0,0 1,-1-1,1 0,0 1,-1-1,1 0,-1 1,1-1,-1 1,0-1,1 1,-1-1,1 1,-1-1,0 1,1 0,-1-1,0 1,0 0,1 0,-1-1,0 1,0 0,1 0,-1 0,0 0,-1 0,0 0,-1 1,0-1,0 1,0 0,0-1,0 1,1 1,-1-1,0 0,1 1,-5 2,1 2,0 0,0 0,0 0,1 1,0 0,0 0,0 0,1 1,-3 7,5-10,0-1,1 1,-1 0,1-1,0 1,0 0,0 0,1 0,0 0,0 0,0 0,1 0,-1-1,1 1,0 0,1 0,1 4,-2-7,0 0,0 0,0-1,1 1,-1 0,0-1,1 1,-1-1,1 1,0-1,0 0,-1 0,1 0,0 0,0 0,0 0,0-1,0 1,0 0,0-1,0 0,0 1,0-1,0 0,1 0,-1 0,0 0,0-1,2 0,8-1,0-1,-1-1,22-9,-20 8,-2-1,1 0,-1-1,0-1,0 0,-1 0,0-1,-1 0,16-19,-18 22,-2 10,-3 18,0-3,-2-17,1 0,0 0,0 0,-1 0,1 0,0 0,1 0,-1 0,0-1,0 1,1-1,-1 1,1-1,-1 1,1-1,0 0,0 0,-1 0,1 0,0 0,3 1,-1-1,-1-1,1 1,0-1,-1 0,1 0,-1 0,1-1,-1 1,1-1,-1 0,7-2,4-4,1 0,-1 0,0-2,19-14,20-24,-52 47,-1-1,1 1,-1 0,1 0,-1 0,0 0,1-1,-1 1,1 0,-1 0,1 0,-1 0,1 0,-1 0,1 0,-1 0,1 0,-1 0,1 1,-1-1,1 0,-1 0,0 0,1 1,-1-1,1 0,-1 0,1 1,-1-1,0 0,1 1,-1-1,0 0,1 1,-1-1,0 1,0-1,1 0,-1 1,0-1,0 1,0 0,10 28,-4-13,-5-13,1 0,0 0,0 0,0 0,0-1,0 1,1-1,-1 0,1 0,-1 1,1-2,0 1,0 0,0-1,4 3,-2-3,0 0,0 0,0 0,1 0,-1-1,0 0,0 0,0 0,6-2,9-2,0-1,0-1,-1-2,20-9,-21 10,-8 2,0 0,0-1,-1 0,1 0,9-10,-16 14,0-1,0 1,-1-1,1 1,-1-1,0 0,0 0,0 0,0 0,-1 0,1-1,-1 1,1 0,-1-1,0 1,-1-1,1 1,-1-1,1-6,-1 9,0-1,0 1,-1 0,1 0,0 0,0 0,-1-1,1 1,-1 0,1 0,-1 0,1 0,-1 0,0 0,0 0,1 0,-1 0,0 1,0-1,0 0,0 0,0 1,0-1,-1 0,0 1,0-1,0 1,0 0,1 0,-1 0,0 0,0 0,0 0,0 0,0 1,1-1,-1 1,-3 1,-2 1,0 0,0 1,1 0,-1 0,1 1,-7 6,9-7,0 0,0 0,1 0,0 0,0 0,0 1,0 0,1 0,0-1,0 1,0 0,0 1,0 4,1-7,1 1,0-1,0 0,1 0,-1 1,1-1,-1 0,1 0,0 0,0 0,1 0,-1 0,0 0,1 0,0-1,0 1,0 0,0-1,0 0,0 1,1-1,4 3,-3-2,1 0,-1 0,1 0,-1-1,1 0,0 0,0 0,0-1,0 0,1 0,-1 0,0 0,0-1,1 0,-1 0,0 0,6-2,-4 1,-1-1,1 0,0 0,-1 0,0-1,1 0,-1 0,0 0,0-1,-1 0,1 0,7-9,-5 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26.92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186 1,'-3'0,"-4"0,-1 3,-2 1,-2-1,-2 4,-2-1,-1 2,-1 0,0 1,0 2,0 0,3 0,4-1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27.64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38 267,'-26'7,"26"-7,-1 0,1 0,-1 0,1 0,-1 0,1 1,-1-1,1 0,-1 0,1 1,-1-1,1 0,-1 0,1 1,0-1,-1 0,1 1,-1-1,1 1,0-1,-1 1,1-1,0 0,0 1,-1-1,1 1,0-1,0 1,0 0,0-1,0 1,0-1,0 1,0-1,0 1,0-1,0 1,0-1,0 1,0-1,0 1,1 0,0 0,0-1,0 1,0-1,0 1,0-1,0 0,0 1,0-1,0 0,0 0,0 0,1 0,-1 0,0 0,0 0,2-1,23-3,-23 4,26-7,0 0,47-20,-59 20,-1-1,0 0,0-2,-1 1,24-22,-30 23,-2-1,1 0,-1 0,11-19,-15 23,-1 1,0 0,0-1,0 0,0 1,-1-1,0 0,0 0,0 0,0 0,-1 0,0 0,-1-8,1 11,-1 0,1 0,-1 0,0 0,1 0,-1 1,0-1,0 0,0 1,0-1,-1 0,1 1,0 0,-1-1,1 1,-1 0,1 0,-1-1,0 1,1 0,-1 1,0-1,0 0,0 0,1 1,-1-1,0 1,0 0,0-1,0 1,0 0,0 0,0 0,0 1,0-1,0 0,-2 1,-2 1,1-1,-1 1,1 0,-1 0,1 0,0 1,0 0,0 0,0 0,0 0,-7 8,0 3,1 1,0 0,0 1,2 0,0 0,1 1,0 0,-5 21,11-30,0 1,0-1,1 1,0-1,1 0,0 1,0-1,3 18,-2-21,1 0,-1 1,1-1,1 0,-1 0,1 0,0-1,0 1,0-1,0 1,1-1,0 0,0 0,8 6,-6-6,-1-1,1 0,0 0,0-1,0 0,0 0,1 0,-1 0,1-1,-1 0,1-1,-1 1,1-1,-1-1,1 1,-1-1,1 0,9-3,3-2,0-1,0 0,-1-1,30-18,-31 16,29-24,-42 31,0 0,-1 0,1-1,-1 0,0 1,0-1,0-1,0 1,-1 0,0-1,0 1,0-1,1-5,-2 10,-1-1,0 0,0 0,1 1,-1-1,0 0,0 0,0 1,0-1,0 0,0 0,0 1,0-1,0 0,0 0,0 1,0-1,-1 0,1 0,0 1,-1-1,1 0,0 1,-1-1,1 0,-1 1,1-1,-1 1,1-1,-1 1,0-1,1 1,-1-1,1 1,-1 0,0-1,1 1,-1 0,0-1,0 1,1 0,-1 0,0 0,0 0,1 0,-1 0,0 0,0 0,1 0,-1 0,0 0,0 0,1 0,-1 1,0-1,0 0,1 0,-2 1,-4 1,0 0,1 1,-1 0,0-1,-8 8,3-2,1 0,1 1,0 1,0 0,-10 14,15-18,1-1,-1 1,1 1,0-1,0 0,1 1,0-1,0 1,0 0,1 0,-1 12,2-17,0 0,1 0,-1 0,0 0,1 0,-1 0,1 0,0 0,-1 0,1 0,0-1,0 1,0 0,0-1,1 1,-1-1,0 1,1-1,1 2,0-1,1 1,-1-1,1-1,-1 1,1 0,0-1,0 0,0 0,4 1,8-1,0 1,0-2,27-2,0-3,-1-2,46-13,80-32,-103 31,-15 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28.45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1 249,'4'-3,"1"0,0 0,1 0,-1 1,0 0,0 0,1 1,0-1,7 0,13-4,-13 1,0 0,0 0,-1-2,0 1,0-2,0 1,-1-2,0 1,10-12,-14 13,-1 0,0 0,0-1,-1 0,0 0,-1 0,1-1,-2 1,1-1,-1 0,-1 0,1 0,-1 0,0-10,-2 19,0-1,0 1,0 0,0 0,0 0,0 0,0-1,0 1,0 0,0 0,0 0,0 0,0-1,0 1,0 0,0 0,0 0,0 0,0-1,0 1,1 0,-1 0,0 0,0 0,0 0,0 0,0-1,0 1,1 0,-1 0,0 0,0 0,0 0,0 0,0 0,1 0,-1 0,0 0,0 0,0 0,0 0,1 0,-1 0,0 0,0 0,0 0,0 0,1 0,-1 0,0 0,0 0,0 0,0 0,1 0,-1 0,0 0,0 1,13 10,8 19,1 13,14 24,-33-62,1 0,0 0,0 0,0-1,0 1,1-1,0 0,0 0,7 4,-8-6,0-1,0 0,0 1,0-2,1 1,-1 0,0-1,0 0,1 0,-1 0,0 0,0-1,1 0,-1 0,6-2,9-3,0-2,19-10,-6 3,9-3,-23 11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29.34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214 311,'4'-20,"-4"18,1 1,-1 0,1 0,-1-1,1 1,-1 0,0-1,0 1,0-1,0 1,0 0,0-1,0 1,0 0,0-1,-1 1,1-1,0 1,-1 0,1 0,-1-1,0 1,1 0,-1 0,0 0,0 0,0-1,1 1,-1 0,0 1,-1-1,0-1,-1 0,0 1,0 0,-1 0,1 0,0 1,0-1,-1 1,1 0,0 0,-1 0,1 0,0 0,0 1,-1 0,1-1,-4 3,-5 0,1 1,0 1,-12 6,13-5,1 0,0 0,1 1,0-1,-13 15,19-19,-1 0,1 1,0 0,0-1,0 1,0 0,1 0,-1 0,1 0,0 1,0-1,0 0,0 1,0-1,1 0,-1 1,1-1,0 1,0-1,0 0,2 6,-2-7,1-1,-1 1,1 0,0-1,0 1,-1-1,1 0,0 1,0-1,1 0,-1 1,0-1,0 0,1 0,-1 0,0 0,1 0,-1 0,1-1,2 2,-1-1,1 0,-1-1,0 1,1-1,-1 0,1 0,-1 0,1-1,5 0,2-2,0 0,-1-1,1 0,-1 0,12-8,-13 7,-1 0,-1-1,1 0,-1 0,0-1,0 0,10-14,-14 17,-1 0,1 0,-1 0,0 0,0 0,-1 0,1 0,-1 0,0-1,0 1,-1-1,1 1,-1-1,0 1,0-1,0 1,-1 0,0-1,-1-4,2 7,0 1,-1-1,1 0,-1 0,0 1,0-1,1 0,-1 1,0-1,0 1,-1-1,1 1,0 0,0-1,-1 1,1 0,-1 0,1 0,-1 0,1 0,-1 0,0 1,1-1,-1 0,0 1,0-1,1 1,-1 0,0-1,0 1,0 0,1 0,-1 0,0 1,0-1,0 0,1 1,-1-1,-2 2,-2 0,1 0,0 0,-1 1,1 0,0 0,1 1,-1-1,0 1,1 0,0 0,-4 5,6-6,0 0,0-1,0 1,0 0,1 0,-1 0,1 0,0 1,0-1,0 0,0 1,1-1,-1 0,1 1,0-1,0 0,0 1,0-1,1 1,-1-1,1 0,0 1,0-1,0 0,0 0,1 0,-1 0,1 0,0 0,0 0,0 0,0-1,4 5,-2-4,0 1,0-1,1 0,-1 0,1 0,-1-1,1 1,0-1,0 0,0-1,0 1,0-1,1 0,-1 0,0-1,0 0,1 0,-1 0,0 0,1-1,5-1,-1-1,-1-1,0 0,0-1,0 1,-1-2,1 1,-1-1,-1 0,1-1,-1 0,0 0,-1-1,1 0,-1 0,-1 0,0 0,0-1,6-17,-4 8,0 0,-2 0,0-1,-2 1,0-1,0 0,-2 0,-1 0,-1-20,0 35,1 1,-1-1,0 0,0 0,0 1,-1-1,1 1,-4-6,5 8,-1 1,1-1,-1 0,1 1,-1-1,1 1,-1-1,1 1,-1-1,1 1,-1-1,1 1,-1 0,0-1,1 1,-1 0,0 0,0-1,1 1,-1 0,0 0,1 0,-1 0,0 0,0 0,1 0,-1 0,0 0,1 0,-1 1,0-1,0 0,1 0,-1 1,0-1,1 0,-1 1,1-1,-1 0,0 1,1-1,-1 1,1-1,-1 1,1 0,0-1,-1 1,1-1,-1 1,1 1,-5 5,1 0,0 1,0-1,1 1,0 0,1-1,-1 2,2-1,-1 0,1 0,0 0,1 15,0 1,2-1,1 0,7 31,-8-47,0 0,1 0,-1 0,1-1,1 0,-1 1,1-1,0 0,1-1,-1 1,1-1,0 0,0 0,1 0,0-1,0 0,0 0,0 0,0-1,1 0,-1 0,1-1,0 0,0 0,0 0,0-1,0 0,0-1,0 1,1-1,-1-1,0 1,0-1,0 0,11-4,-4 0,-1 0,1-1,-1-1,0 0,19-14,-28 18,-1 1,1-1,-1 0,1-1,-1 1,0-1,0 1,0-1,-1 0,1 0,-1 0,0 0,0-1,0 1,-1 0,0-1,0 1,0-1,0 0,0 1,-1-8,0 10,0 0,-1 0,1 1,0-1,-1 0,1 0,-1 1,1-1,-1 0,0 1,0-1,0 1,0-1,0 1,0-1,0 1,0 0,-1 0,1-1,0 1,-4-1,3 0,-1 2,1-1,-1 0,0 0,1 1,-1 0,0-1,0 1,1 0,-1 0,0 1,-5 0,0 1,0 0,-1 1,1 0,0 1,0-1,1 1,-1 1,-6 5,3-1,0 1,1 0,0 0,1 1,-9 14,15-22,1 1,0-1,0 1,0 0,0 0,0 0,1 0,0 0,0 0,0 1,0-1,1 0,-1 0,1 1,0-1,1 0,-1 1,1-1,-1 0,1 0,2 6,-1-8,-1 1,0-1,1 1,0-1,-1 0,1 0,0 1,0-1,0 0,0-1,1 1,-1 0,0-1,1 1,0-1,4 2,-3-1,1-1,-1 0,1-1,-1 1,1-1,0 0,-1 0,1 0,-1 0,5-2,-2 1,0-1,0 0,-1 0,0-1,1 0,-1 0,0 0,0-1,0 0,-1 0,1 0,-1-1,0 0,4-5,0-4,-3 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29.78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67,'7'-1,"0"1,0-1,-1-1,1 1,0-1,-1-1,1 1,-1-1,0 0,0 0,0-1,8-6,22-12,-34 21,0 0,0 0,0-1,0 2,1-1,-1 0,0 0,0 1,0-1,1 1,-1-1,0 1,1 0,-1 0,0 0,1 0,-1 1,0-1,0 1,1-1,-1 1,0 0,0 0,0 0,0 0,0 0,0 0,0 1,0-1,0 0,-1 1,1 0,2 3,12 9,-10-12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30.75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175 370,'1'0,"0"0,0 0,0 0,-1 0,1 0,0 0,0 0,0 0,-1 0,1 0,0 0,0 0,0-1,-1 1,1 0,0 0,0-1,-1 1,1-1,0 1,-1-1,1 1,0-1,-1 1,1-1,-1 1,1-1,-1 0,1 1,-1-1,1 0,-1 0,0 1,1-1,-1 0,0 0,0 1,0-1,0 0,1-1,-2 0,1 1,-1-1,1 1,-1-1,0 1,1-1,-1 1,0 0,0-1,0 1,0 0,0 0,0 0,-1 0,1 0,0 0,0 0,-1 0,1 0,-3-1,-1 1,0 0,0 0,0 0,0 0,0 1,0 0,0 0,0 0,0 0,0 1,0 0,0 0,0 1,0-1,0 1,0 0,1 0,-1 1,1-1,-8 7,7-6,-1 1,1 0,1 0,-1 1,0-1,1 1,0 0,0 0,1 0,-1 1,1 0,0-1,0 1,1 0,0 0,-2 8,4-13,0 1,-1 0,1-1,0 1,0-1,0 1,0 0,0-1,1 1,-1 0,0-1,1 1,-1-1,1 1,0 0,0-1,-1 0,1 1,0-1,0 1,0-1,2 2,-1-2,0 0,-1 0,1 0,0 0,0-1,1 1,-1 0,0-1,0 0,0 1,0-1,0 0,1 0,2-1,4 0,0 0,0-1,0-1,-1 1,1-1,14-9,-12 6,-1-2,0 0,0 0,-1-1,0 0,0 0,-1-1,-1 0,8-13,2-6,-1-1,14-38,-18 36,-1 0,-2-1,9-52,-17 82,-1-1,1 1,-1 0,0-1,0 1,0-1,-1 1,1-1,-1 1,0-1,-2-5,3 9,0 0,0 0,0-1,0 1,0 0,0 0,0 0,0 0,-1 0,1 0,0 0,0 0,0-1,0 1,0 0,0 0,0 0,0 0,0 0,-1 0,1 0,0 0,0 0,0 0,0 0,0 0,0 0,-1 0,1 0,0 0,0 0,0 0,0 0,0 0,-1 0,1 0,0 0,0 0,0 0,0 0,0 0,0 0,0 0,-1 0,1 0,0 0,0 1,-6 7,-1 11,2 4,0 0,2 1,1-1,1 1,1-1,1 1,1-1,6 28,-6-40,1 1,0-1,1 0,0-1,1 1,9 16,-12-24,1 1,0 0,0-1,0 0,0 0,0 0,1 0,-1 0,1-1,0 1,0-1,0 0,0 0,0-1,0 1,1-1,-1 0,0 0,9 0,-6-1,1 0,-1 0,1-1,-1 0,1 0,-1-1,0 0,1-1,-1 1,0-1,-1-1,1 1,-1-1,1 0,-1-1,0 1,0-1,-1 0,0-1,0 1,0-1,0 0,-1-1,0 1,-1-1,1 1,3-11,-7 16,1-1,-1 0,1 0,-1 1,1-1,-1 0,0 0,0 1,0-1,0 0,0 0,0 1,-1-1,0-2,1 3,0 1,-1-1,1 0,-1 0,1 1,-1-1,0 0,1 1,-1-1,1 0,-1 1,0-1,0 1,1-1,-1 1,0-1,0 1,0 0,0 0,-1-1,-1 1,1-1,-1 1,0 0,0 1,0-1,0 0,0 1,0-1,1 1,-1 0,0 0,1 0,-1 0,0 1,-3 2,-6 4,0 1,1 0,0 1,0 0,1 1,1 0,0 0,0 1,-10 20,17-30,1 1,0-1,1 0,-1 1,0-1,1 1,-1-1,1 1,0-1,0 1,0-1,0 1,0-1,0 1,1-1,-1 1,1-1,0 1,0-1,0 0,0 1,0-1,0 0,1 0,-1 0,1 0,-1 0,1 0,0 0,0 0,0-1,0 1,0-1,0 1,0-1,4 2,3 0,-1 1,1-1,-1-1,1 1,0-1,0-1,0 0,0 0,10-1,44-5,-1-3,61-16,-49 8,-37 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47.23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59 1,'-5'0,"-4"0,-2 4,-2 1,0 4,7 1,4-2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32.62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19 449,'-6'5,"5"-4,0 0,-1 1,1-1,0 0,0 1,0-1,0 1,0-1,-2 4,7 2,11-2,-5-4,1-1,-1 0,1 0,0-1,-1 0,0-1,1 0,12-4,84-36,-70 26,-11 5,0-1,-1-2,0 0,-1-2,-1-1,31-27,-42 32,0-1,-1 0,0-1,0 0,-2 0,0-1,0-1,-2 1,0-1,-1 0,8-32,-13 45,0 0,-1 0,1 0,-1 0,0 0,0 0,0 0,-1-1,1 1,-1 0,1 0,-1 0,0 0,0 1,-1-1,1 0,0 0,-1 0,-3-3,3 4,0 0,0 1,0-1,0 1,0 0,0 0,0 0,0 0,-1 0,1 0,0 0,-1 1,1-1,-1 1,1 0,-1 0,1 0,0 0,-1 0,1 0,-1 1,1-1,-1 1,1-1,-3 3,-3 0,0 1,0 0,0 0,1 1,0 0,0 1,0 0,1 0,-11 12,3 0,0 1,-17 31,21-31,1-1,1 1,1 0,1 1,-5 24,9-35,0 0,1 0,0 0,1 0,0 0,1 0,-1 1,2-1,-1 0,2 0,-1 0,1-1,7 17,-7-21,-1-1,0 1,1-1,-1 0,1 1,0-1,0-1,0 1,0 0,1-1,-1 0,1 1,-1-1,1-1,0 1,6 1,-3-1,-1-1,1 0,0-1,-1 1,1-1,0-1,-1 1,1-1,10-3,-2 0,-1-1,1-1,-1 0,0-1,0-1,-1 0,0 0,14-13,-24 18,31-31,-32 32,-1 0,1 0,-1 0,1 0,-1 0,0-1,0 1,0 0,0-1,0 1,-1 0,1-1,-1 1,0-1,1 1,-1-4,0 5,0 0,-1 0,1 0,0 0,0 1,0-1,-1 0,1 0,0 1,-1-1,1 0,0 0,-1 1,1-1,-1 0,1 1,-1-1,0 0,1 1,-1-1,0 1,1-1,-1 1,0 0,1-1,-1 1,-1-1,0 1,0 0,1 0,-1 0,0 0,0 0,0 0,1 1,-1-1,0 0,0 1,1 0,-3 0,-2 2,-1 1,1-1,0 1,0 1,-7 5,11-8,-1 0,1 1,0-1,0 1,0 0,0 0,0 0,1 0,-1 0,1 0,0 0,0 0,0 1,0-1,0 6,1-7,0-1,0 1,1 0,-1-1,1 1,-1-1,1 1,-1 0,1-1,0 1,0-1,0 0,0 1,0-1,0 0,0 1,0-1,1 0,-1 0,0 0,1 0,-1 0,1 0,-1-1,1 1,-1 0,1-1,0 1,-1-1,1 0,0 1,2-1,5 1,-1 0,1-1,-1 0,1-1,-1 1,16-5,53-17,-36 9,-9 4,-5 2,0-1,0-1,45-23,-71 31,0 1,0-1,0 1,1-1,-1 0,0 1,0-1,0 0,0 0,0 0,0 0,0 0,-1 0,1 0,0 0,0 0,-1 0,1-1,-1 1,1 0,-1 0,1-1,-1 1,0 0,0 0,1-1,-1 1,0 0,0-1,-1-2,0 3,0-1,0 1,0-1,0 1,0 0,-1-1,1 1,-1 0,1 0,-1 0,1 0,-1 0,1 0,-1 1,0-1,1 0,-1 1,0-1,0 1,0 0,1-1,-3 1,-4 0,1 0,0 1,-1-1,1 2,0-1,-1 1,1 0,0 0,0 1,0 0,1 0,-1 1,1-1,-11 10,11-10,1 2,0-1,0 0,1 1,-1 0,1 0,0 0,0 1,1-1,-1 1,1 0,1 0,-1 0,1 0,0 0,-2 13,4-18,-1 1,1-1,0 0,0 1,1-1,-1 1,0-1,0 0,1 1,-1-1,0 0,1 1,0-1,-1 0,1 0,0 0,-1 1,1-1,0 0,0 0,0 0,0 0,2 1,0-1,-1 1,1-1,-1 0,1 0,0-1,0 1,-1-1,1 1,0-1,0 0,3 0,4 0,0-1,-1-1,1 0,0 0,16-7,-9 2,-1-2,1 0,-2-1,1 0,-1-1,-1-1,0-1,-1 0,0 0,-1-1,19-28,-24 24,-8 14,-5 10,-1 3,1 1,1-1,-1 1,1 0,1 1,0-1,0 1,-3 20,6-28,1 0,-1 0,1 0,0 0,0 0,0 0,1 0,-1-1,1 1,-1 0,1 0,0 0,0-1,0 1,0 0,1-1,-1 1,1-1,0 0,-1 1,1-1,0 0,0 0,0 0,1 0,-1 0,0-1,1 1,-1-1,1 1,0-1,-1 0,1 0,0 0,0-1,0 1,-1-1,7 1,-2 0,0-1,0 0,1 0,-1 0,0-1,0 0,0-1,0 1,0-1,0-1,10-4,4-4,-1-1,23-18,1 0,10-12,-42 32,0 1,0-1,1 2,0 0,22-10,-32 17,-1 0,1 1,-1-1,1 1,-1-1,1 1,-1 0,1 0,0 0,-1 0,1 0,-1 1,1-1,-1 1,1 0,-1-1,0 1,5 3,-4-2,1 0,-1 1,0 0,0 0,0 0,-1 0,1 0,-1 0,1 1,-1-1,1 5,1-1,-1 1,0-1,-1 1,0 0,0 0,-1 0,0 1,0-1,-1 0,0 0,-1 11,-2-7,0-1,-1 0,0 1,0-1,-13 19,15-25,0-1,-1 0,0 0,0-1,0 1,0-1,0 1,-1-1,0 0,0 0,0-1,0 1,0-1,0 0,0 0,-1 0,-5 1,9-2,0-1,0 0,0 1,0-1,0 0,0 0,0 0,0 0,0 0,0 0,0-1,0 1,0 0,0 0,0-1,0 1,0 0,0-1,0 1,0-1,0 0,0 1,0-1,1 0,-1 1,0-1,0 0,1 0,-1 1,1-1,-1 0,0 0,1 0,0 0,-1 0,1 0,0 0,-1 0,1 0,0 0,0 0,0 0,0 0,0-2,0 0,0 0,1 0,-1 0,1 0,0-1,0 1,0 0,0 0,0 1,1-1,-1 0,1 0,3-4,6-3,-1 1,2 0,-1 0,1 1,0 1,23-10,1 2,45-13,-49 20,46-5,-55 10,1 0,-1-2,0-1,28-11,-50 17,0 0,0 0,0-1,0 1,0 0,0-1,0 1,0-1,-1 1,1-1,0 1,0-1,-1 0,1 1,0-1,-1 0,1 0,0 1,-1-1,1 0,-1 0,1 0,-1 0,0 0,1 0,-1 0,0 1,0-1,0 0,0 0,0 0,0 0,0 0,0 0,0 0,0-1,-1 0,0 1,0 0,0 0,0-1,0 1,0 0,-1 0,1 0,0 0,-1 0,1 1,0-1,-1 0,1 0,-1 1,1-1,-1 1,1 0,-1-1,0 1,-2 0,-10 0,0 1,1 1,-1 0,1 1,0 0,-1 1,2 0,-1 1,0 1,-19 11,27-14,1 0,-1 0,1 1,0-1,0 1,1 0,-1 0,1 1,0-1,-4 7,6-9,0 0,0 0,1 0,-1 0,1 0,0 0,-1 0,1 0,0-1,0 1,0 0,0 0,1 0,-1 0,0 0,1 0,-1 0,1 0,0 0,0 0,0-1,-1 1,2 0,-1-1,0 1,0-1,0 1,1-1,-1 1,1-1,2 2,6 4,0 0,1-1,0 0,1-1,-1 0,1-1,0 0,0-1,0 0,18 2,4-2,-1-2,57-3,-72 0,-1-1,1-1,32-11,-35 10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53.32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36 79,'-6'-1,"5"1,1 0,0 0,0 0,-1 0,1 0,0 0,-1-1,1 1,0 0,0 0,-1 0,1 1,0-1,-1 0,1 0,0 0,0 0,-1 0,1 0,0 0,-1 0,1 1,0-1,0 0,0 0,-1 0,1 0,0 1,0-1,0 0,-1 0,1 1,0-1,0 0,0 0,0 1,0-1,-1 0,1 0,0 1,0-1,0 0,0 1,0-1,0 0,0 0,0 1,0-1,0 0,0 1,0-1,0 0,1 1,-3 15,0 31,2-32,0 0,-5 26,0-16,-1 32,23-159,-10 56,-2 10,2-40,-7 76,0-1,0 1,0-1,0 1,0 0,0-1,0 1,0-1,0 1,0 0,0-1,0 1,0-1,0 1,0 0,0-1,0 1,1 0,-1-1,0 1,0-1,0 1,1 0,-1 0,0-1,1 1,-1-1,7 10,9 31,-12-29,5 6,-1 0,2 0,0-1,2 0,-1-1,2 0,0-1,18 16,-29-29,-1 1,0-1,1 0,-1 0,1 0,-1 0,1 0,0 0,0 0,-1-1,1 1,0-1,0 1,0-1,-1 1,1-1,0 0,0 0,0 0,0 0,0 0,3-1,-4 0,1 0,-1 0,1 0,-1-1,1 1,-1 0,0-1,0 1,0 0,1-1,-1 0,-1 1,1-1,0 1,0-1,-1 0,1 0,0 1,-1-1,0 0,1 0,-1 0,0-2,0-11,0 0,0-1,-2 1,-5-28,4 27,0-1,1 1,0-28,5 29,0 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54.92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1,'0'0,"7"130,5-11,-12-118,0 0,0 0,0 0,0 0,0 0,0-1,0 1,1 0,-1 0,0 0,1 0,-1 0,1 0,-1 0,1-1,-1 1,1 0,-1 0,2 0,-1-1,-1 0,1-1,0 1,-1 0,1-1,-1 1,0-1,1 1,-1-1,1 1,-1-1,0 1,1-1,-1 0,0 1,1-1,-1 1,0-1,0 0,0 1,0-1,0 0,0 1,0-1,0 0,0 1,0-1,0 0,2-32,-2 16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55.28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7,'12'-4,"-11"4,-1-1,0 1,1 0,-1 0,1-1,-1 1,1 0,-1 0,1 0,-1-1,0 1,1 0,-1 0,1 0,-1 0,1 0,-1 0,1 0,-1 0,1 0,-1 0,1 0,-1 1,1-1,-1 0,1 0,-1 0,1 1,-1-1,0 0,1 0,-1 1,1-1,-1 0,0 1,1-1,-1 1,0-1,0 0,1 1,-1-1,0 1,0-1,1 1,-1-1,0 1,0-1,0 1,0-1,0 0,0 2,7 23,-1 0,-1 1,1 32,3 15,-7-65,0 1,0-1,-1 1,0-1,-1 1,1-1,-2 1,1-1,-1 1,-2 8,2-16,1 0,0 0,-1 0,1 0,-1-1,1 1,-1 0,1 0,-1-1,0 1,1 0,-1-1,0 1,1-1,-1 1,0-1,0 1,0-1,0 1,1-1,-1 0,0 0,0 1,0-1,0 0,0 0,0 0,0 0,0 0,0 0,0 0,-9-2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55.65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 70,'-3'0,"-4"0,-1-3,4-1,6-3,6 0,3 1,4-1,3 0,0 1,0 2,1 2,0 1,-1-3,0 1,0-1,0 1,-3 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55.9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 17,'-2'-2,"8"-3,10-2,-14 6,0 1,0-1,-1 1,1 0,0 0,0 0,0 0,0 0,-1 0,1 0,0 1,0-1,0 1,-1-1,1 1,0 0,0 0,1 1,-2-1,0 0,0 0,0 0,0 0,0 1,0-1,0 0,-1 1,1-1,0 1,-1-1,1 1,-1-1,0 1,0-1,1 1,-1 1,0 4,-1 0,0 0,0 0,0-1,-1 1,1 0,-2-1,-3 9,-21 31,21-38,0 1,1 0,0 0,0 0,-3 11,8-19,-1 0,1 0,0 0,-1 0,1 0,0 0,0 0,0 0,0 0,0 0,0 0,0 0,0 0,0 0,1 0,-1 0,0-1,0 1,1 0,-1 0,1 0,-1 0,1 0,-1 0,1-1,0 1,1 1,-1-1,1 0,0 0,0-1,0 1,0-1,0 1,0-1,-1 1,1-1,0 0,0 0,4 0,5-2,0 0,0 0,19-7,43-21,-58 25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57.28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151 9,'7'-5,"-7"5,0 0,0 0,0 0,0-1,0 1,0 0,0 0,0 0,0 0,0 0,0 0,-1-1,1 1,0 0,0 0,0 0,0 0,0 0,0 0,0 0,0 0,0-1,0 1,0 0,0 0,-1 0,1 0,0 0,0 0,0 0,0 0,0 0,0 0,0 0,0 0,-1 0,1 0,0 0,0 0,0 0,0 0,0 0,0 0,-1 0,1 0,0 0,0 0,0 0,0 0,0 0,0 0,0 0,0 0,-1 0,1 0,0 0,0 0,0 0,0 1,0-1,0 0,0 0,0 0,0 0,0 0,-1 0,-13 8,-1 0,2 1,-1 1,1 0,0 1,1 0,0 1,-19 25,30-35,-1 1,0-1,1 0,0 1,-1-1,1 1,0-1,0 1,0 0,1-1,-1 1,1 0,-1 0,1-1,0 1,0 0,1 4,0-5,-1 0,1 0,0 0,0-1,0 1,0 0,1 0,-1-1,0 1,1-1,-1 1,1-1,-1 0,1 0,0 0,0 0,-1 0,1 0,0 0,0 0,0-1,0 1,0-1,3 1,34 6,-26-6,-1 1,0 1,0 0,21 8,-32-10,0-1,0 1,0-1,0 1,0 0,0-1,0 1,0 0,0 0,-1-1,1 1,0 0,-1 0,1 0,0 0,-1 0,1 0,-1 0,0 0,1 1,-1 0,1 1,-1-1,0 0,-1 1,1-1,0 0,-1 0,1 1,-1-1,0 0,-1 3,-3 5,-1 0,0 0,-12 14,13-18,-31 45,63-76,0-7,-13 16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57.6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138 144,'3'-1,"-1"0,0 0,1 0,-1 0,0 0,0 0,0-1,0 1,0-1,0 1,-1-1,1 0,0 1,-1-1,2-3,-3 5,0 0,0 0,1 0,-1 0,0 0,0 0,0 0,0-1,0 1,0 0,0 0,0 0,0 0,0 0,0 0,0 0,0-1,0 1,0 0,0 0,0 0,0 0,0 0,0 0,0-1,0 1,0 0,0 0,0 0,0 0,0 0,0 0,0-1,0 1,0 0,0 0,0 0,-1 0,1 0,0 0,0 0,0 0,0 0,0-1,0 1,-1 0,-7 1,-10 5,8 0,-1 1,1 0,0 1,1 0,0 0,0 1,1 0,0 1,0 0,1 0,0 1,1-1,1 1,-1 1,2-1,0 1,0 0,-3 18,7-29,-1 1,1 0,0 0,-1 0,1 0,0 1,0-1,1 0,-1 0,0 0,1-1,-1 1,1 0,0 0,-1 0,1 0,0 0,0-1,0 1,0 0,1-1,-1 1,0-1,1 1,-1-1,1 0,-1 1,1-1,0 0,0 0,-1 0,1 0,2 0,0 0,0 0,0-1,0 1,0-1,0 0,-1 0,1-1,0 1,0-1,0 0,0 0,-1 0,1 0,0-1,-1 1,6-4,15-11,0 0,-1-2,29-28,-42 36,0 0,-1-1,0-1,0 1,-2-1,1-1,-1 0,8-23,-13 31,0-1,-1 1,0 0,0 0,-1-1,0 1,1-1,-2 1,1-1,-1 1,1 0,-2-1,1 1,0 0,-5-9,4 10,0 1,0 0,-1 0,1 0,-1 0,0 0,1 0,-1 0,-1 1,1 0,0-1,-1 1,1 1,-1-1,1 0,-1 1,0 0,0 0,0 0,1 0,-9 0,3 0,0 1,0 1,0-1,1 1,-1 1,0 0,-8 2,14-3,0 0,1 0,-1 0,1 0,-1 0,0 0,1 1,0-1,-1 1,1 0,0-1,0 1,0 0,0 0,0 1,1-1,-1 0,1 1,-1-1,1 1,0-1,0 1,0-1,0 1,-1 5,2-7,0 0,0 0,0 0,1 0,-1 0,0-1,0 1,0 0,1 0,-1 0,1 0,-1 0,0-1,1 1,0 0,-1 0,1-1,-1 1,1 0,0-1,0 2,8 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58.48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 0,'-1'7,"0"-7,1 1,0-1,0 0,0 1,0-1,0 0,0 0,0 1,0-1,0 0,0 1,0-1,0 0,0 0,0 1,0-1,0 0,0 1,1-1,-1 0,0 0,0 1,0-1,0 0,1 0,-1 1,0-1,0 0,0 0,1 0,-1 1,0-1,0 0,1 0,-1 0,0 0,0 0,1 1,-1-1,0 0,1 0,-1 0,0 0,0 0,1 0,-1 0,0 0,1 0,-1 0,0 0,1 0,-1 0,0-1,18 4,-11-2,0 0,0 0,0 1,0 0,0 0,8 4,-14-5,1 0,-1 0,0 0,0-1,0 2,0-1,1 0,-2 0,1 0,0 0,0 1,0-1,0 0,-1 1,1-1,-1 1,1-1,-1 0,0 1,1-1,-1 1,0 0,0-1,0 1,0-1,0 1,0-1,-1 1,1-1,0 1,-1-1,1 0,-1 1,1-1,-3 3,0 2,-1 1,0-1,0 0,-1 0,0-1,0 1,0-1,-10 8,21-16,1 1,0 1,0-1,0 1,0 0,0 0,0 1,14 1,-19-1,0 0,1 1,-1-1,0 1,0-1,1 1,-1 0,0 0,0 0,0 0,0 0,0 1,0-1,0 0,0 1,-1 0,1-1,-1 1,1 0,-1 0,1 0,-1 0,0 0,0 0,0 0,1 4,-2-3,0 1,0-1,0 1,0-1,0 0,-1 1,0-1,0 0,0 0,0 1,0-1,0 0,-1 0,0 0,1 0,-1 0,-4 4,6-7,-1 1,1 0,0-1,-1 1,1-1,-1 1,1-1,-1 1,1-1,-1 1,1-1,-1 0,1 1,-1-1,1 0,-1 1,0-1,1 0,-1 0,0 1,1-1,-1 0,0 0,1 0,-2 0,2 0,-1-1,1 0,0 1,0-1,0 1,-1-1,1 0,0 1,0-1,0 1,0-1,0 0,0 1,0-1,0 0,1 1,-1-1,0 1,0-1,0 1,1-1,-1 0,0 1,1-1,-1 1,1-2,5-9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58.85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32 1,'0'10,"-2"1,1 0,-5 12,-1 11,1 1,3-20,1-1,0 1,1 0,0 0,1 0,2 17,1-19,0 13,2-1,1 1,17 46,-29-91,4 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1:18:50.217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447 50,'15'-18,"-13"15,0 0,0 1,0-1,0 1,0 0,1-1,-1 1,1 0,-1 0,1 1,0-1,0 0,4-1,-7 3,0 1,1-1,-1 0,0 0,0 0,1 1,-1-1,0 0,0 0,0 1,1-1,-1 0,0 1,0-1,0 0,0 0,0 1,0-1,0 0,1 1,-1-1,0 0,0 1,0-1,0 0,0 1,-1-1,1 0,0 1,0-1,0 0,0 1,0-1,0 0,0 0,-1 1,1-1,0 1,-5 15,-104 210,25-54,-50 101,86-177,-64 107,110-201,1 0,0-1,0 1,1 0,-1-1,0 1,1 0,-1 0,1 0,-1 0,1 3,0-5,0 0,0 0,0 0,0 0,0 0,0 0,0 1,0-1,0 0,1 0,-1 0,0 0,0 0,0 0,0 0,0 0,0 1,0-1,1 0,-1 0,0 0,0 0,0 0,0 0,0 0,0 0,1 0,-1 0,0 0,0 0,0 0,0 0,0 0,1 0,-1 0,0 0,0 0,0 0,0 0,0 0,1 0,-1 0,0-1,0 1,13-10,4-7,0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59.22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37 0,'0'1,"1"-1,-1 0,0 1,1-1,-1 1,0-1,1 1,-1-1,0 1,1-1,-1 1,0 0,0-1,0 1,0-1,0 1,0 0,0-1,0 1,0-1,0 1,0 0,0-1,0 1,0 0,-3 19,-14 54,12-56,0 2,1-1,-2 36,5-16,9 73,-7-90,-3-19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59.58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46 81,'-6'-4,"-1"0,1 0,-1 0,-10-4,14 7,16 4,-1 0,0-2,0 1,1-2,-1 0,21-2,77-17,-47 6,-38 8,28-11,-43 13,10-3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1:59.95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567 1,'2'2,"-1"0,1 0,-1 0,1 0,-1 0,0 1,0-1,0 0,0 1,-1-1,1 1,0-1,-1 1,0-1,0 1,0-1,0 1,0-1,0 1,0 0,-1-1,1 1,-1-1,0 0,0 1,0-1,-2 3,-3 8,-1-1,0-1,-15 19,20-27,-154 195,-62 82,63-78,169-214,-5 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00.93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34 116,'-15'51,"10"5,-3 30,6-79,-2 21,4-26,0-1,0 1,0-1,0 0,0 1,0-1,1 1,-1-1,0 0,1 1,-1-1,1 0,-1 1,1-1,1 2,-2-3,0 0,0 0,1 0,-1 0,0 0,0 0,1 0,-1 0,0 0,0 0,0 0,1-1,-1 1,0 0,0 0,1 0,-1 0,0 0,0 0,0-1,0 1,1 0,-1 0,0 0,0 0,0-1,0 1,0 0,0 0,1 0,-1-1,0 1,0 0,0 0,0 0,0-1,0 1,0 0,0 0,0-1,0 1,0 0,0 0,0-1,3-11,0-25,-1-44,-3 50,2-1,7-40,-2 26,-2 64,1 0,10 26,-10-32,0 1,2-1,-1 0,14 18,-16-24,0-1,1 1,0-1,0-1,0 1,1 0,-1-1,1 0,0-1,12 6,-17-9,0 1,0-1,1 1,-1-1,0 0,0 0,1 1,-1-1,0 0,1 0,-1-1,0 1,0 0,1 0,-1-1,0 1,0 0,1-1,-1 1,0-1,0 0,1 0,0-1,0 0,0 0,0 1,-1-2,1 1,-1 0,1 0,-1 0,0-1,2-3,0-3,-1 0,0 0,0-1,-1 1,1-11,7-86,-8 103,-1 0,1-1,-1 1,0 0,0 0,-1-1,1 1,-1 0,0 0,1-1,-1 1,-1 0,1 0,0 0,-1 0,-3-5,-1 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01.78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 1,'0'0,"-1"0,1 0,-1 0,1 1,-1-1,0 0,1 1,-1-1,1 0,-1 1,1-1,-1 0,1 1,0-1,-1 1,1-1,0 1,-1-1,1 1,0-1,-1 1,1-1,0 1,0-1,0 1,-1 0,1-1,0 1,0-1,0 1,0 0,0-1,0 1,0-1,1 2,2 26,-2-22,5 68,-4 124,-4-96,5-88,2-23,6-24,-10 30,8-34,-5 20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02.15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 5,'0'0,"1"0,-1 0,0 0,0 0,1 0,-1 0,0 0,0 0,1 0,-1 0,0 0,0-1,1 1,-1 0,0 0,0 0,1 0,-1 0,0-1,0 1,0 0,1 0,-1 0,0-1,0 1,0 0,0 0,1 0,-1-1,0 1,0 0,0-1,-3 11,2 6,0 0,1-1,1 1,1 0,3 16,-1-9,1 33,-5-37,-1 33,1-50,0 1,-1 0,0-1,1 1,-1 0,0-1,0 1,-1-1,1 1,0-1,-1 0,1 1,-1-1,0 0,-3 3,-6 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02.50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 69,'0'0,"-1"0,0 0,1 0,-1 0,0 0,1-1,-1 1,0 0,1 0,-1 0,1 0,-1-1,0 1,1 0,-1-1,1 1,-1 0,1-1,-1 1,1-1,-1 1,1-1,-1 1,1-1,0 1,-1-1,1 1,0-1,-1 0,1 1,0-1,0 0,-1 1,1-1,0 1,0-1,0 0,0 1,0-1,0 0,0 1,0-1,0 0,1 1,-1-1,0 0,0 1,1-1,-1 0,0 1,0-1,1 1,-1-1,1 1,-1-1,1 1,-1-1,0 1,1-1,0 1,0-1,7-3,1 0,0 0,0 1,0 0,0 1,0 0,0 1,1-1,18 1,32-5,-57 5,5-1,0 1,1-1,-1 1,0 1,1 0,9 0,-3 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02.87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 31,'-1'0,"0"0,0 0,0 0,0 0,0-1,0 1,0 0,0 0,0-1,0 1,0 0,0-1,0 1,1-1,-1 1,-1-1,2 0,-1 1,1 0,0-1,0 1,0 0,-1-1,1 1,0 0,0-1,0 1,0-1,0 1,0 0,0-1,0 1,0 0,0-1,0 1,0-1,0 1,0 0,0-1,0 1,0-1,1 1,-1 0,0-1,1 0,0 0,0 0,0 0,0-1,0 2,0-1,0 0,0 0,0 0,0 0,1 1,-1-1,0 1,1-1,-1 1,0-1,1 1,-1 0,0 0,1-1,-1 1,2 0,-1 0,-1 0,0 0,1 0,-1 0,1 0,-1 0,0 1,1-1,-1 0,0 1,1-1,-1 1,0-1,0 1,0 0,1-1,-1 1,0 0,0 0,0 0,0 0,0 0,0 0,-1 0,1 0,0 0,0 1,-1-1,1 0,-1 0,1 1,-1-1,1 0,-1 1,0-1,0 0,0 1,0-1,0 0,0 1,0-1,0 1,0-1,-1 0,0 3,-2 7,-1 0,0-1,0 1,-10 15,6-13,5-7,1-1,-1 1,1 0,0 0,0-1,1 1,0 0,-1 7,2-12,0 1,0-1,0 0,1 1,-1-1,0 0,1 1,-1-1,1 0,-1 0,1 0,-1 0,1 1,0-1,-1 0,1 0,2 1,-2-1,1 0,0 0,-1 0,1 0,0 0,0 0,0-1,0 1,0-1,0 1,0-1,0 0,0 0,4 0,4-1,1 0,-1-1,0-1,0 0,0 0,0-1,0 0,-1 0,17-12,-14 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03.21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314 27,'0'-1,"0"0,0 0,0-1,-1 1,1 0,-1 0,1 0,-1 0,1 0,-1-1,0 1,1 0,-1 0,0 1,0-1,0 0,1 0,-1 0,0 0,0 1,0-1,-1 1,1-1,0 1,0-1,0 1,0-1,0 1,-1 0,1 0,0-1,0 1,-3 0,-3 0,0 0,-1 0,1 0,-9 2,-2 2,-1 1,1 0,-1 2,2 0,-1 1,1 1,0 0,1 1,0 1,-24 21,38-31,0 1,0 0,1 0,-1 0,0 0,1 0,-1 0,1 0,0 0,-1 0,1 1,0-1,0 1,1-1,-1 1,1-1,-1 1,1-1,0 1,-1-1,2 1,-1-1,0 1,0-1,1 1,-1 0,1-1,2 5,-1-3,0-1,1 1,-1 0,1-1,0 0,0 0,1 0,-1 0,1 0,-1-1,1 0,0 1,0-1,0-1,0 1,5 1,53 10,-41-9,30 8,-46-10,0 0,1 0,-1 0,0 1,0 0,-1 0,1 0,-1 1,1-1,4 6,-8-7,0-1,0 0,0 1,0-1,0 1,0-1,-1 1,1-1,-1 1,1-1,-1 1,1 0,-1-1,0 1,0 0,0-1,0 1,0 0,-1 2,0 0,0 0,0-1,-1 0,1 1,-1-1,0 0,0 1,-4 3,-3 3,0 0,-1-1,-19 15,10-13,21-13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2:03.5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171 59,'2'-2,"0"-1,0 1,-1-1,1 1,-1-1,1 0,1-4,-3 6,0 1,0 0,0-1,0 1,0-1,0 1,0 0,0-1,0 1,0-1,0 1,0 0,0-1,0 1,0-1,0 1,0 0,0-1,0 1,-1-1,1 1,0 0,0-1,-1 1,0-1,1 1,-1 0,0 0,1-1,-1 1,0 0,0 0,1 0,-1 0,0 0,0 0,1 0,-1 0,0 1,0-1,1 0,-1 0,0 1,0-1,-7 4,1-1,0 1,0 0,0 1,0 0,1 0,-1 0,2 1,-1-1,-5 9,-1 1,0 1,2 0,-11 20,15-22,0-1,0 1,2 0,-1 0,-2 20,6-30,1 0,0 0,0 1,0-1,0 0,1 1,-1-1,1 0,0 0,2 5,-1-7,-1 1,0-1,0 0,1 0,-1 0,1 0,0-1,-1 1,1 0,0-1,0 1,0-1,0 1,0-1,1 0,-1 0,0 0,5 1,-2-1,0-1,0 1,-1-1,1 0,0-1,0 1,0-1,-1 0,1 0,0 0,-1-1,1 0,6-3,6-4,32-21,-40 23,1-1,-2 1,1-1,-1-1,0 0,-1 0,0 0,-1-1,0 0,0 0,-1 0,5-14,-8 19,0-1,-1 1,0 0,0-1,0 1,-1 0,1-1,-1 1,-1-1,1 1,-1 0,0-1,0 1,0 0,-1 0,0-1,0 1,0 0,-1 1,1-1,-1 0,0 1,-1 0,1-1,-1 1,0 1,-8-8,7 8,0 0,-1 0,1 0,-1 1,0-1,0 2,0-1,0 1,0-1,0 2,-8-1,10 0,1 1,-1 0,0 0,1 0,-1 1,1-1,-1 1,1 0,-1 0,1 0,0 0,-1 1,1-1,0 1,0 0,0 0,0 0,0 0,1 0,-5 5,7-6,-1 0,0-1,1 1,-1 0,1 0,0 0,-1 0,1 0,0 0,0 0,-1 0,1 0,0 0,0 0,0 0,0 0,0 0,0 0,0-1,1 1,-1 0,0 0,1 0,-1 0,0 0,1 0,0 1,19 17,-18-17,7 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45210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4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4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2327" y="365125"/>
            <a:ext cx="8543924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2327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82327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39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39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4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4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4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4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82327" y="457201"/>
            <a:ext cx="3194943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211340" y="987425"/>
            <a:ext cx="5014912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82327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4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2327" y="457201"/>
            <a:ext cx="3194943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4211340" y="987425"/>
            <a:ext cx="5014912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2327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4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4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777331" y="-270667"/>
            <a:ext cx="4351338" cy="8543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4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5251053" y="2203054"/>
            <a:ext cx="5811838" cy="21359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917178" y="128986"/>
            <a:ext cx="5811838" cy="6284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4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4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4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4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99" Type="http://schemas.openxmlformats.org/officeDocument/2006/relationships/image" Target="../media/image150.png"/><Relationship Id="rId21" Type="http://schemas.openxmlformats.org/officeDocument/2006/relationships/image" Target="../media/image11.png"/><Relationship Id="rId63" Type="http://schemas.openxmlformats.org/officeDocument/2006/relationships/image" Target="../media/image32.png"/><Relationship Id="rId159" Type="http://schemas.openxmlformats.org/officeDocument/2006/relationships/image" Target="../media/image80.png"/><Relationship Id="rId324" Type="http://schemas.openxmlformats.org/officeDocument/2006/relationships/customXml" Target="../ink/ink161.xml"/><Relationship Id="rId366" Type="http://schemas.openxmlformats.org/officeDocument/2006/relationships/customXml" Target="../ink/ink182.xml"/><Relationship Id="rId170" Type="http://schemas.openxmlformats.org/officeDocument/2006/relationships/customXml" Target="../ink/ink84.xml"/><Relationship Id="rId226" Type="http://schemas.openxmlformats.org/officeDocument/2006/relationships/customXml" Target="../ink/ink112.xml"/><Relationship Id="rId433" Type="http://schemas.openxmlformats.org/officeDocument/2006/relationships/image" Target="../media/image217.png"/><Relationship Id="rId268" Type="http://schemas.openxmlformats.org/officeDocument/2006/relationships/customXml" Target="../ink/ink133.xml"/><Relationship Id="rId475" Type="http://schemas.openxmlformats.org/officeDocument/2006/relationships/image" Target="../media/image238.png"/><Relationship Id="rId32" Type="http://schemas.openxmlformats.org/officeDocument/2006/relationships/customXml" Target="../ink/ink15.xml"/><Relationship Id="rId74" Type="http://schemas.openxmlformats.org/officeDocument/2006/relationships/customXml" Target="../ink/ink36.xml"/><Relationship Id="rId128" Type="http://schemas.openxmlformats.org/officeDocument/2006/relationships/customXml" Target="../ink/ink63.xml"/><Relationship Id="rId335" Type="http://schemas.openxmlformats.org/officeDocument/2006/relationships/image" Target="../media/image168.png"/><Relationship Id="rId377" Type="http://schemas.openxmlformats.org/officeDocument/2006/relationships/image" Target="../media/image189.png"/><Relationship Id="rId5" Type="http://schemas.openxmlformats.org/officeDocument/2006/relationships/image" Target="../media/image3.png"/><Relationship Id="rId181" Type="http://schemas.openxmlformats.org/officeDocument/2006/relationships/image" Target="../media/image91.png"/><Relationship Id="rId237" Type="http://schemas.openxmlformats.org/officeDocument/2006/relationships/image" Target="../media/image119.png"/><Relationship Id="rId402" Type="http://schemas.openxmlformats.org/officeDocument/2006/relationships/customXml" Target="../ink/ink200.xml"/><Relationship Id="rId279" Type="http://schemas.openxmlformats.org/officeDocument/2006/relationships/image" Target="../media/image140.png"/><Relationship Id="rId444" Type="http://schemas.openxmlformats.org/officeDocument/2006/relationships/customXml" Target="../ink/ink221.xml"/><Relationship Id="rId486" Type="http://schemas.openxmlformats.org/officeDocument/2006/relationships/customXml" Target="../ink/ink242.xml"/><Relationship Id="rId43" Type="http://schemas.openxmlformats.org/officeDocument/2006/relationships/image" Target="../media/image22.png"/><Relationship Id="rId139" Type="http://schemas.openxmlformats.org/officeDocument/2006/relationships/image" Target="../media/image70.png"/><Relationship Id="rId290" Type="http://schemas.openxmlformats.org/officeDocument/2006/relationships/customXml" Target="../ink/ink144.xml"/><Relationship Id="rId304" Type="http://schemas.openxmlformats.org/officeDocument/2006/relationships/customXml" Target="../ink/ink151.xml"/><Relationship Id="rId346" Type="http://schemas.openxmlformats.org/officeDocument/2006/relationships/customXml" Target="../ink/ink172.xml"/><Relationship Id="rId388" Type="http://schemas.openxmlformats.org/officeDocument/2006/relationships/customXml" Target="../ink/ink193.xml"/><Relationship Id="rId85" Type="http://schemas.openxmlformats.org/officeDocument/2006/relationships/image" Target="../media/image43.png"/><Relationship Id="rId150" Type="http://schemas.openxmlformats.org/officeDocument/2006/relationships/customXml" Target="../ink/ink74.xml"/><Relationship Id="rId192" Type="http://schemas.openxmlformats.org/officeDocument/2006/relationships/customXml" Target="../ink/ink95.xml"/><Relationship Id="rId206" Type="http://schemas.openxmlformats.org/officeDocument/2006/relationships/customXml" Target="../ink/ink102.xml"/><Relationship Id="rId413" Type="http://schemas.openxmlformats.org/officeDocument/2006/relationships/image" Target="../media/image207.png"/><Relationship Id="rId248" Type="http://schemas.openxmlformats.org/officeDocument/2006/relationships/customXml" Target="../ink/ink123.xml"/><Relationship Id="rId455" Type="http://schemas.openxmlformats.org/officeDocument/2006/relationships/image" Target="../media/image228.png"/><Relationship Id="rId12" Type="http://schemas.openxmlformats.org/officeDocument/2006/relationships/customXml" Target="../ink/ink5.xml"/><Relationship Id="rId108" Type="http://schemas.openxmlformats.org/officeDocument/2006/relationships/customXml" Target="../ink/ink53.xml"/><Relationship Id="rId315" Type="http://schemas.openxmlformats.org/officeDocument/2006/relationships/image" Target="../media/image158.png"/><Relationship Id="rId357" Type="http://schemas.openxmlformats.org/officeDocument/2006/relationships/image" Target="../media/image179.png"/><Relationship Id="rId54" Type="http://schemas.openxmlformats.org/officeDocument/2006/relationships/customXml" Target="../ink/ink26.xml"/><Relationship Id="rId96" Type="http://schemas.openxmlformats.org/officeDocument/2006/relationships/customXml" Target="../ink/ink47.xml"/><Relationship Id="rId161" Type="http://schemas.openxmlformats.org/officeDocument/2006/relationships/image" Target="../media/image81.png"/><Relationship Id="rId217" Type="http://schemas.openxmlformats.org/officeDocument/2006/relationships/image" Target="../media/image109.png"/><Relationship Id="rId399" Type="http://schemas.openxmlformats.org/officeDocument/2006/relationships/image" Target="../media/image200.png"/><Relationship Id="rId259" Type="http://schemas.openxmlformats.org/officeDocument/2006/relationships/image" Target="../media/image130.png"/><Relationship Id="rId424" Type="http://schemas.openxmlformats.org/officeDocument/2006/relationships/customXml" Target="../ink/ink211.xml"/><Relationship Id="rId466" Type="http://schemas.openxmlformats.org/officeDocument/2006/relationships/customXml" Target="../ink/ink232.xml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270" Type="http://schemas.openxmlformats.org/officeDocument/2006/relationships/customXml" Target="../ink/ink134.xml"/><Relationship Id="rId326" Type="http://schemas.openxmlformats.org/officeDocument/2006/relationships/customXml" Target="../ink/ink162.xml"/><Relationship Id="rId65" Type="http://schemas.openxmlformats.org/officeDocument/2006/relationships/image" Target="../media/image33.png"/><Relationship Id="rId130" Type="http://schemas.openxmlformats.org/officeDocument/2006/relationships/customXml" Target="../ink/ink64.xml"/><Relationship Id="rId368" Type="http://schemas.openxmlformats.org/officeDocument/2006/relationships/customXml" Target="../ink/ink183.xml"/><Relationship Id="rId172" Type="http://schemas.openxmlformats.org/officeDocument/2006/relationships/customXml" Target="../ink/ink85.xml"/><Relationship Id="rId228" Type="http://schemas.openxmlformats.org/officeDocument/2006/relationships/customXml" Target="../ink/ink113.xml"/><Relationship Id="rId435" Type="http://schemas.openxmlformats.org/officeDocument/2006/relationships/image" Target="../media/image218.png"/><Relationship Id="rId477" Type="http://schemas.openxmlformats.org/officeDocument/2006/relationships/image" Target="../media/image239.png"/><Relationship Id="rId281" Type="http://schemas.openxmlformats.org/officeDocument/2006/relationships/image" Target="../media/image141.png"/><Relationship Id="rId337" Type="http://schemas.openxmlformats.org/officeDocument/2006/relationships/image" Target="../media/image169.png"/><Relationship Id="rId34" Type="http://schemas.openxmlformats.org/officeDocument/2006/relationships/customXml" Target="../ink/ink16.xml"/><Relationship Id="rId76" Type="http://schemas.openxmlformats.org/officeDocument/2006/relationships/customXml" Target="../ink/ink37.xml"/><Relationship Id="rId141" Type="http://schemas.openxmlformats.org/officeDocument/2006/relationships/image" Target="../media/image71.png"/><Relationship Id="rId379" Type="http://schemas.openxmlformats.org/officeDocument/2006/relationships/image" Target="../media/image190.png"/><Relationship Id="rId7" Type="http://schemas.openxmlformats.org/officeDocument/2006/relationships/image" Target="../media/image4.png"/><Relationship Id="rId183" Type="http://schemas.openxmlformats.org/officeDocument/2006/relationships/image" Target="../media/image92.png"/><Relationship Id="rId239" Type="http://schemas.openxmlformats.org/officeDocument/2006/relationships/image" Target="../media/image120.png"/><Relationship Id="rId390" Type="http://schemas.openxmlformats.org/officeDocument/2006/relationships/customXml" Target="../ink/ink194.xml"/><Relationship Id="rId404" Type="http://schemas.openxmlformats.org/officeDocument/2006/relationships/customXml" Target="../ink/ink201.xml"/><Relationship Id="rId446" Type="http://schemas.openxmlformats.org/officeDocument/2006/relationships/customXml" Target="../ink/ink222.xml"/><Relationship Id="rId250" Type="http://schemas.openxmlformats.org/officeDocument/2006/relationships/customXml" Target="../ink/ink124.xml"/><Relationship Id="rId292" Type="http://schemas.openxmlformats.org/officeDocument/2006/relationships/customXml" Target="../ink/ink145.xml"/><Relationship Id="rId306" Type="http://schemas.openxmlformats.org/officeDocument/2006/relationships/customXml" Target="../ink/ink152.xml"/><Relationship Id="rId488" Type="http://schemas.openxmlformats.org/officeDocument/2006/relationships/customXml" Target="../ink/ink243.xml"/><Relationship Id="rId45" Type="http://schemas.openxmlformats.org/officeDocument/2006/relationships/image" Target="../media/image23.png"/><Relationship Id="rId87" Type="http://schemas.openxmlformats.org/officeDocument/2006/relationships/image" Target="../media/image44.png"/><Relationship Id="rId110" Type="http://schemas.openxmlformats.org/officeDocument/2006/relationships/customXml" Target="../ink/ink54.xml"/><Relationship Id="rId348" Type="http://schemas.openxmlformats.org/officeDocument/2006/relationships/customXml" Target="../ink/ink173.xml"/><Relationship Id="rId152" Type="http://schemas.openxmlformats.org/officeDocument/2006/relationships/customXml" Target="../ink/ink75.xml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415" Type="http://schemas.openxmlformats.org/officeDocument/2006/relationships/image" Target="../media/image208.png"/><Relationship Id="rId457" Type="http://schemas.openxmlformats.org/officeDocument/2006/relationships/image" Target="../media/image229.png"/><Relationship Id="rId261" Type="http://schemas.openxmlformats.org/officeDocument/2006/relationships/image" Target="../media/image131.png"/><Relationship Id="rId14" Type="http://schemas.openxmlformats.org/officeDocument/2006/relationships/customXml" Target="../ink/ink6.xml"/><Relationship Id="rId56" Type="http://schemas.openxmlformats.org/officeDocument/2006/relationships/customXml" Target="../ink/ink27.xml"/><Relationship Id="rId317" Type="http://schemas.openxmlformats.org/officeDocument/2006/relationships/image" Target="../media/image159.png"/><Relationship Id="rId359" Type="http://schemas.openxmlformats.org/officeDocument/2006/relationships/image" Target="../media/image180.png"/><Relationship Id="rId98" Type="http://schemas.openxmlformats.org/officeDocument/2006/relationships/customXml" Target="../ink/ink48.xml"/><Relationship Id="rId121" Type="http://schemas.openxmlformats.org/officeDocument/2006/relationships/image" Target="../media/image61.png"/><Relationship Id="rId163" Type="http://schemas.openxmlformats.org/officeDocument/2006/relationships/image" Target="../media/image82.png"/><Relationship Id="rId219" Type="http://schemas.openxmlformats.org/officeDocument/2006/relationships/image" Target="../media/image110.png"/><Relationship Id="rId370" Type="http://schemas.openxmlformats.org/officeDocument/2006/relationships/customXml" Target="../ink/ink184.xml"/><Relationship Id="rId426" Type="http://schemas.openxmlformats.org/officeDocument/2006/relationships/customXml" Target="../ink/ink212.xml"/><Relationship Id="rId230" Type="http://schemas.openxmlformats.org/officeDocument/2006/relationships/customXml" Target="../ink/ink114.xml"/><Relationship Id="rId468" Type="http://schemas.openxmlformats.org/officeDocument/2006/relationships/customXml" Target="../ink/ink233.xml"/><Relationship Id="rId25" Type="http://schemas.openxmlformats.org/officeDocument/2006/relationships/image" Target="../media/image13.png"/><Relationship Id="rId67" Type="http://schemas.openxmlformats.org/officeDocument/2006/relationships/image" Target="../media/image34.png"/><Relationship Id="rId272" Type="http://schemas.openxmlformats.org/officeDocument/2006/relationships/customXml" Target="../ink/ink135.xml"/><Relationship Id="rId328" Type="http://schemas.openxmlformats.org/officeDocument/2006/relationships/customXml" Target="../ink/ink163.xml"/><Relationship Id="rId132" Type="http://schemas.openxmlformats.org/officeDocument/2006/relationships/customXml" Target="../ink/ink65.xml"/><Relationship Id="rId174" Type="http://schemas.openxmlformats.org/officeDocument/2006/relationships/customXml" Target="../ink/ink86.xml"/><Relationship Id="rId381" Type="http://schemas.openxmlformats.org/officeDocument/2006/relationships/image" Target="../media/image191.png"/><Relationship Id="rId241" Type="http://schemas.openxmlformats.org/officeDocument/2006/relationships/image" Target="../media/image121.png"/><Relationship Id="rId437" Type="http://schemas.openxmlformats.org/officeDocument/2006/relationships/image" Target="../media/image219.png"/><Relationship Id="rId479" Type="http://schemas.openxmlformats.org/officeDocument/2006/relationships/image" Target="../media/image240.png"/><Relationship Id="rId36" Type="http://schemas.openxmlformats.org/officeDocument/2006/relationships/customXml" Target="../ink/ink17.xml"/><Relationship Id="rId283" Type="http://schemas.openxmlformats.org/officeDocument/2006/relationships/image" Target="../media/image142.png"/><Relationship Id="rId339" Type="http://schemas.openxmlformats.org/officeDocument/2006/relationships/image" Target="../media/image170.png"/><Relationship Id="rId490" Type="http://schemas.openxmlformats.org/officeDocument/2006/relationships/customXml" Target="../ink/ink244.xml"/><Relationship Id="rId78" Type="http://schemas.openxmlformats.org/officeDocument/2006/relationships/customXml" Target="../ink/ink38.xml"/><Relationship Id="rId101" Type="http://schemas.openxmlformats.org/officeDocument/2006/relationships/image" Target="../media/image51.png"/><Relationship Id="rId143" Type="http://schemas.openxmlformats.org/officeDocument/2006/relationships/image" Target="../media/image72.png"/><Relationship Id="rId185" Type="http://schemas.openxmlformats.org/officeDocument/2006/relationships/image" Target="../media/image93.png"/><Relationship Id="rId350" Type="http://schemas.openxmlformats.org/officeDocument/2006/relationships/customXml" Target="../ink/ink174.xml"/><Relationship Id="rId406" Type="http://schemas.openxmlformats.org/officeDocument/2006/relationships/customXml" Target="../ink/ink202.xml"/><Relationship Id="rId9" Type="http://schemas.openxmlformats.org/officeDocument/2006/relationships/image" Target="../media/image5.png"/><Relationship Id="rId210" Type="http://schemas.openxmlformats.org/officeDocument/2006/relationships/customXml" Target="../ink/ink104.xml"/><Relationship Id="rId392" Type="http://schemas.openxmlformats.org/officeDocument/2006/relationships/customXml" Target="../ink/ink195.xml"/><Relationship Id="rId448" Type="http://schemas.openxmlformats.org/officeDocument/2006/relationships/customXml" Target="../ink/ink223.xml"/><Relationship Id="rId252" Type="http://schemas.openxmlformats.org/officeDocument/2006/relationships/customXml" Target="../ink/ink125.xml"/><Relationship Id="rId294" Type="http://schemas.openxmlformats.org/officeDocument/2006/relationships/customXml" Target="../ink/ink146.xml"/><Relationship Id="rId308" Type="http://schemas.openxmlformats.org/officeDocument/2006/relationships/customXml" Target="../ink/ink153.xml"/><Relationship Id="rId47" Type="http://schemas.openxmlformats.org/officeDocument/2006/relationships/image" Target="../media/image24.png"/><Relationship Id="rId89" Type="http://schemas.openxmlformats.org/officeDocument/2006/relationships/image" Target="../media/image45.png"/><Relationship Id="rId112" Type="http://schemas.openxmlformats.org/officeDocument/2006/relationships/customXml" Target="../ink/ink55.xml"/><Relationship Id="rId154" Type="http://schemas.openxmlformats.org/officeDocument/2006/relationships/customXml" Target="../ink/ink76.xml"/><Relationship Id="rId361" Type="http://schemas.openxmlformats.org/officeDocument/2006/relationships/image" Target="../media/image181.png"/><Relationship Id="rId196" Type="http://schemas.openxmlformats.org/officeDocument/2006/relationships/customXml" Target="../ink/ink97.xml"/><Relationship Id="rId417" Type="http://schemas.openxmlformats.org/officeDocument/2006/relationships/image" Target="../media/image209.png"/><Relationship Id="rId459" Type="http://schemas.openxmlformats.org/officeDocument/2006/relationships/image" Target="../media/image230.png"/><Relationship Id="rId16" Type="http://schemas.openxmlformats.org/officeDocument/2006/relationships/customXml" Target="../ink/ink7.xml"/><Relationship Id="rId221" Type="http://schemas.openxmlformats.org/officeDocument/2006/relationships/image" Target="../media/image111.png"/><Relationship Id="rId263" Type="http://schemas.openxmlformats.org/officeDocument/2006/relationships/image" Target="../media/image132.png"/><Relationship Id="rId319" Type="http://schemas.openxmlformats.org/officeDocument/2006/relationships/image" Target="../media/image160.png"/><Relationship Id="rId470" Type="http://schemas.openxmlformats.org/officeDocument/2006/relationships/customXml" Target="../ink/ink234.xml"/><Relationship Id="rId58" Type="http://schemas.openxmlformats.org/officeDocument/2006/relationships/customXml" Target="../ink/ink28.xml"/><Relationship Id="rId123" Type="http://schemas.openxmlformats.org/officeDocument/2006/relationships/image" Target="../media/image62.png"/><Relationship Id="rId330" Type="http://schemas.openxmlformats.org/officeDocument/2006/relationships/customXml" Target="../ink/ink164.xml"/><Relationship Id="rId165" Type="http://schemas.openxmlformats.org/officeDocument/2006/relationships/image" Target="../media/image83.png"/><Relationship Id="rId372" Type="http://schemas.openxmlformats.org/officeDocument/2006/relationships/customXml" Target="../ink/ink185.xml"/><Relationship Id="rId428" Type="http://schemas.openxmlformats.org/officeDocument/2006/relationships/customXml" Target="../ink/ink213.xml"/><Relationship Id="rId232" Type="http://schemas.openxmlformats.org/officeDocument/2006/relationships/customXml" Target="../ink/ink115.xml"/><Relationship Id="rId274" Type="http://schemas.openxmlformats.org/officeDocument/2006/relationships/customXml" Target="../ink/ink136.xml"/><Relationship Id="rId481" Type="http://schemas.openxmlformats.org/officeDocument/2006/relationships/image" Target="../media/image241.png"/><Relationship Id="rId27" Type="http://schemas.openxmlformats.org/officeDocument/2006/relationships/image" Target="../media/image14.png"/><Relationship Id="rId69" Type="http://schemas.openxmlformats.org/officeDocument/2006/relationships/image" Target="../media/image35.png"/><Relationship Id="rId134" Type="http://schemas.openxmlformats.org/officeDocument/2006/relationships/customXml" Target="../ink/ink66.xml"/><Relationship Id="rId80" Type="http://schemas.openxmlformats.org/officeDocument/2006/relationships/customXml" Target="../ink/ink39.xml"/><Relationship Id="rId176" Type="http://schemas.openxmlformats.org/officeDocument/2006/relationships/customXml" Target="../ink/ink87.xml"/><Relationship Id="rId341" Type="http://schemas.openxmlformats.org/officeDocument/2006/relationships/image" Target="../media/image171.png"/><Relationship Id="rId383" Type="http://schemas.openxmlformats.org/officeDocument/2006/relationships/image" Target="../media/image192.png"/><Relationship Id="rId439" Type="http://schemas.openxmlformats.org/officeDocument/2006/relationships/image" Target="../media/image220.png"/><Relationship Id="rId201" Type="http://schemas.openxmlformats.org/officeDocument/2006/relationships/image" Target="../media/image101.png"/><Relationship Id="rId243" Type="http://schemas.openxmlformats.org/officeDocument/2006/relationships/image" Target="../media/image122.png"/><Relationship Id="rId285" Type="http://schemas.openxmlformats.org/officeDocument/2006/relationships/image" Target="../media/image143.png"/><Relationship Id="rId450" Type="http://schemas.openxmlformats.org/officeDocument/2006/relationships/customXml" Target="../ink/ink224.xml"/><Relationship Id="rId38" Type="http://schemas.openxmlformats.org/officeDocument/2006/relationships/customXml" Target="../ink/ink18.xml"/><Relationship Id="rId103" Type="http://schemas.openxmlformats.org/officeDocument/2006/relationships/image" Target="../media/image52.png"/><Relationship Id="rId310" Type="http://schemas.openxmlformats.org/officeDocument/2006/relationships/customXml" Target="../ink/ink154.xml"/><Relationship Id="rId492" Type="http://schemas.openxmlformats.org/officeDocument/2006/relationships/customXml" Target="../ink/ink245.xml"/><Relationship Id="rId91" Type="http://schemas.openxmlformats.org/officeDocument/2006/relationships/image" Target="../media/image46.png"/><Relationship Id="rId145" Type="http://schemas.openxmlformats.org/officeDocument/2006/relationships/image" Target="../media/image73.png"/><Relationship Id="rId187" Type="http://schemas.openxmlformats.org/officeDocument/2006/relationships/image" Target="../media/image94.png"/><Relationship Id="rId352" Type="http://schemas.openxmlformats.org/officeDocument/2006/relationships/customXml" Target="../ink/ink175.xml"/><Relationship Id="rId394" Type="http://schemas.openxmlformats.org/officeDocument/2006/relationships/customXml" Target="../ink/ink196.xml"/><Relationship Id="rId408" Type="http://schemas.openxmlformats.org/officeDocument/2006/relationships/customXml" Target="../ink/ink203.xml"/><Relationship Id="rId212" Type="http://schemas.openxmlformats.org/officeDocument/2006/relationships/customXml" Target="../ink/ink105.xml"/><Relationship Id="rId254" Type="http://schemas.openxmlformats.org/officeDocument/2006/relationships/customXml" Target="../ink/ink126.xml"/><Relationship Id="rId49" Type="http://schemas.openxmlformats.org/officeDocument/2006/relationships/image" Target="../media/image25.png"/><Relationship Id="rId114" Type="http://schemas.openxmlformats.org/officeDocument/2006/relationships/customXml" Target="../ink/ink56.xml"/><Relationship Id="rId296" Type="http://schemas.openxmlformats.org/officeDocument/2006/relationships/customXml" Target="../ink/ink147.xml"/><Relationship Id="rId461" Type="http://schemas.openxmlformats.org/officeDocument/2006/relationships/image" Target="../media/image231.png"/><Relationship Id="rId60" Type="http://schemas.openxmlformats.org/officeDocument/2006/relationships/customXml" Target="../ink/ink29.xml"/><Relationship Id="rId156" Type="http://schemas.openxmlformats.org/officeDocument/2006/relationships/customXml" Target="../ink/ink77.xml"/><Relationship Id="rId198" Type="http://schemas.openxmlformats.org/officeDocument/2006/relationships/customXml" Target="../ink/ink98.xml"/><Relationship Id="rId321" Type="http://schemas.openxmlformats.org/officeDocument/2006/relationships/image" Target="../media/image161.png"/><Relationship Id="rId363" Type="http://schemas.openxmlformats.org/officeDocument/2006/relationships/image" Target="../media/image182.png"/><Relationship Id="rId419" Type="http://schemas.openxmlformats.org/officeDocument/2006/relationships/image" Target="../media/image210.png"/><Relationship Id="rId223" Type="http://schemas.openxmlformats.org/officeDocument/2006/relationships/image" Target="../media/image112.png"/><Relationship Id="rId430" Type="http://schemas.openxmlformats.org/officeDocument/2006/relationships/customXml" Target="../ink/ink214.xml"/><Relationship Id="rId18" Type="http://schemas.openxmlformats.org/officeDocument/2006/relationships/customXml" Target="../ink/ink8.xml"/><Relationship Id="rId265" Type="http://schemas.openxmlformats.org/officeDocument/2006/relationships/image" Target="../media/image133.png"/><Relationship Id="rId472" Type="http://schemas.openxmlformats.org/officeDocument/2006/relationships/customXml" Target="../ink/ink235.xml"/><Relationship Id="rId125" Type="http://schemas.openxmlformats.org/officeDocument/2006/relationships/image" Target="../media/image63.png"/><Relationship Id="rId167" Type="http://schemas.openxmlformats.org/officeDocument/2006/relationships/image" Target="../media/image84.png"/><Relationship Id="rId332" Type="http://schemas.openxmlformats.org/officeDocument/2006/relationships/customXml" Target="../ink/ink165.xml"/><Relationship Id="rId374" Type="http://schemas.openxmlformats.org/officeDocument/2006/relationships/customXml" Target="../ink/ink186.xml"/><Relationship Id="rId71" Type="http://schemas.openxmlformats.org/officeDocument/2006/relationships/image" Target="../media/image36.png"/><Relationship Id="rId234" Type="http://schemas.openxmlformats.org/officeDocument/2006/relationships/customXml" Target="../ink/ink116.xml"/><Relationship Id="rId2" Type="http://schemas.openxmlformats.org/officeDocument/2006/relationships/hyperlink" Target="https://mesmanuels.fr/acces-libre/9782401073364" TargetMode="External"/><Relationship Id="rId29" Type="http://schemas.openxmlformats.org/officeDocument/2006/relationships/image" Target="../media/image15.png"/><Relationship Id="rId276" Type="http://schemas.openxmlformats.org/officeDocument/2006/relationships/customXml" Target="../ink/ink137.xml"/><Relationship Id="rId441" Type="http://schemas.openxmlformats.org/officeDocument/2006/relationships/image" Target="../media/image221.png"/><Relationship Id="rId483" Type="http://schemas.openxmlformats.org/officeDocument/2006/relationships/image" Target="../media/image242.png"/><Relationship Id="rId40" Type="http://schemas.openxmlformats.org/officeDocument/2006/relationships/customXml" Target="../ink/ink19.xml"/><Relationship Id="rId136" Type="http://schemas.openxmlformats.org/officeDocument/2006/relationships/customXml" Target="../ink/ink67.xml"/><Relationship Id="rId178" Type="http://schemas.openxmlformats.org/officeDocument/2006/relationships/customXml" Target="../ink/ink88.xml"/><Relationship Id="rId301" Type="http://schemas.openxmlformats.org/officeDocument/2006/relationships/image" Target="../media/image151.png"/><Relationship Id="rId343" Type="http://schemas.openxmlformats.org/officeDocument/2006/relationships/image" Target="../media/image172.png"/><Relationship Id="rId82" Type="http://schemas.openxmlformats.org/officeDocument/2006/relationships/customXml" Target="../ink/ink40.xml"/><Relationship Id="rId203" Type="http://schemas.openxmlformats.org/officeDocument/2006/relationships/image" Target="../media/image102.png"/><Relationship Id="rId385" Type="http://schemas.openxmlformats.org/officeDocument/2006/relationships/image" Target="../media/image193.png"/><Relationship Id="rId245" Type="http://schemas.openxmlformats.org/officeDocument/2006/relationships/image" Target="../media/image123.png"/><Relationship Id="rId287" Type="http://schemas.openxmlformats.org/officeDocument/2006/relationships/image" Target="../media/image144.png"/><Relationship Id="rId410" Type="http://schemas.openxmlformats.org/officeDocument/2006/relationships/customXml" Target="../ink/ink204.xml"/><Relationship Id="rId452" Type="http://schemas.openxmlformats.org/officeDocument/2006/relationships/customXml" Target="../ink/ink225.xml"/><Relationship Id="rId494" Type="http://schemas.openxmlformats.org/officeDocument/2006/relationships/customXml" Target="../ink/ink246.xml"/><Relationship Id="rId105" Type="http://schemas.openxmlformats.org/officeDocument/2006/relationships/image" Target="../media/image53.png"/><Relationship Id="rId147" Type="http://schemas.openxmlformats.org/officeDocument/2006/relationships/image" Target="../media/image74.png"/><Relationship Id="rId312" Type="http://schemas.openxmlformats.org/officeDocument/2006/relationships/customXml" Target="../ink/ink155.xml"/><Relationship Id="rId354" Type="http://schemas.openxmlformats.org/officeDocument/2006/relationships/customXml" Target="../ink/ink176.xml"/><Relationship Id="rId51" Type="http://schemas.openxmlformats.org/officeDocument/2006/relationships/image" Target="../media/image26.png"/><Relationship Id="rId93" Type="http://schemas.openxmlformats.org/officeDocument/2006/relationships/image" Target="../media/image47.png"/><Relationship Id="rId189" Type="http://schemas.openxmlformats.org/officeDocument/2006/relationships/image" Target="../media/image95.png"/><Relationship Id="rId396" Type="http://schemas.openxmlformats.org/officeDocument/2006/relationships/customXml" Target="../ink/ink197.xml"/><Relationship Id="rId214" Type="http://schemas.openxmlformats.org/officeDocument/2006/relationships/customXml" Target="../ink/ink106.xml"/><Relationship Id="rId256" Type="http://schemas.openxmlformats.org/officeDocument/2006/relationships/customXml" Target="../ink/ink127.xml"/><Relationship Id="rId298" Type="http://schemas.openxmlformats.org/officeDocument/2006/relationships/customXml" Target="../ink/ink148.xml"/><Relationship Id="rId421" Type="http://schemas.openxmlformats.org/officeDocument/2006/relationships/image" Target="../media/image211.png"/><Relationship Id="rId463" Type="http://schemas.openxmlformats.org/officeDocument/2006/relationships/image" Target="../media/image232.png"/><Relationship Id="rId116" Type="http://schemas.openxmlformats.org/officeDocument/2006/relationships/customXml" Target="../ink/ink57.xml"/><Relationship Id="rId158" Type="http://schemas.openxmlformats.org/officeDocument/2006/relationships/customXml" Target="../ink/ink78.xml"/><Relationship Id="rId323" Type="http://schemas.openxmlformats.org/officeDocument/2006/relationships/image" Target="../media/image162.png"/><Relationship Id="rId20" Type="http://schemas.openxmlformats.org/officeDocument/2006/relationships/customXml" Target="../ink/ink9.xml"/><Relationship Id="rId62" Type="http://schemas.openxmlformats.org/officeDocument/2006/relationships/customXml" Target="../ink/ink30.xml"/><Relationship Id="rId365" Type="http://schemas.openxmlformats.org/officeDocument/2006/relationships/image" Target="../media/image183.png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25" Type="http://schemas.openxmlformats.org/officeDocument/2006/relationships/image" Target="../media/image113.png"/><Relationship Id="rId246" Type="http://schemas.openxmlformats.org/officeDocument/2006/relationships/customXml" Target="../ink/ink122.xml"/><Relationship Id="rId267" Type="http://schemas.openxmlformats.org/officeDocument/2006/relationships/image" Target="../media/image134.png"/><Relationship Id="rId288" Type="http://schemas.openxmlformats.org/officeDocument/2006/relationships/customXml" Target="../ink/ink143.xml"/><Relationship Id="rId411" Type="http://schemas.openxmlformats.org/officeDocument/2006/relationships/image" Target="../media/image206.png"/><Relationship Id="rId432" Type="http://schemas.openxmlformats.org/officeDocument/2006/relationships/customXml" Target="../ink/ink215.xml"/><Relationship Id="rId453" Type="http://schemas.openxmlformats.org/officeDocument/2006/relationships/image" Target="../media/image227.png"/><Relationship Id="rId474" Type="http://schemas.openxmlformats.org/officeDocument/2006/relationships/customXml" Target="../ink/ink236.xml"/><Relationship Id="rId106" Type="http://schemas.openxmlformats.org/officeDocument/2006/relationships/customXml" Target="../ink/ink52.xml"/><Relationship Id="rId127" Type="http://schemas.openxmlformats.org/officeDocument/2006/relationships/image" Target="../media/image64.png"/><Relationship Id="rId313" Type="http://schemas.openxmlformats.org/officeDocument/2006/relationships/image" Target="../media/image157.png"/><Relationship Id="rId495" Type="http://schemas.openxmlformats.org/officeDocument/2006/relationships/image" Target="../media/image248.png"/><Relationship Id="rId10" Type="http://schemas.openxmlformats.org/officeDocument/2006/relationships/customXml" Target="../ink/ink4.xml"/><Relationship Id="rId31" Type="http://schemas.openxmlformats.org/officeDocument/2006/relationships/image" Target="../media/image16.png"/><Relationship Id="rId52" Type="http://schemas.openxmlformats.org/officeDocument/2006/relationships/customXml" Target="../ink/ink25.xml"/><Relationship Id="rId73" Type="http://schemas.openxmlformats.org/officeDocument/2006/relationships/image" Target="../media/image37.png"/><Relationship Id="rId94" Type="http://schemas.openxmlformats.org/officeDocument/2006/relationships/customXml" Target="../ink/ink46.xml"/><Relationship Id="rId148" Type="http://schemas.openxmlformats.org/officeDocument/2006/relationships/customXml" Target="../ink/ink73.xml"/><Relationship Id="rId169" Type="http://schemas.openxmlformats.org/officeDocument/2006/relationships/image" Target="../media/image85.png"/><Relationship Id="rId334" Type="http://schemas.openxmlformats.org/officeDocument/2006/relationships/customXml" Target="../ink/ink166.xml"/><Relationship Id="rId355" Type="http://schemas.openxmlformats.org/officeDocument/2006/relationships/image" Target="../media/image178.png"/><Relationship Id="rId376" Type="http://schemas.openxmlformats.org/officeDocument/2006/relationships/customXml" Target="../ink/ink187.xml"/><Relationship Id="rId397" Type="http://schemas.openxmlformats.org/officeDocument/2006/relationships/image" Target="../media/image199.png"/><Relationship Id="rId4" Type="http://schemas.openxmlformats.org/officeDocument/2006/relationships/customXml" Target="../ink/ink1.xml"/><Relationship Id="rId180" Type="http://schemas.openxmlformats.org/officeDocument/2006/relationships/customXml" Target="../ink/ink89.xml"/><Relationship Id="rId215" Type="http://schemas.openxmlformats.org/officeDocument/2006/relationships/image" Target="../media/image108.png"/><Relationship Id="rId236" Type="http://schemas.openxmlformats.org/officeDocument/2006/relationships/customXml" Target="../ink/ink117.xml"/><Relationship Id="rId257" Type="http://schemas.openxmlformats.org/officeDocument/2006/relationships/image" Target="../media/image129.png"/><Relationship Id="rId278" Type="http://schemas.openxmlformats.org/officeDocument/2006/relationships/customXml" Target="../ink/ink138.xml"/><Relationship Id="rId401" Type="http://schemas.openxmlformats.org/officeDocument/2006/relationships/image" Target="../media/image201.png"/><Relationship Id="rId422" Type="http://schemas.openxmlformats.org/officeDocument/2006/relationships/customXml" Target="../ink/ink210.xml"/><Relationship Id="rId443" Type="http://schemas.openxmlformats.org/officeDocument/2006/relationships/image" Target="../media/image222.png"/><Relationship Id="rId464" Type="http://schemas.openxmlformats.org/officeDocument/2006/relationships/customXml" Target="../ink/ink231.xml"/><Relationship Id="rId303" Type="http://schemas.openxmlformats.org/officeDocument/2006/relationships/image" Target="../media/image152.png"/><Relationship Id="rId485" Type="http://schemas.openxmlformats.org/officeDocument/2006/relationships/image" Target="../media/image243.png"/><Relationship Id="rId42" Type="http://schemas.openxmlformats.org/officeDocument/2006/relationships/customXml" Target="../ink/ink20.xml"/><Relationship Id="rId84" Type="http://schemas.openxmlformats.org/officeDocument/2006/relationships/customXml" Target="../ink/ink41.xml"/><Relationship Id="rId138" Type="http://schemas.openxmlformats.org/officeDocument/2006/relationships/customXml" Target="../ink/ink68.xml"/><Relationship Id="rId345" Type="http://schemas.openxmlformats.org/officeDocument/2006/relationships/image" Target="../media/image173.png"/><Relationship Id="rId387" Type="http://schemas.openxmlformats.org/officeDocument/2006/relationships/image" Target="../media/image194.png"/><Relationship Id="rId191" Type="http://schemas.openxmlformats.org/officeDocument/2006/relationships/image" Target="../media/image96.png"/><Relationship Id="rId205" Type="http://schemas.openxmlformats.org/officeDocument/2006/relationships/image" Target="../media/image103.png"/><Relationship Id="rId247" Type="http://schemas.openxmlformats.org/officeDocument/2006/relationships/image" Target="../media/image124.png"/><Relationship Id="rId412" Type="http://schemas.openxmlformats.org/officeDocument/2006/relationships/customXml" Target="../ink/ink205.xml"/><Relationship Id="rId107" Type="http://schemas.openxmlformats.org/officeDocument/2006/relationships/image" Target="../media/image54.png"/><Relationship Id="rId289" Type="http://schemas.openxmlformats.org/officeDocument/2006/relationships/image" Target="../media/image145.png"/><Relationship Id="rId454" Type="http://schemas.openxmlformats.org/officeDocument/2006/relationships/customXml" Target="../ink/ink226.xml"/><Relationship Id="rId11" Type="http://schemas.openxmlformats.org/officeDocument/2006/relationships/image" Target="../media/image6.png"/><Relationship Id="rId53" Type="http://schemas.openxmlformats.org/officeDocument/2006/relationships/image" Target="../media/image27.png"/><Relationship Id="rId149" Type="http://schemas.openxmlformats.org/officeDocument/2006/relationships/image" Target="../media/image75.png"/><Relationship Id="rId314" Type="http://schemas.openxmlformats.org/officeDocument/2006/relationships/customXml" Target="../ink/ink156.xml"/><Relationship Id="rId356" Type="http://schemas.openxmlformats.org/officeDocument/2006/relationships/customXml" Target="../ink/ink177.xml"/><Relationship Id="rId398" Type="http://schemas.openxmlformats.org/officeDocument/2006/relationships/customXml" Target="../ink/ink198.xml"/><Relationship Id="rId95" Type="http://schemas.openxmlformats.org/officeDocument/2006/relationships/image" Target="../media/image48.png"/><Relationship Id="rId160" Type="http://schemas.openxmlformats.org/officeDocument/2006/relationships/customXml" Target="../ink/ink79.xml"/><Relationship Id="rId216" Type="http://schemas.openxmlformats.org/officeDocument/2006/relationships/customXml" Target="../ink/ink107.xml"/><Relationship Id="rId423" Type="http://schemas.openxmlformats.org/officeDocument/2006/relationships/image" Target="../media/image212.png"/><Relationship Id="rId258" Type="http://schemas.openxmlformats.org/officeDocument/2006/relationships/customXml" Target="../ink/ink128.xml"/><Relationship Id="rId465" Type="http://schemas.openxmlformats.org/officeDocument/2006/relationships/image" Target="../media/image233.png"/><Relationship Id="rId22" Type="http://schemas.openxmlformats.org/officeDocument/2006/relationships/customXml" Target="../ink/ink10.xml"/><Relationship Id="rId64" Type="http://schemas.openxmlformats.org/officeDocument/2006/relationships/customXml" Target="../ink/ink31.xml"/><Relationship Id="rId118" Type="http://schemas.openxmlformats.org/officeDocument/2006/relationships/customXml" Target="../ink/ink58.xml"/><Relationship Id="rId325" Type="http://schemas.openxmlformats.org/officeDocument/2006/relationships/image" Target="../media/image163.png"/><Relationship Id="rId367" Type="http://schemas.openxmlformats.org/officeDocument/2006/relationships/image" Target="../media/image184.png"/><Relationship Id="rId171" Type="http://schemas.openxmlformats.org/officeDocument/2006/relationships/image" Target="../media/image86.png"/><Relationship Id="rId227" Type="http://schemas.openxmlformats.org/officeDocument/2006/relationships/image" Target="../media/image114.png"/><Relationship Id="rId269" Type="http://schemas.openxmlformats.org/officeDocument/2006/relationships/image" Target="../media/image135.png"/><Relationship Id="rId434" Type="http://schemas.openxmlformats.org/officeDocument/2006/relationships/customXml" Target="../ink/ink216.xml"/><Relationship Id="rId476" Type="http://schemas.openxmlformats.org/officeDocument/2006/relationships/customXml" Target="../ink/ink237.xml"/><Relationship Id="rId33" Type="http://schemas.openxmlformats.org/officeDocument/2006/relationships/image" Target="../media/image17.png"/><Relationship Id="rId129" Type="http://schemas.openxmlformats.org/officeDocument/2006/relationships/image" Target="../media/image65.png"/><Relationship Id="rId280" Type="http://schemas.openxmlformats.org/officeDocument/2006/relationships/customXml" Target="../ink/ink139.xml"/><Relationship Id="rId336" Type="http://schemas.openxmlformats.org/officeDocument/2006/relationships/customXml" Target="../ink/ink167.xml"/><Relationship Id="rId75" Type="http://schemas.openxmlformats.org/officeDocument/2006/relationships/image" Target="../media/image38.png"/><Relationship Id="rId140" Type="http://schemas.openxmlformats.org/officeDocument/2006/relationships/customXml" Target="../ink/ink69.xml"/><Relationship Id="rId182" Type="http://schemas.openxmlformats.org/officeDocument/2006/relationships/customXml" Target="../ink/ink90.xml"/><Relationship Id="rId378" Type="http://schemas.openxmlformats.org/officeDocument/2006/relationships/customXml" Target="../ink/ink188.xml"/><Relationship Id="rId403" Type="http://schemas.openxmlformats.org/officeDocument/2006/relationships/image" Target="../media/image202.png"/><Relationship Id="rId6" Type="http://schemas.openxmlformats.org/officeDocument/2006/relationships/customXml" Target="../ink/ink2.xml"/><Relationship Id="rId238" Type="http://schemas.openxmlformats.org/officeDocument/2006/relationships/customXml" Target="../ink/ink118.xml"/><Relationship Id="rId445" Type="http://schemas.openxmlformats.org/officeDocument/2006/relationships/image" Target="../media/image223.png"/><Relationship Id="rId487" Type="http://schemas.openxmlformats.org/officeDocument/2006/relationships/image" Target="../media/image244.png"/><Relationship Id="rId291" Type="http://schemas.openxmlformats.org/officeDocument/2006/relationships/image" Target="../media/image146.png"/><Relationship Id="rId305" Type="http://schemas.openxmlformats.org/officeDocument/2006/relationships/image" Target="../media/image153.png"/><Relationship Id="rId347" Type="http://schemas.openxmlformats.org/officeDocument/2006/relationships/image" Target="../media/image174.png"/><Relationship Id="rId44" Type="http://schemas.openxmlformats.org/officeDocument/2006/relationships/customXml" Target="../ink/ink21.xml"/><Relationship Id="rId86" Type="http://schemas.openxmlformats.org/officeDocument/2006/relationships/customXml" Target="../ink/ink42.xml"/><Relationship Id="rId151" Type="http://schemas.openxmlformats.org/officeDocument/2006/relationships/image" Target="../media/image76.png"/><Relationship Id="rId389" Type="http://schemas.openxmlformats.org/officeDocument/2006/relationships/image" Target="../media/image195.png"/><Relationship Id="rId193" Type="http://schemas.openxmlformats.org/officeDocument/2006/relationships/image" Target="../media/image97.png"/><Relationship Id="rId207" Type="http://schemas.openxmlformats.org/officeDocument/2006/relationships/image" Target="../media/image104.png"/><Relationship Id="rId249" Type="http://schemas.openxmlformats.org/officeDocument/2006/relationships/image" Target="../media/image125.png"/><Relationship Id="rId414" Type="http://schemas.openxmlformats.org/officeDocument/2006/relationships/customXml" Target="../ink/ink206.xml"/><Relationship Id="rId456" Type="http://schemas.openxmlformats.org/officeDocument/2006/relationships/customXml" Target="../ink/ink227.xml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260" Type="http://schemas.openxmlformats.org/officeDocument/2006/relationships/customXml" Target="../ink/ink129.xml"/><Relationship Id="rId316" Type="http://schemas.openxmlformats.org/officeDocument/2006/relationships/customXml" Target="../ink/ink157.xml"/><Relationship Id="rId55" Type="http://schemas.openxmlformats.org/officeDocument/2006/relationships/image" Target="../media/image28.png"/><Relationship Id="rId97" Type="http://schemas.openxmlformats.org/officeDocument/2006/relationships/image" Target="../media/image49.png"/><Relationship Id="rId120" Type="http://schemas.openxmlformats.org/officeDocument/2006/relationships/customXml" Target="../ink/ink59.xml"/><Relationship Id="rId358" Type="http://schemas.openxmlformats.org/officeDocument/2006/relationships/customXml" Target="../ink/ink178.xml"/><Relationship Id="rId162" Type="http://schemas.openxmlformats.org/officeDocument/2006/relationships/customXml" Target="../ink/ink80.xml"/><Relationship Id="rId218" Type="http://schemas.openxmlformats.org/officeDocument/2006/relationships/customXml" Target="../ink/ink108.xml"/><Relationship Id="rId425" Type="http://schemas.openxmlformats.org/officeDocument/2006/relationships/image" Target="../media/image213.png"/><Relationship Id="rId467" Type="http://schemas.openxmlformats.org/officeDocument/2006/relationships/image" Target="../media/image234.png"/><Relationship Id="rId271" Type="http://schemas.openxmlformats.org/officeDocument/2006/relationships/image" Target="../media/image136.png"/><Relationship Id="rId24" Type="http://schemas.openxmlformats.org/officeDocument/2006/relationships/customXml" Target="../ink/ink11.xml"/><Relationship Id="rId66" Type="http://schemas.openxmlformats.org/officeDocument/2006/relationships/customXml" Target="../ink/ink32.xml"/><Relationship Id="rId131" Type="http://schemas.openxmlformats.org/officeDocument/2006/relationships/image" Target="../media/image66.png"/><Relationship Id="rId327" Type="http://schemas.openxmlformats.org/officeDocument/2006/relationships/image" Target="../media/image164.png"/><Relationship Id="rId369" Type="http://schemas.openxmlformats.org/officeDocument/2006/relationships/image" Target="../media/image185.png"/><Relationship Id="rId173" Type="http://schemas.openxmlformats.org/officeDocument/2006/relationships/image" Target="../media/image87.png"/><Relationship Id="rId229" Type="http://schemas.openxmlformats.org/officeDocument/2006/relationships/image" Target="../media/image115.png"/><Relationship Id="rId380" Type="http://schemas.openxmlformats.org/officeDocument/2006/relationships/customXml" Target="../ink/ink189.xml"/><Relationship Id="rId436" Type="http://schemas.openxmlformats.org/officeDocument/2006/relationships/customXml" Target="../ink/ink217.xml"/><Relationship Id="rId240" Type="http://schemas.openxmlformats.org/officeDocument/2006/relationships/customXml" Target="../ink/ink119.xml"/><Relationship Id="rId478" Type="http://schemas.openxmlformats.org/officeDocument/2006/relationships/customXml" Target="../ink/ink238.xml"/><Relationship Id="rId35" Type="http://schemas.openxmlformats.org/officeDocument/2006/relationships/image" Target="../media/image18.png"/><Relationship Id="rId77" Type="http://schemas.openxmlformats.org/officeDocument/2006/relationships/image" Target="../media/image39.png"/><Relationship Id="rId100" Type="http://schemas.openxmlformats.org/officeDocument/2006/relationships/customXml" Target="../ink/ink49.xml"/><Relationship Id="rId282" Type="http://schemas.openxmlformats.org/officeDocument/2006/relationships/customXml" Target="../ink/ink140.xml"/><Relationship Id="rId338" Type="http://schemas.openxmlformats.org/officeDocument/2006/relationships/customXml" Target="../ink/ink168.xml"/><Relationship Id="rId8" Type="http://schemas.openxmlformats.org/officeDocument/2006/relationships/customXml" Target="../ink/ink3.xml"/><Relationship Id="rId142" Type="http://schemas.openxmlformats.org/officeDocument/2006/relationships/customXml" Target="../ink/ink70.xml"/><Relationship Id="rId184" Type="http://schemas.openxmlformats.org/officeDocument/2006/relationships/customXml" Target="../ink/ink91.xml"/><Relationship Id="rId391" Type="http://schemas.openxmlformats.org/officeDocument/2006/relationships/image" Target="../media/image196.png"/><Relationship Id="rId405" Type="http://schemas.openxmlformats.org/officeDocument/2006/relationships/image" Target="../media/image203.png"/><Relationship Id="rId447" Type="http://schemas.openxmlformats.org/officeDocument/2006/relationships/image" Target="../media/image224.png"/><Relationship Id="rId251" Type="http://schemas.openxmlformats.org/officeDocument/2006/relationships/image" Target="../media/image126.png"/><Relationship Id="rId489" Type="http://schemas.openxmlformats.org/officeDocument/2006/relationships/image" Target="../media/image245.png"/><Relationship Id="rId46" Type="http://schemas.openxmlformats.org/officeDocument/2006/relationships/customXml" Target="../ink/ink22.xml"/><Relationship Id="rId293" Type="http://schemas.openxmlformats.org/officeDocument/2006/relationships/image" Target="../media/image147.png"/><Relationship Id="rId307" Type="http://schemas.openxmlformats.org/officeDocument/2006/relationships/image" Target="../media/image154.png"/><Relationship Id="rId349" Type="http://schemas.openxmlformats.org/officeDocument/2006/relationships/image" Target="../media/image175.png"/><Relationship Id="rId88" Type="http://schemas.openxmlformats.org/officeDocument/2006/relationships/customXml" Target="../ink/ink43.xml"/><Relationship Id="rId111" Type="http://schemas.openxmlformats.org/officeDocument/2006/relationships/image" Target="../media/image56.png"/><Relationship Id="rId153" Type="http://schemas.openxmlformats.org/officeDocument/2006/relationships/image" Target="../media/image77.png"/><Relationship Id="rId195" Type="http://schemas.openxmlformats.org/officeDocument/2006/relationships/image" Target="../media/image98.png"/><Relationship Id="rId209" Type="http://schemas.openxmlformats.org/officeDocument/2006/relationships/image" Target="../media/image105.png"/><Relationship Id="rId360" Type="http://schemas.openxmlformats.org/officeDocument/2006/relationships/customXml" Target="../ink/ink179.xml"/><Relationship Id="rId416" Type="http://schemas.openxmlformats.org/officeDocument/2006/relationships/customXml" Target="../ink/ink207.xml"/><Relationship Id="rId220" Type="http://schemas.openxmlformats.org/officeDocument/2006/relationships/customXml" Target="../ink/ink109.xml"/><Relationship Id="rId458" Type="http://schemas.openxmlformats.org/officeDocument/2006/relationships/customXml" Target="../ink/ink228.xml"/><Relationship Id="rId15" Type="http://schemas.openxmlformats.org/officeDocument/2006/relationships/image" Target="../media/image8.png"/><Relationship Id="rId57" Type="http://schemas.openxmlformats.org/officeDocument/2006/relationships/image" Target="../media/image29.png"/><Relationship Id="rId262" Type="http://schemas.openxmlformats.org/officeDocument/2006/relationships/customXml" Target="../ink/ink130.xml"/><Relationship Id="rId318" Type="http://schemas.openxmlformats.org/officeDocument/2006/relationships/customXml" Target="../ink/ink158.xml"/><Relationship Id="rId99" Type="http://schemas.openxmlformats.org/officeDocument/2006/relationships/image" Target="../media/image50.png"/><Relationship Id="rId122" Type="http://schemas.openxmlformats.org/officeDocument/2006/relationships/customXml" Target="../ink/ink60.xml"/><Relationship Id="rId164" Type="http://schemas.openxmlformats.org/officeDocument/2006/relationships/customXml" Target="../ink/ink81.xml"/><Relationship Id="rId371" Type="http://schemas.openxmlformats.org/officeDocument/2006/relationships/image" Target="../media/image186.png"/><Relationship Id="rId427" Type="http://schemas.openxmlformats.org/officeDocument/2006/relationships/image" Target="../media/image214.png"/><Relationship Id="rId469" Type="http://schemas.openxmlformats.org/officeDocument/2006/relationships/image" Target="../media/image235.png"/><Relationship Id="rId26" Type="http://schemas.openxmlformats.org/officeDocument/2006/relationships/customXml" Target="../ink/ink12.xml"/><Relationship Id="rId231" Type="http://schemas.openxmlformats.org/officeDocument/2006/relationships/image" Target="../media/image116.png"/><Relationship Id="rId273" Type="http://schemas.openxmlformats.org/officeDocument/2006/relationships/image" Target="../media/image137.png"/><Relationship Id="rId329" Type="http://schemas.openxmlformats.org/officeDocument/2006/relationships/image" Target="../media/image165.png"/><Relationship Id="rId480" Type="http://schemas.openxmlformats.org/officeDocument/2006/relationships/customXml" Target="../ink/ink239.xml"/><Relationship Id="rId68" Type="http://schemas.openxmlformats.org/officeDocument/2006/relationships/customXml" Target="../ink/ink33.xml"/><Relationship Id="rId133" Type="http://schemas.openxmlformats.org/officeDocument/2006/relationships/image" Target="../media/image67.png"/><Relationship Id="rId175" Type="http://schemas.openxmlformats.org/officeDocument/2006/relationships/image" Target="../media/image88.png"/><Relationship Id="rId340" Type="http://schemas.openxmlformats.org/officeDocument/2006/relationships/customXml" Target="../ink/ink169.xml"/><Relationship Id="rId200" Type="http://schemas.openxmlformats.org/officeDocument/2006/relationships/customXml" Target="../ink/ink99.xml"/><Relationship Id="rId382" Type="http://schemas.openxmlformats.org/officeDocument/2006/relationships/customXml" Target="../ink/ink190.xml"/><Relationship Id="rId438" Type="http://schemas.openxmlformats.org/officeDocument/2006/relationships/customXml" Target="../ink/ink218.xml"/><Relationship Id="rId242" Type="http://schemas.openxmlformats.org/officeDocument/2006/relationships/customXml" Target="../ink/ink120.xml"/><Relationship Id="rId284" Type="http://schemas.openxmlformats.org/officeDocument/2006/relationships/customXml" Target="../ink/ink141.xml"/><Relationship Id="rId491" Type="http://schemas.openxmlformats.org/officeDocument/2006/relationships/image" Target="../media/image246.png"/><Relationship Id="rId37" Type="http://schemas.openxmlformats.org/officeDocument/2006/relationships/image" Target="../media/image19.png"/><Relationship Id="rId79" Type="http://schemas.openxmlformats.org/officeDocument/2006/relationships/image" Target="../media/image40.png"/><Relationship Id="rId102" Type="http://schemas.openxmlformats.org/officeDocument/2006/relationships/customXml" Target="../ink/ink50.xml"/><Relationship Id="rId144" Type="http://schemas.openxmlformats.org/officeDocument/2006/relationships/customXml" Target="../ink/ink71.xml"/><Relationship Id="rId90" Type="http://schemas.openxmlformats.org/officeDocument/2006/relationships/customXml" Target="../ink/ink44.xml"/><Relationship Id="rId186" Type="http://schemas.openxmlformats.org/officeDocument/2006/relationships/customXml" Target="../ink/ink92.xml"/><Relationship Id="rId351" Type="http://schemas.openxmlformats.org/officeDocument/2006/relationships/image" Target="../media/image176.png"/><Relationship Id="rId393" Type="http://schemas.openxmlformats.org/officeDocument/2006/relationships/image" Target="../media/image197.png"/><Relationship Id="rId407" Type="http://schemas.openxmlformats.org/officeDocument/2006/relationships/image" Target="../media/image204.png"/><Relationship Id="rId449" Type="http://schemas.openxmlformats.org/officeDocument/2006/relationships/image" Target="../media/image225.png"/><Relationship Id="rId211" Type="http://schemas.openxmlformats.org/officeDocument/2006/relationships/image" Target="../media/image106.png"/><Relationship Id="rId253" Type="http://schemas.openxmlformats.org/officeDocument/2006/relationships/image" Target="../media/image127.png"/><Relationship Id="rId295" Type="http://schemas.openxmlformats.org/officeDocument/2006/relationships/image" Target="../media/image148.png"/><Relationship Id="rId309" Type="http://schemas.openxmlformats.org/officeDocument/2006/relationships/image" Target="../media/image155.png"/><Relationship Id="rId460" Type="http://schemas.openxmlformats.org/officeDocument/2006/relationships/customXml" Target="../ink/ink229.xml"/><Relationship Id="rId48" Type="http://schemas.openxmlformats.org/officeDocument/2006/relationships/customXml" Target="../ink/ink23.xml"/><Relationship Id="rId113" Type="http://schemas.openxmlformats.org/officeDocument/2006/relationships/image" Target="../media/image57.png"/><Relationship Id="rId320" Type="http://schemas.openxmlformats.org/officeDocument/2006/relationships/customXml" Target="../ink/ink159.xml"/><Relationship Id="rId155" Type="http://schemas.openxmlformats.org/officeDocument/2006/relationships/image" Target="../media/image78.png"/><Relationship Id="rId197" Type="http://schemas.openxmlformats.org/officeDocument/2006/relationships/image" Target="../media/image99.png"/><Relationship Id="rId362" Type="http://schemas.openxmlformats.org/officeDocument/2006/relationships/customXml" Target="../ink/ink180.xml"/><Relationship Id="rId418" Type="http://schemas.openxmlformats.org/officeDocument/2006/relationships/customXml" Target="../ink/ink208.xml"/><Relationship Id="rId222" Type="http://schemas.openxmlformats.org/officeDocument/2006/relationships/customXml" Target="../ink/ink110.xml"/><Relationship Id="rId264" Type="http://schemas.openxmlformats.org/officeDocument/2006/relationships/customXml" Target="../ink/ink131.xml"/><Relationship Id="rId471" Type="http://schemas.openxmlformats.org/officeDocument/2006/relationships/image" Target="../media/image236.png"/><Relationship Id="rId17" Type="http://schemas.openxmlformats.org/officeDocument/2006/relationships/image" Target="../media/image9.png"/><Relationship Id="rId59" Type="http://schemas.openxmlformats.org/officeDocument/2006/relationships/image" Target="../media/image30.png"/><Relationship Id="rId124" Type="http://schemas.openxmlformats.org/officeDocument/2006/relationships/customXml" Target="../ink/ink61.xml"/><Relationship Id="rId70" Type="http://schemas.openxmlformats.org/officeDocument/2006/relationships/customXml" Target="../ink/ink34.xml"/><Relationship Id="rId166" Type="http://schemas.openxmlformats.org/officeDocument/2006/relationships/customXml" Target="../ink/ink82.xml"/><Relationship Id="rId331" Type="http://schemas.openxmlformats.org/officeDocument/2006/relationships/image" Target="../media/image166.png"/><Relationship Id="rId373" Type="http://schemas.openxmlformats.org/officeDocument/2006/relationships/image" Target="../media/image187.png"/><Relationship Id="rId429" Type="http://schemas.openxmlformats.org/officeDocument/2006/relationships/image" Target="../media/image215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17.png"/><Relationship Id="rId440" Type="http://schemas.openxmlformats.org/officeDocument/2006/relationships/customXml" Target="../ink/ink219.xml"/><Relationship Id="rId28" Type="http://schemas.openxmlformats.org/officeDocument/2006/relationships/customXml" Target="../ink/ink13.xml"/><Relationship Id="rId275" Type="http://schemas.openxmlformats.org/officeDocument/2006/relationships/image" Target="../media/image138.png"/><Relationship Id="rId300" Type="http://schemas.openxmlformats.org/officeDocument/2006/relationships/customXml" Target="../ink/ink149.xml"/><Relationship Id="rId482" Type="http://schemas.openxmlformats.org/officeDocument/2006/relationships/customXml" Target="../ink/ink240.xml"/><Relationship Id="rId81" Type="http://schemas.openxmlformats.org/officeDocument/2006/relationships/image" Target="../media/image41.png"/><Relationship Id="rId135" Type="http://schemas.openxmlformats.org/officeDocument/2006/relationships/image" Target="../media/image68.png"/><Relationship Id="rId177" Type="http://schemas.openxmlformats.org/officeDocument/2006/relationships/image" Target="../media/image89.png"/><Relationship Id="rId342" Type="http://schemas.openxmlformats.org/officeDocument/2006/relationships/customXml" Target="../ink/ink170.xml"/><Relationship Id="rId384" Type="http://schemas.openxmlformats.org/officeDocument/2006/relationships/customXml" Target="../ink/ink191.xml"/><Relationship Id="rId202" Type="http://schemas.openxmlformats.org/officeDocument/2006/relationships/customXml" Target="../ink/ink100.xml"/><Relationship Id="rId244" Type="http://schemas.openxmlformats.org/officeDocument/2006/relationships/customXml" Target="../ink/ink121.xml"/><Relationship Id="rId39" Type="http://schemas.openxmlformats.org/officeDocument/2006/relationships/image" Target="../media/image20.png"/><Relationship Id="rId286" Type="http://schemas.openxmlformats.org/officeDocument/2006/relationships/customXml" Target="../ink/ink142.xml"/><Relationship Id="rId451" Type="http://schemas.openxmlformats.org/officeDocument/2006/relationships/image" Target="../media/image226.png"/><Relationship Id="rId493" Type="http://schemas.openxmlformats.org/officeDocument/2006/relationships/image" Target="../media/image247.png"/><Relationship Id="rId50" Type="http://schemas.openxmlformats.org/officeDocument/2006/relationships/customXml" Target="../ink/ink24.xml"/><Relationship Id="rId104" Type="http://schemas.openxmlformats.org/officeDocument/2006/relationships/customXml" Target="../ink/ink51.xml"/><Relationship Id="rId146" Type="http://schemas.openxmlformats.org/officeDocument/2006/relationships/customXml" Target="../ink/ink72.xml"/><Relationship Id="rId188" Type="http://schemas.openxmlformats.org/officeDocument/2006/relationships/customXml" Target="../ink/ink93.xml"/><Relationship Id="rId311" Type="http://schemas.openxmlformats.org/officeDocument/2006/relationships/image" Target="../media/image156.png"/><Relationship Id="rId353" Type="http://schemas.openxmlformats.org/officeDocument/2006/relationships/image" Target="../media/image177.png"/><Relationship Id="rId395" Type="http://schemas.openxmlformats.org/officeDocument/2006/relationships/image" Target="../media/image198.png"/><Relationship Id="rId409" Type="http://schemas.openxmlformats.org/officeDocument/2006/relationships/image" Target="../media/image205.png"/><Relationship Id="rId92" Type="http://schemas.openxmlformats.org/officeDocument/2006/relationships/customXml" Target="../ink/ink45.xml"/><Relationship Id="rId213" Type="http://schemas.openxmlformats.org/officeDocument/2006/relationships/image" Target="../media/image107.png"/><Relationship Id="rId420" Type="http://schemas.openxmlformats.org/officeDocument/2006/relationships/customXml" Target="../ink/ink209.xml"/><Relationship Id="rId255" Type="http://schemas.openxmlformats.org/officeDocument/2006/relationships/image" Target="../media/image128.png"/><Relationship Id="rId297" Type="http://schemas.openxmlformats.org/officeDocument/2006/relationships/image" Target="../media/image149.png"/><Relationship Id="rId462" Type="http://schemas.openxmlformats.org/officeDocument/2006/relationships/customXml" Target="../ink/ink230.xml"/><Relationship Id="rId115" Type="http://schemas.openxmlformats.org/officeDocument/2006/relationships/image" Target="../media/image58.png"/><Relationship Id="rId157" Type="http://schemas.openxmlformats.org/officeDocument/2006/relationships/image" Target="../media/image79.png"/><Relationship Id="rId322" Type="http://schemas.openxmlformats.org/officeDocument/2006/relationships/customXml" Target="../ink/ink160.xml"/><Relationship Id="rId364" Type="http://schemas.openxmlformats.org/officeDocument/2006/relationships/customXml" Target="../ink/ink181.xml"/><Relationship Id="rId61" Type="http://schemas.openxmlformats.org/officeDocument/2006/relationships/image" Target="../media/image31.png"/><Relationship Id="rId199" Type="http://schemas.openxmlformats.org/officeDocument/2006/relationships/image" Target="../media/image100.png"/><Relationship Id="rId19" Type="http://schemas.openxmlformats.org/officeDocument/2006/relationships/image" Target="../media/image10.png"/><Relationship Id="rId224" Type="http://schemas.openxmlformats.org/officeDocument/2006/relationships/customXml" Target="../ink/ink111.xml"/><Relationship Id="rId266" Type="http://schemas.openxmlformats.org/officeDocument/2006/relationships/customXml" Target="../ink/ink132.xml"/><Relationship Id="rId431" Type="http://schemas.openxmlformats.org/officeDocument/2006/relationships/image" Target="../media/image216.png"/><Relationship Id="rId473" Type="http://schemas.openxmlformats.org/officeDocument/2006/relationships/image" Target="../media/image237.png"/><Relationship Id="rId30" Type="http://schemas.openxmlformats.org/officeDocument/2006/relationships/customXml" Target="../ink/ink14.xml"/><Relationship Id="rId126" Type="http://schemas.openxmlformats.org/officeDocument/2006/relationships/customXml" Target="../ink/ink62.xml"/><Relationship Id="rId168" Type="http://schemas.openxmlformats.org/officeDocument/2006/relationships/customXml" Target="../ink/ink83.xml"/><Relationship Id="rId333" Type="http://schemas.openxmlformats.org/officeDocument/2006/relationships/image" Target="../media/image167.png"/><Relationship Id="rId72" Type="http://schemas.openxmlformats.org/officeDocument/2006/relationships/customXml" Target="../ink/ink35.xml"/><Relationship Id="rId375" Type="http://schemas.openxmlformats.org/officeDocument/2006/relationships/image" Target="../media/image188.png"/><Relationship Id="rId3" Type="http://schemas.openxmlformats.org/officeDocument/2006/relationships/image" Target="../media/image2.png"/><Relationship Id="rId235" Type="http://schemas.openxmlformats.org/officeDocument/2006/relationships/image" Target="../media/image118.png"/><Relationship Id="rId277" Type="http://schemas.openxmlformats.org/officeDocument/2006/relationships/image" Target="../media/image139.png"/><Relationship Id="rId400" Type="http://schemas.openxmlformats.org/officeDocument/2006/relationships/customXml" Target="../ink/ink199.xml"/><Relationship Id="rId442" Type="http://schemas.openxmlformats.org/officeDocument/2006/relationships/customXml" Target="../ink/ink220.xml"/><Relationship Id="rId484" Type="http://schemas.openxmlformats.org/officeDocument/2006/relationships/customXml" Target="../ink/ink241.xml"/><Relationship Id="rId137" Type="http://schemas.openxmlformats.org/officeDocument/2006/relationships/image" Target="../media/image69.png"/><Relationship Id="rId302" Type="http://schemas.openxmlformats.org/officeDocument/2006/relationships/customXml" Target="../ink/ink150.xml"/><Relationship Id="rId344" Type="http://schemas.openxmlformats.org/officeDocument/2006/relationships/customXml" Target="../ink/ink171.xml"/><Relationship Id="rId41" Type="http://schemas.openxmlformats.org/officeDocument/2006/relationships/image" Target="../media/image21.png"/><Relationship Id="rId83" Type="http://schemas.openxmlformats.org/officeDocument/2006/relationships/image" Target="../media/image42.png"/><Relationship Id="rId179" Type="http://schemas.openxmlformats.org/officeDocument/2006/relationships/image" Target="../media/image90.png"/><Relationship Id="rId386" Type="http://schemas.openxmlformats.org/officeDocument/2006/relationships/customXml" Target="../ink/ink19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4.xml"/><Relationship Id="rId299" Type="http://schemas.openxmlformats.org/officeDocument/2006/relationships/customXml" Target="../ink/ink395.xml"/><Relationship Id="rId21" Type="http://schemas.openxmlformats.org/officeDocument/2006/relationships/customXml" Target="../ink/ink256.xml"/><Relationship Id="rId63" Type="http://schemas.openxmlformats.org/officeDocument/2006/relationships/customXml" Target="../ink/ink277.xml"/><Relationship Id="rId159" Type="http://schemas.openxmlformats.org/officeDocument/2006/relationships/customXml" Target="../ink/ink325.xml"/><Relationship Id="rId324" Type="http://schemas.openxmlformats.org/officeDocument/2006/relationships/image" Target="../media/image410.png"/><Relationship Id="rId366" Type="http://schemas.openxmlformats.org/officeDocument/2006/relationships/image" Target="../media/image431.png"/><Relationship Id="rId170" Type="http://schemas.openxmlformats.org/officeDocument/2006/relationships/image" Target="../media/image333.png"/><Relationship Id="rId226" Type="http://schemas.openxmlformats.org/officeDocument/2006/relationships/image" Target="../media/image361.png"/><Relationship Id="rId433" Type="http://schemas.openxmlformats.org/officeDocument/2006/relationships/customXml" Target="../ink/ink462.xml"/><Relationship Id="rId268" Type="http://schemas.openxmlformats.org/officeDocument/2006/relationships/image" Target="../media/image382.png"/><Relationship Id="rId32" Type="http://schemas.openxmlformats.org/officeDocument/2006/relationships/image" Target="../media/image264.png"/><Relationship Id="rId74" Type="http://schemas.openxmlformats.org/officeDocument/2006/relationships/image" Target="../media/image285.png"/><Relationship Id="rId128" Type="http://schemas.openxmlformats.org/officeDocument/2006/relationships/image" Target="../media/image312.png"/><Relationship Id="rId335" Type="http://schemas.openxmlformats.org/officeDocument/2006/relationships/customXml" Target="../ink/ink413.xml"/><Relationship Id="rId377" Type="http://schemas.openxmlformats.org/officeDocument/2006/relationships/customXml" Target="../ink/ink434.xml"/><Relationship Id="rId5" Type="http://schemas.openxmlformats.org/officeDocument/2006/relationships/customXml" Target="../ink/ink248.xml"/><Relationship Id="rId181" Type="http://schemas.openxmlformats.org/officeDocument/2006/relationships/customXml" Target="../ink/ink336.xml"/><Relationship Id="rId237" Type="http://schemas.openxmlformats.org/officeDocument/2006/relationships/customXml" Target="../ink/ink364.xml"/><Relationship Id="rId402" Type="http://schemas.openxmlformats.org/officeDocument/2006/relationships/image" Target="../media/image449.png"/><Relationship Id="rId279" Type="http://schemas.openxmlformats.org/officeDocument/2006/relationships/customXml" Target="../ink/ink385.xml"/><Relationship Id="rId444" Type="http://schemas.openxmlformats.org/officeDocument/2006/relationships/image" Target="../media/image470.png"/><Relationship Id="rId43" Type="http://schemas.openxmlformats.org/officeDocument/2006/relationships/customXml" Target="../ink/ink267.xml"/><Relationship Id="rId139" Type="http://schemas.openxmlformats.org/officeDocument/2006/relationships/customXml" Target="../ink/ink315.xml"/><Relationship Id="rId290" Type="http://schemas.openxmlformats.org/officeDocument/2006/relationships/image" Target="../media/image393.png"/><Relationship Id="rId304" Type="http://schemas.openxmlformats.org/officeDocument/2006/relationships/image" Target="../media/image400.png"/><Relationship Id="rId346" Type="http://schemas.openxmlformats.org/officeDocument/2006/relationships/image" Target="../media/image421.png"/><Relationship Id="rId388" Type="http://schemas.openxmlformats.org/officeDocument/2006/relationships/image" Target="../media/image442.png"/><Relationship Id="rId85" Type="http://schemas.openxmlformats.org/officeDocument/2006/relationships/customXml" Target="../ink/ink288.xml"/><Relationship Id="rId150" Type="http://schemas.openxmlformats.org/officeDocument/2006/relationships/image" Target="../media/image323.png"/><Relationship Id="rId192" Type="http://schemas.openxmlformats.org/officeDocument/2006/relationships/image" Target="../media/image344.png"/><Relationship Id="rId206" Type="http://schemas.openxmlformats.org/officeDocument/2006/relationships/image" Target="../media/image351.png"/><Relationship Id="rId413" Type="http://schemas.openxmlformats.org/officeDocument/2006/relationships/customXml" Target="../ink/ink452.xml"/><Relationship Id="rId248" Type="http://schemas.openxmlformats.org/officeDocument/2006/relationships/image" Target="../media/image372.png"/><Relationship Id="rId455" Type="http://schemas.openxmlformats.org/officeDocument/2006/relationships/customXml" Target="../ink/ink473.xml"/><Relationship Id="rId12" Type="http://schemas.openxmlformats.org/officeDocument/2006/relationships/image" Target="../media/image254.png"/><Relationship Id="rId108" Type="http://schemas.openxmlformats.org/officeDocument/2006/relationships/image" Target="../media/image302.png"/><Relationship Id="rId315" Type="http://schemas.openxmlformats.org/officeDocument/2006/relationships/customXml" Target="../ink/ink403.xml"/><Relationship Id="rId357" Type="http://schemas.openxmlformats.org/officeDocument/2006/relationships/customXml" Target="../ink/ink424.xml"/><Relationship Id="rId54" Type="http://schemas.openxmlformats.org/officeDocument/2006/relationships/image" Target="../media/image275.png"/><Relationship Id="rId96" Type="http://schemas.openxmlformats.org/officeDocument/2006/relationships/image" Target="../media/image296.png"/><Relationship Id="rId161" Type="http://schemas.openxmlformats.org/officeDocument/2006/relationships/customXml" Target="../ink/ink326.xml"/><Relationship Id="rId217" Type="http://schemas.openxmlformats.org/officeDocument/2006/relationships/customXml" Target="../ink/ink354.xml"/><Relationship Id="rId399" Type="http://schemas.openxmlformats.org/officeDocument/2006/relationships/customXml" Target="../ink/ink445.xml"/><Relationship Id="rId259" Type="http://schemas.openxmlformats.org/officeDocument/2006/relationships/customXml" Target="../ink/ink375.xml"/><Relationship Id="rId424" Type="http://schemas.openxmlformats.org/officeDocument/2006/relationships/image" Target="../media/image460.png"/><Relationship Id="rId466" Type="http://schemas.openxmlformats.org/officeDocument/2006/relationships/image" Target="../media/image481.png"/><Relationship Id="rId23" Type="http://schemas.openxmlformats.org/officeDocument/2006/relationships/customXml" Target="../ink/ink257.xml"/><Relationship Id="rId119" Type="http://schemas.openxmlformats.org/officeDocument/2006/relationships/customXml" Target="../ink/ink305.xml"/><Relationship Id="rId270" Type="http://schemas.openxmlformats.org/officeDocument/2006/relationships/image" Target="../media/image383.png"/><Relationship Id="rId326" Type="http://schemas.openxmlformats.org/officeDocument/2006/relationships/image" Target="../media/image411.png"/><Relationship Id="rId65" Type="http://schemas.openxmlformats.org/officeDocument/2006/relationships/customXml" Target="../ink/ink278.xml"/><Relationship Id="rId130" Type="http://schemas.openxmlformats.org/officeDocument/2006/relationships/image" Target="../media/image313.png"/><Relationship Id="rId368" Type="http://schemas.openxmlformats.org/officeDocument/2006/relationships/image" Target="../media/image432.png"/><Relationship Id="rId172" Type="http://schemas.openxmlformats.org/officeDocument/2006/relationships/image" Target="../media/image334.png"/><Relationship Id="rId228" Type="http://schemas.openxmlformats.org/officeDocument/2006/relationships/image" Target="../media/image362.png"/><Relationship Id="rId435" Type="http://schemas.openxmlformats.org/officeDocument/2006/relationships/customXml" Target="../ink/ink463.xml"/><Relationship Id="rId281" Type="http://schemas.openxmlformats.org/officeDocument/2006/relationships/customXml" Target="../ink/ink386.xml"/><Relationship Id="rId337" Type="http://schemas.openxmlformats.org/officeDocument/2006/relationships/customXml" Target="../ink/ink414.xml"/><Relationship Id="rId34" Type="http://schemas.openxmlformats.org/officeDocument/2006/relationships/image" Target="../media/image265.png"/><Relationship Id="rId76" Type="http://schemas.openxmlformats.org/officeDocument/2006/relationships/image" Target="../media/image286.png"/><Relationship Id="rId141" Type="http://schemas.openxmlformats.org/officeDocument/2006/relationships/customXml" Target="../ink/ink316.xml"/><Relationship Id="rId379" Type="http://schemas.openxmlformats.org/officeDocument/2006/relationships/customXml" Target="../ink/ink435.xml"/><Relationship Id="rId7" Type="http://schemas.openxmlformats.org/officeDocument/2006/relationships/customXml" Target="../ink/ink249.xml"/><Relationship Id="rId183" Type="http://schemas.openxmlformats.org/officeDocument/2006/relationships/customXml" Target="../ink/ink337.xml"/><Relationship Id="rId239" Type="http://schemas.openxmlformats.org/officeDocument/2006/relationships/customXml" Target="../ink/ink365.xml"/><Relationship Id="rId390" Type="http://schemas.openxmlformats.org/officeDocument/2006/relationships/image" Target="../media/image443.png"/><Relationship Id="rId404" Type="http://schemas.openxmlformats.org/officeDocument/2006/relationships/image" Target="../media/image450.png"/><Relationship Id="rId446" Type="http://schemas.openxmlformats.org/officeDocument/2006/relationships/image" Target="../media/image471.png"/><Relationship Id="rId250" Type="http://schemas.openxmlformats.org/officeDocument/2006/relationships/image" Target="../media/image373.png"/><Relationship Id="rId292" Type="http://schemas.openxmlformats.org/officeDocument/2006/relationships/image" Target="../media/image394.png"/><Relationship Id="rId306" Type="http://schemas.openxmlformats.org/officeDocument/2006/relationships/image" Target="../media/image401.png"/><Relationship Id="rId45" Type="http://schemas.openxmlformats.org/officeDocument/2006/relationships/customXml" Target="../ink/ink268.xml"/><Relationship Id="rId87" Type="http://schemas.openxmlformats.org/officeDocument/2006/relationships/customXml" Target="../ink/ink289.xml"/><Relationship Id="rId110" Type="http://schemas.openxmlformats.org/officeDocument/2006/relationships/image" Target="../media/image303.png"/><Relationship Id="rId348" Type="http://schemas.openxmlformats.org/officeDocument/2006/relationships/image" Target="../media/image422.png"/><Relationship Id="rId152" Type="http://schemas.openxmlformats.org/officeDocument/2006/relationships/image" Target="../media/image324.png"/><Relationship Id="rId194" Type="http://schemas.openxmlformats.org/officeDocument/2006/relationships/image" Target="../media/image345.png"/><Relationship Id="rId208" Type="http://schemas.openxmlformats.org/officeDocument/2006/relationships/image" Target="../media/image352.png"/><Relationship Id="rId415" Type="http://schemas.openxmlformats.org/officeDocument/2006/relationships/customXml" Target="../ink/ink453.xml"/><Relationship Id="rId457" Type="http://schemas.openxmlformats.org/officeDocument/2006/relationships/customXml" Target="../ink/ink474.xml"/><Relationship Id="rId261" Type="http://schemas.openxmlformats.org/officeDocument/2006/relationships/customXml" Target="../ink/ink376.xml"/><Relationship Id="rId14" Type="http://schemas.openxmlformats.org/officeDocument/2006/relationships/image" Target="../media/image255.png"/><Relationship Id="rId56" Type="http://schemas.openxmlformats.org/officeDocument/2006/relationships/image" Target="../media/image276.png"/><Relationship Id="rId317" Type="http://schemas.openxmlformats.org/officeDocument/2006/relationships/customXml" Target="../ink/ink404.xml"/><Relationship Id="rId359" Type="http://schemas.openxmlformats.org/officeDocument/2006/relationships/customXml" Target="../ink/ink425.xml"/><Relationship Id="rId98" Type="http://schemas.openxmlformats.org/officeDocument/2006/relationships/image" Target="../media/image297.png"/><Relationship Id="rId121" Type="http://schemas.openxmlformats.org/officeDocument/2006/relationships/customXml" Target="../ink/ink306.xml"/><Relationship Id="rId163" Type="http://schemas.openxmlformats.org/officeDocument/2006/relationships/customXml" Target="../ink/ink327.xml"/><Relationship Id="rId219" Type="http://schemas.openxmlformats.org/officeDocument/2006/relationships/customXml" Target="../ink/ink355.xml"/><Relationship Id="rId370" Type="http://schemas.openxmlformats.org/officeDocument/2006/relationships/image" Target="../media/image433.png"/><Relationship Id="rId426" Type="http://schemas.openxmlformats.org/officeDocument/2006/relationships/image" Target="../media/image461.png"/><Relationship Id="rId230" Type="http://schemas.openxmlformats.org/officeDocument/2006/relationships/image" Target="../media/image363.png"/><Relationship Id="rId468" Type="http://schemas.openxmlformats.org/officeDocument/2006/relationships/image" Target="../media/image482.png"/><Relationship Id="rId25" Type="http://schemas.openxmlformats.org/officeDocument/2006/relationships/customXml" Target="../ink/ink258.xml"/><Relationship Id="rId67" Type="http://schemas.openxmlformats.org/officeDocument/2006/relationships/customXml" Target="../ink/ink279.xml"/><Relationship Id="rId272" Type="http://schemas.openxmlformats.org/officeDocument/2006/relationships/image" Target="../media/image384.png"/><Relationship Id="rId328" Type="http://schemas.openxmlformats.org/officeDocument/2006/relationships/image" Target="../media/image412.png"/><Relationship Id="rId132" Type="http://schemas.openxmlformats.org/officeDocument/2006/relationships/image" Target="../media/image314.png"/><Relationship Id="rId174" Type="http://schemas.openxmlformats.org/officeDocument/2006/relationships/image" Target="../media/image335.png"/><Relationship Id="rId381" Type="http://schemas.openxmlformats.org/officeDocument/2006/relationships/customXml" Target="../ink/ink436.xml"/><Relationship Id="rId241" Type="http://schemas.openxmlformats.org/officeDocument/2006/relationships/customXml" Target="../ink/ink366.xml"/><Relationship Id="rId437" Type="http://schemas.openxmlformats.org/officeDocument/2006/relationships/customXml" Target="../ink/ink464.xml"/><Relationship Id="rId36" Type="http://schemas.openxmlformats.org/officeDocument/2006/relationships/image" Target="../media/image266.png"/><Relationship Id="rId283" Type="http://schemas.openxmlformats.org/officeDocument/2006/relationships/customXml" Target="../ink/ink387.xml"/><Relationship Id="rId339" Type="http://schemas.openxmlformats.org/officeDocument/2006/relationships/customXml" Target="../ink/ink415.xml"/><Relationship Id="rId78" Type="http://schemas.openxmlformats.org/officeDocument/2006/relationships/image" Target="../media/image287.png"/><Relationship Id="rId101" Type="http://schemas.openxmlformats.org/officeDocument/2006/relationships/customXml" Target="../ink/ink296.xml"/><Relationship Id="rId143" Type="http://schemas.openxmlformats.org/officeDocument/2006/relationships/customXml" Target="../ink/ink317.xml"/><Relationship Id="rId185" Type="http://schemas.openxmlformats.org/officeDocument/2006/relationships/customXml" Target="../ink/ink338.xml"/><Relationship Id="rId350" Type="http://schemas.openxmlformats.org/officeDocument/2006/relationships/image" Target="../media/image423.png"/><Relationship Id="rId406" Type="http://schemas.openxmlformats.org/officeDocument/2006/relationships/image" Target="../media/image451.png"/><Relationship Id="rId9" Type="http://schemas.openxmlformats.org/officeDocument/2006/relationships/customXml" Target="../ink/ink250.xml"/><Relationship Id="rId210" Type="http://schemas.openxmlformats.org/officeDocument/2006/relationships/image" Target="../media/image353.png"/><Relationship Id="rId392" Type="http://schemas.openxmlformats.org/officeDocument/2006/relationships/image" Target="../media/image444.png"/><Relationship Id="rId448" Type="http://schemas.openxmlformats.org/officeDocument/2006/relationships/image" Target="../media/image472.png"/><Relationship Id="rId252" Type="http://schemas.openxmlformats.org/officeDocument/2006/relationships/image" Target="../media/image374.png"/><Relationship Id="rId294" Type="http://schemas.openxmlformats.org/officeDocument/2006/relationships/image" Target="../media/image395.png"/><Relationship Id="rId308" Type="http://schemas.openxmlformats.org/officeDocument/2006/relationships/image" Target="../media/image402.png"/><Relationship Id="rId47" Type="http://schemas.openxmlformats.org/officeDocument/2006/relationships/customXml" Target="../ink/ink269.xml"/><Relationship Id="rId89" Type="http://schemas.openxmlformats.org/officeDocument/2006/relationships/customXml" Target="../ink/ink290.xml"/><Relationship Id="rId112" Type="http://schemas.openxmlformats.org/officeDocument/2006/relationships/image" Target="../media/image304.png"/><Relationship Id="rId154" Type="http://schemas.openxmlformats.org/officeDocument/2006/relationships/image" Target="../media/image325.png"/><Relationship Id="rId361" Type="http://schemas.openxmlformats.org/officeDocument/2006/relationships/customXml" Target="../ink/ink426.xml"/><Relationship Id="rId196" Type="http://schemas.openxmlformats.org/officeDocument/2006/relationships/image" Target="../media/image346.png"/><Relationship Id="rId417" Type="http://schemas.openxmlformats.org/officeDocument/2006/relationships/customXml" Target="../ink/ink454.xml"/><Relationship Id="rId459" Type="http://schemas.openxmlformats.org/officeDocument/2006/relationships/customXml" Target="../ink/ink475.xml"/><Relationship Id="rId16" Type="http://schemas.openxmlformats.org/officeDocument/2006/relationships/image" Target="../media/image256.png"/><Relationship Id="rId221" Type="http://schemas.openxmlformats.org/officeDocument/2006/relationships/customXml" Target="../ink/ink356.xml"/><Relationship Id="rId263" Type="http://schemas.openxmlformats.org/officeDocument/2006/relationships/customXml" Target="../ink/ink377.xml"/><Relationship Id="rId319" Type="http://schemas.openxmlformats.org/officeDocument/2006/relationships/customXml" Target="../ink/ink405.xml"/><Relationship Id="rId470" Type="http://schemas.openxmlformats.org/officeDocument/2006/relationships/image" Target="../media/image483.png"/><Relationship Id="rId58" Type="http://schemas.openxmlformats.org/officeDocument/2006/relationships/image" Target="../media/image277.png"/><Relationship Id="rId123" Type="http://schemas.openxmlformats.org/officeDocument/2006/relationships/customXml" Target="../ink/ink307.xml"/><Relationship Id="rId330" Type="http://schemas.openxmlformats.org/officeDocument/2006/relationships/image" Target="../media/image413.png"/><Relationship Id="rId165" Type="http://schemas.openxmlformats.org/officeDocument/2006/relationships/customXml" Target="../ink/ink328.xml"/><Relationship Id="rId372" Type="http://schemas.openxmlformats.org/officeDocument/2006/relationships/image" Target="../media/image434.png"/><Relationship Id="rId428" Type="http://schemas.openxmlformats.org/officeDocument/2006/relationships/image" Target="../media/image462.png"/><Relationship Id="rId232" Type="http://schemas.openxmlformats.org/officeDocument/2006/relationships/image" Target="../media/image364.png"/><Relationship Id="rId274" Type="http://schemas.openxmlformats.org/officeDocument/2006/relationships/image" Target="../media/image385.png"/><Relationship Id="rId27" Type="http://schemas.openxmlformats.org/officeDocument/2006/relationships/customXml" Target="../ink/ink259.xml"/><Relationship Id="rId69" Type="http://schemas.openxmlformats.org/officeDocument/2006/relationships/customXml" Target="../ink/ink280.xml"/><Relationship Id="rId134" Type="http://schemas.openxmlformats.org/officeDocument/2006/relationships/image" Target="../media/image315.png"/><Relationship Id="rId80" Type="http://schemas.openxmlformats.org/officeDocument/2006/relationships/image" Target="../media/image288.png"/><Relationship Id="rId176" Type="http://schemas.openxmlformats.org/officeDocument/2006/relationships/image" Target="../media/image336.png"/><Relationship Id="rId341" Type="http://schemas.openxmlformats.org/officeDocument/2006/relationships/customXml" Target="../ink/ink416.xml"/><Relationship Id="rId383" Type="http://schemas.openxmlformats.org/officeDocument/2006/relationships/customXml" Target="../ink/ink437.xml"/><Relationship Id="rId439" Type="http://schemas.openxmlformats.org/officeDocument/2006/relationships/customXml" Target="../ink/ink465.xml"/><Relationship Id="rId201" Type="http://schemas.openxmlformats.org/officeDocument/2006/relationships/customXml" Target="../ink/ink346.xml"/><Relationship Id="rId243" Type="http://schemas.openxmlformats.org/officeDocument/2006/relationships/customXml" Target="../ink/ink367.xml"/><Relationship Id="rId285" Type="http://schemas.openxmlformats.org/officeDocument/2006/relationships/customXml" Target="../ink/ink388.xml"/><Relationship Id="rId450" Type="http://schemas.openxmlformats.org/officeDocument/2006/relationships/image" Target="../media/image473.png"/><Relationship Id="rId38" Type="http://schemas.openxmlformats.org/officeDocument/2006/relationships/image" Target="../media/image267.png"/><Relationship Id="rId103" Type="http://schemas.openxmlformats.org/officeDocument/2006/relationships/customXml" Target="../ink/ink297.xml"/><Relationship Id="rId310" Type="http://schemas.openxmlformats.org/officeDocument/2006/relationships/image" Target="../media/image403.png"/><Relationship Id="rId91" Type="http://schemas.openxmlformats.org/officeDocument/2006/relationships/customXml" Target="../ink/ink291.xml"/><Relationship Id="rId145" Type="http://schemas.openxmlformats.org/officeDocument/2006/relationships/customXml" Target="../ink/ink318.xml"/><Relationship Id="rId187" Type="http://schemas.openxmlformats.org/officeDocument/2006/relationships/customXml" Target="../ink/ink339.xml"/><Relationship Id="rId352" Type="http://schemas.openxmlformats.org/officeDocument/2006/relationships/image" Target="../media/image424.png"/><Relationship Id="rId394" Type="http://schemas.openxmlformats.org/officeDocument/2006/relationships/image" Target="../media/image445.png"/><Relationship Id="rId408" Type="http://schemas.openxmlformats.org/officeDocument/2006/relationships/image" Target="../media/image452.png"/><Relationship Id="rId212" Type="http://schemas.openxmlformats.org/officeDocument/2006/relationships/image" Target="../media/image354.png"/><Relationship Id="rId254" Type="http://schemas.openxmlformats.org/officeDocument/2006/relationships/image" Target="../media/image375.png"/><Relationship Id="rId49" Type="http://schemas.openxmlformats.org/officeDocument/2006/relationships/customXml" Target="../ink/ink270.xml"/><Relationship Id="rId114" Type="http://schemas.openxmlformats.org/officeDocument/2006/relationships/image" Target="../media/image305.png"/><Relationship Id="rId296" Type="http://schemas.openxmlformats.org/officeDocument/2006/relationships/image" Target="../media/image396.png"/><Relationship Id="rId461" Type="http://schemas.openxmlformats.org/officeDocument/2006/relationships/customXml" Target="../ink/ink476.xml"/><Relationship Id="rId60" Type="http://schemas.openxmlformats.org/officeDocument/2006/relationships/image" Target="../media/image278.png"/><Relationship Id="rId156" Type="http://schemas.openxmlformats.org/officeDocument/2006/relationships/image" Target="../media/image326.png"/><Relationship Id="rId198" Type="http://schemas.openxmlformats.org/officeDocument/2006/relationships/image" Target="../media/image347.png"/><Relationship Id="rId321" Type="http://schemas.openxmlformats.org/officeDocument/2006/relationships/customXml" Target="../ink/ink406.xml"/><Relationship Id="rId363" Type="http://schemas.openxmlformats.org/officeDocument/2006/relationships/customXml" Target="../ink/ink427.xml"/><Relationship Id="rId419" Type="http://schemas.openxmlformats.org/officeDocument/2006/relationships/customXml" Target="../ink/ink455.xml"/><Relationship Id="rId223" Type="http://schemas.openxmlformats.org/officeDocument/2006/relationships/customXml" Target="../ink/ink357.xml"/><Relationship Id="rId430" Type="http://schemas.openxmlformats.org/officeDocument/2006/relationships/image" Target="../media/image463.png"/><Relationship Id="rId18" Type="http://schemas.openxmlformats.org/officeDocument/2006/relationships/image" Target="../media/image257.png"/><Relationship Id="rId265" Type="http://schemas.openxmlformats.org/officeDocument/2006/relationships/customXml" Target="../ink/ink378.xml"/><Relationship Id="rId125" Type="http://schemas.openxmlformats.org/officeDocument/2006/relationships/customXml" Target="../ink/ink308.xml"/><Relationship Id="rId167" Type="http://schemas.openxmlformats.org/officeDocument/2006/relationships/customXml" Target="../ink/ink329.xml"/><Relationship Id="rId332" Type="http://schemas.openxmlformats.org/officeDocument/2006/relationships/image" Target="../media/image414.png"/><Relationship Id="rId374" Type="http://schemas.openxmlformats.org/officeDocument/2006/relationships/image" Target="../media/image435.png"/><Relationship Id="rId71" Type="http://schemas.openxmlformats.org/officeDocument/2006/relationships/customXml" Target="../ink/ink281.xml"/><Relationship Id="rId234" Type="http://schemas.openxmlformats.org/officeDocument/2006/relationships/image" Target="../media/image365.png"/><Relationship Id="rId2" Type="http://schemas.openxmlformats.org/officeDocument/2006/relationships/image" Target="../media/image249.png"/><Relationship Id="rId29" Type="http://schemas.openxmlformats.org/officeDocument/2006/relationships/customXml" Target="../ink/ink260.xml"/><Relationship Id="rId276" Type="http://schemas.openxmlformats.org/officeDocument/2006/relationships/image" Target="../media/image386.png"/><Relationship Id="rId441" Type="http://schemas.openxmlformats.org/officeDocument/2006/relationships/customXml" Target="../ink/ink466.xml"/><Relationship Id="rId40" Type="http://schemas.openxmlformats.org/officeDocument/2006/relationships/image" Target="../media/image268.png"/><Relationship Id="rId136" Type="http://schemas.openxmlformats.org/officeDocument/2006/relationships/image" Target="../media/image316.png"/><Relationship Id="rId178" Type="http://schemas.openxmlformats.org/officeDocument/2006/relationships/image" Target="../media/image337.png"/><Relationship Id="rId301" Type="http://schemas.openxmlformats.org/officeDocument/2006/relationships/customXml" Target="../ink/ink396.xml"/><Relationship Id="rId343" Type="http://schemas.openxmlformats.org/officeDocument/2006/relationships/customXml" Target="../ink/ink417.xml"/><Relationship Id="rId82" Type="http://schemas.openxmlformats.org/officeDocument/2006/relationships/image" Target="../media/image289.png"/><Relationship Id="rId203" Type="http://schemas.openxmlformats.org/officeDocument/2006/relationships/customXml" Target="../ink/ink347.xml"/><Relationship Id="rId385" Type="http://schemas.openxmlformats.org/officeDocument/2006/relationships/customXml" Target="../ink/ink438.xml"/><Relationship Id="rId19" Type="http://schemas.openxmlformats.org/officeDocument/2006/relationships/customXml" Target="../ink/ink255.xml"/><Relationship Id="rId224" Type="http://schemas.openxmlformats.org/officeDocument/2006/relationships/image" Target="../media/image360.png"/><Relationship Id="rId245" Type="http://schemas.openxmlformats.org/officeDocument/2006/relationships/customXml" Target="../ink/ink368.xml"/><Relationship Id="rId266" Type="http://schemas.openxmlformats.org/officeDocument/2006/relationships/image" Target="../media/image381.png"/><Relationship Id="rId287" Type="http://schemas.openxmlformats.org/officeDocument/2006/relationships/customXml" Target="../ink/ink389.xml"/><Relationship Id="rId410" Type="http://schemas.openxmlformats.org/officeDocument/2006/relationships/image" Target="../media/image453.png"/><Relationship Id="rId431" Type="http://schemas.openxmlformats.org/officeDocument/2006/relationships/customXml" Target="../ink/ink461.xml"/><Relationship Id="rId452" Type="http://schemas.openxmlformats.org/officeDocument/2006/relationships/image" Target="../media/image474.png"/><Relationship Id="rId30" Type="http://schemas.openxmlformats.org/officeDocument/2006/relationships/image" Target="../media/image263.png"/><Relationship Id="rId105" Type="http://schemas.openxmlformats.org/officeDocument/2006/relationships/customXml" Target="../ink/ink298.xml"/><Relationship Id="rId126" Type="http://schemas.openxmlformats.org/officeDocument/2006/relationships/image" Target="../media/image311.png"/><Relationship Id="rId147" Type="http://schemas.openxmlformats.org/officeDocument/2006/relationships/customXml" Target="../ink/ink319.xml"/><Relationship Id="rId168" Type="http://schemas.openxmlformats.org/officeDocument/2006/relationships/image" Target="../media/image332.png"/><Relationship Id="rId312" Type="http://schemas.openxmlformats.org/officeDocument/2006/relationships/image" Target="../media/image404.png"/><Relationship Id="rId333" Type="http://schemas.openxmlformats.org/officeDocument/2006/relationships/customXml" Target="../ink/ink412.xml"/><Relationship Id="rId354" Type="http://schemas.openxmlformats.org/officeDocument/2006/relationships/image" Target="../media/image425.png"/><Relationship Id="rId51" Type="http://schemas.openxmlformats.org/officeDocument/2006/relationships/customXml" Target="../ink/ink271.xml"/><Relationship Id="rId72" Type="http://schemas.openxmlformats.org/officeDocument/2006/relationships/image" Target="../media/image284.png"/><Relationship Id="rId93" Type="http://schemas.openxmlformats.org/officeDocument/2006/relationships/customXml" Target="../ink/ink292.xml"/><Relationship Id="rId189" Type="http://schemas.openxmlformats.org/officeDocument/2006/relationships/customXml" Target="../ink/ink340.xml"/><Relationship Id="rId375" Type="http://schemas.openxmlformats.org/officeDocument/2006/relationships/customXml" Target="../ink/ink433.xml"/><Relationship Id="rId396" Type="http://schemas.openxmlformats.org/officeDocument/2006/relationships/image" Target="../media/image446.png"/><Relationship Id="rId3" Type="http://schemas.openxmlformats.org/officeDocument/2006/relationships/customXml" Target="../ink/ink247.xml"/><Relationship Id="rId214" Type="http://schemas.openxmlformats.org/officeDocument/2006/relationships/image" Target="../media/image355.png"/><Relationship Id="rId235" Type="http://schemas.openxmlformats.org/officeDocument/2006/relationships/customXml" Target="../ink/ink363.xml"/><Relationship Id="rId256" Type="http://schemas.openxmlformats.org/officeDocument/2006/relationships/image" Target="../media/image376.png"/><Relationship Id="rId277" Type="http://schemas.openxmlformats.org/officeDocument/2006/relationships/customXml" Target="../ink/ink384.xml"/><Relationship Id="rId298" Type="http://schemas.openxmlformats.org/officeDocument/2006/relationships/image" Target="../media/image397.png"/><Relationship Id="rId400" Type="http://schemas.openxmlformats.org/officeDocument/2006/relationships/image" Target="../media/image448.png"/><Relationship Id="rId421" Type="http://schemas.openxmlformats.org/officeDocument/2006/relationships/customXml" Target="../ink/ink456.xml"/><Relationship Id="rId442" Type="http://schemas.openxmlformats.org/officeDocument/2006/relationships/image" Target="../media/image469.png"/><Relationship Id="rId463" Type="http://schemas.openxmlformats.org/officeDocument/2006/relationships/customXml" Target="../ink/ink477.xml"/><Relationship Id="rId116" Type="http://schemas.openxmlformats.org/officeDocument/2006/relationships/image" Target="../media/image306.png"/><Relationship Id="rId137" Type="http://schemas.openxmlformats.org/officeDocument/2006/relationships/customXml" Target="../ink/ink314.xml"/><Relationship Id="rId158" Type="http://schemas.openxmlformats.org/officeDocument/2006/relationships/image" Target="../media/image327.png"/><Relationship Id="rId302" Type="http://schemas.openxmlformats.org/officeDocument/2006/relationships/image" Target="../media/image399.png"/><Relationship Id="rId323" Type="http://schemas.openxmlformats.org/officeDocument/2006/relationships/customXml" Target="../ink/ink407.xml"/><Relationship Id="rId344" Type="http://schemas.openxmlformats.org/officeDocument/2006/relationships/image" Target="../media/image420.png"/><Relationship Id="rId20" Type="http://schemas.openxmlformats.org/officeDocument/2006/relationships/image" Target="../media/image258.png"/><Relationship Id="rId41" Type="http://schemas.openxmlformats.org/officeDocument/2006/relationships/customXml" Target="../ink/ink266.xml"/><Relationship Id="rId62" Type="http://schemas.openxmlformats.org/officeDocument/2006/relationships/image" Target="../media/image279.png"/><Relationship Id="rId83" Type="http://schemas.openxmlformats.org/officeDocument/2006/relationships/customXml" Target="../ink/ink287.xml"/><Relationship Id="rId179" Type="http://schemas.openxmlformats.org/officeDocument/2006/relationships/customXml" Target="../ink/ink335.xml"/><Relationship Id="rId365" Type="http://schemas.openxmlformats.org/officeDocument/2006/relationships/customXml" Target="../ink/ink428.xml"/><Relationship Id="rId386" Type="http://schemas.openxmlformats.org/officeDocument/2006/relationships/image" Target="../media/image441.png"/><Relationship Id="rId190" Type="http://schemas.openxmlformats.org/officeDocument/2006/relationships/image" Target="../media/image343.png"/><Relationship Id="rId204" Type="http://schemas.openxmlformats.org/officeDocument/2006/relationships/image" Target="../media/image350.png"/><Relationship Id="rId225" Type="http://schemas.openxmlformats.org/officeDocument/2006/relationships/customXml" Target="../ink/ink358.xml"/><Relationship Id="rId246" Type="http://schemas.openxmlformats.org/officeDocument/2006/relationships/image" Target="../media/image371.png"/><Relationship Id="rId267" Type="http://schemas.openxmlformats.org/officeDocument/2006/relationships/customXml" Target="../ink/ink379.xml"/><Relationship Id="rId288" Type="http://schemas.openxmlformats.org/officeDocument/2006/relationships/image" Target="../media/image392.png"/><Relationship Id="rId411" Type="http://schemas.openxmlformats.org/officeDocument/2006/relationships/customXml" Target="../ink/ink451.xml"/><Relationship Id="rId432" Type="http://schemas.openxmlformats.org/officeDocument/2006/relationships/image" Target="../media/image464.png"/><Relationship Id="rId453" Type="http://schemas.openxmlformats.org/officeDocument/2006/relationships/customXml" Target="../ink/ink472.xml"/><Relationship Id="rId106" Type="http://schemas.openxmlformats.org/officeDocument/2006/relationships/image" Target="../media/image301.png"/><Relationship Id="rId127" Type="http://schemas.openxmlformats.org/officeDocument/2006/relationships/customXml" Target="../ink/ink309.xml"/><Relationship Id="rId313" Type="http://schemas.openxmlformats.org/officeDocument/2006/relationships/customXml" Target="../ink/ink402.xml"/><Relationship Id="rId10" Type="http://schemas.openxmlformats.org/officeDocument/2006/relationships/image" Target="../media/image253.png"/><Relationship Id="rId31" Type="http://schemas.openxmlformats.org/officeDocument/2006/relationships/customXml" Target="../ink/ink261.xml"/><Relationship Id="rId52" Type="http://schemas.openxmlformats.org/officeDocument/2006/relationships/image" Target="../media/image274.png"/><Relationship Id="rId73" Type="http://schemas.openxmlformats.org/officeDocument/2006/relationships/customXml" Target="../ink/ink282.xml"/><Relationship Id="rId94" Type="http://schemas.openxmlformats.org/officeDocument/2006/relationships/image" Target="../media/image295.png"/><Relationship Id="rId148" Type="http://schemas.openxmlformats.org/officeDocument/2006/relationships/image" Target="../media/image322.png"/><Relationship Id="rId169" Type="http://schemas.openxmlformats.org/officeDocument/2006/relationships/customXml" Target="../ink/ink330.xml"/><Relationship Id="rId334" Type="http://schemas.openxmlformats.org/officeDocument/2006/relationships/image" Target="../media/image415.png"/><Relationship Id="rId355" Type="http://schemas.openxmlformats.org/officeDocument/2006/relationships/customXml" Target="../ink/ink423.xml"/><Relationship Id="rId376" Type="http://schemas.openxmlformats.org/officeDocument/2006/relationships/image" Target="../media/image436.png"/><Relationship Id="rId397" Type="http://schemas.openxmlformats.org/officeDocument/2006/relationships/customXml" Target="../ink/ink444.xml"/><Relationship Id="rId4" Type="http://schemas.openxmlformats.org/officeDocument/2006/relationships/image" Target="../media/image250.png"/><Relationship Id="rId180" Type="http://schemas.openxmlformats.org/officeDocument/2006/relationships/image" Target="../media/image338.png"/><Relationship Id="rId215" Type="http://schemas.openxmlformats.org/officeDocument/2006/relationships/customXml" Target="../ink/ink353.xml"/><Relationship Id="rId236" Type="http://schemas.openxmlformats.org/officeDocument/2006/relationships/image" Target="../media/image366.png"/><Relationship Id="rId257" Type="http://schemas.openxmlformats.org/officeDocument/2006/relationships/customXml" Target="../ink/ink374.xml"/><Relationship Id="rId278" Type="http://schemas.openxmlformats.org/officeDocument/2006/relationships/image" Target="../media/image387.png"/><Relationship Id="rId401" Type="http://schemas.openxmlformats.org/officeDocument/2006/relationships/customXml" Target="../ink/ink446.xml"/><Relationship Id="rId422" Type="http://schemas.openxmlformats.org/officeDocument/2006/relationships/image" Target="../media/image459.png"/><Relationship Id="rId443" Type="http://schemas.openxmlformats.org/officeDocument/2006/relationships/customXml" Target="../ink/ink467.xml"/><Relationship Id="rId464" Type="http://schemas.openxmlformats.org/officeDocument/2006/relationships/image" Target="../media/image480.png"/><Relationship Id="rId303" Type="http://schemas.openxmlformats.org/officeDocument/2006/relationships/customXml" Target="../ink/ink397.xml"/><Relationship Id="rId42" Type="http://schemas.openxmlformats.org/officeDocument/2006/relationships/image" Target="../media/image269.png"/><Relationship Id="rId84" Type="http://schemas.openxmlformats.org/officeDocument/2006/relationships/image" Target="../media/image290.png"/><Relationship Id="rId138" Type="http://schemas.openxmlformats.org/officeDocument/2006/relationships/image" Target="../media/image317.png"/><Relationship Id="rId345" Type="http://schemas.openxmlformats.org/officeDocument/2006/relationships/customXml" Target="../ink/ink418.xml"/><Relationship Id="rId387" Type="http://schemas.openxmlformats.org/officeDocument/2006/relationships/customXml" Target="../ink/ink439.xml"/><Relationship Id="rId191" Type="http://schemas.openxmlformats.org/officeDocument/2006/relationships/customXml" Target="../ink/ink341.xml"/><Relationship Id="rId205" Type="http://schemas.openxmlformats.org/officeDocument/2006/relationships/customXml" Target="../ink/ink348.xml"/><Relationship Id="rId247" Type="http://schemas.openxmlformats.org/officeDocument/2006/relationships/customXml" Target="../ink/ink369.xml"/><Relationship Id="rId412" Type="http://schemas.openxmlformats.org/officeDocument/2006/relationships/image" Target="../media/image454.png"/><Relationship Id="rId107" Type="http://schemas.openxmlformats.org/officeDocument/2006/relationships/customXml" Target="../ink/ink299.xml"/><Relationship Id="rId289" Type="http://schemas.openxmlformats.org/officeDocument/2006/relationships/customXml" Target="../ink/ink390.xml"/><Relationship Id="rId454" Type="http://schemas.openxmlformats.org/officeDocument/2006/relationships/image" Target="../media/image475.png"/><Relationship Id="rId11" Type="http://schemas.openxmlformats.org/officeDocument/2006/relationships/customXml" Target="../ink/ink251.xml"/><Relationship Id="rId53" Type="http://schemas.openxmlformats.org/officeDocument/2006/relationships/customXml" Target="../ink/ink272.xml"/><Relationship Id="rId149" Type="http://schemas.openxmlformats.org/officeDocument/2006/relationships/customXml" Target="../ink/ink320.xml"/><Relationship Id="rId314" Type="http://schemas.openxmlformats.org/officeDocument/2006/relationships/image" Target="../media/image405.png"/><Relationship Id="rId356" Type="http://schemas.openxmlformats.org/officeDocument/2006/relationships/image" Target="../media/image426.png"/><Relationship Id="rId398" Type="http://schemas.openxmlformats.org/officeDocument/2006/relationships/image" Target="../media/image447.png"/><Relationship Id="rId95" Type="http://schemas.openxmlformats.org/officeDocument/2006/relationships/customXml" Target="../ink/ink293.xml"/><Relationship Id="rId160" Type="http://schemas.openxmlformats.org/officeDocument/2006/relationships/image" Target="../media/image328.png"/><Relationship Id="rId216" Type="http://schemas.openxmlformats.org/officeDocument/2006/relationships/image" Target="../media/image356.png"/><Relationship Id="rId423" Type="http://schemas.openxmlformats.org/officeDocument/2006/relationships/customXml" Target="../ink/ink457.xml"/><Relationship Id="rId258" Type="http://schemas.openxmlformats.org/officeDocument/2006/relationships/image" Target="../media/image377.png"/><Relationship Id="rId465" Type="http://schemas.openxmlformats.org/officeDocument/2006/relationships/customXml" Target="../ink/ink478.xml"/><Relationship Id="rId22" Type="http://schemas.openxmlformats.org/officeDocument/2006/relationships/image" Target="../media/image259.png"/><Relationship Id="rId64" Type="http://schemas.openxmlformats.org/officeDocument/2006/relationships/image" Target="../media/image280.png"/><Relationship Id="rId118" Type="http://schemas.openxmlformats.org/officeDocument/2006/relationships/image" Target="../media/image307.png"/><Relationship Id="rId325" Type="http://schemas.openxmlformats.org/officeDocument/2006/relationships/customXml" Target="../ink/ink408.xml"/><Relationship Id="rId367" Type="http://schemas.openxmlformats.org/officeDocument/2006/relationships/customXml" Target="../ink/ink429.xml"/><Relationship Id="rId171" Type="http://schemas.openxmlformats.org/officeDocument/2006/relationships/customXml" Target="../ink/ink331.xml"/><Relationship Id="rId227" Type="http://schemas.openxmlformats.org/officeDocument/2006/relationships/customXml" Target="../ink/ink359.xml"/><Relationship Id="rId269" Type="http://schemas.openxmlformats.org/officeDocument/2006/relationships/customXml" Target="../ink/ink380.xml"/><Relationship Id="rId434" Type="http://schemas.openxmlformats.org/officeDocument/2006/relationships/image" Target="../media/image465.png"/><Relationship Id="rId33" Type="http://schemas.openxmlformats.org/officeDocument/2006/relationships/customXml" Target="../ink/ink262.xml"/><Relationship Id="rId129" Type="http://schemas.openxmlformats.org/officeDocument/2006/relationships/customXml" Target="../ink/ink310.xml"/><Relationship Id="rId280" Type="http://schemas.openxmlformats.org/officeDocument/2006/relationships/image" Target="../media/image388.png"/><Relationship Id="rId336" Type="http://schemas.openxmlformats.org/officeDocument/2006/relationships/image" Target="../media/image416.png"/><Relationship Id="rId75" Type="http://schemas.openxmlformats.org/officeDocument/2006/relationships/customXml" Target="../ink/ink283.xml"/><Relationship Id="rId140" Type="http://schemas.openxmlformats.org/officeDocument/2006/relationships/image" Target="../media/image318.png"/><Relationship Id="rId182" Type="http://schemas.openxmlformats.org/officeDocument/2006/relationships/image" Target="../media/image339.png"/><Relationship Id="rId378" Type="http://schemas.openxmlformats.org/officeDocument/2006/relationships/image" Target="../media/image437.png"/><Relationship Id="rId403" Type="http://schemas.openxmlformats.org/officeDocument/2006/relationships/customXml" Target="../ink/ink447.xml"/><Relationship Id="rId6" Type="http://schemas.openxmlformats.org/officeDocument/2006/relationships/image" Target="../media/image251.png"/><Relationship Id="rId238" Type="http://schemas.openxmlformats.org/officeDocument/2006/relationships/image" Target="../media/image367.png"/><Relationship Id="rId445" Type="http://schemas.openxmlformats.org/officeDocument/2006/relationships/customXml" Target="../ink/ink468.xml"/><Relationship Id="rId291" Type="http://schemas.openxmlformats.org/officeDocument/2006/relationships/customXml" Target="../ink/ink391.xml"/><Relationship Id="rId305" Type="http://schemas.openxmlformats.org/officeDocument/2006/relationships/customXml" Target="../ink/ink398.xml"/><Relationship Id="rId347" Type="http://schemas.openxmlformats.org/officeDocument/2006/relationships/customXml" Target="../ink/ink419.xml"/><Relationship Id="rId44" Type="http://schemas.openxmlformats.org/officeDocument/2006/relationships/image" Target="../media/image270.png"/><Relationship Id="rId86" Type="http://schemas.openxmlformats.org/officeDocument/2006/relationships/image" Target="../media/image291.png"/><Relationship Id="rId151" Type="http://schemas.openxmlformats.org/officeDocument/2006/relationships/customXml" Target="../ink/ink321.xml"/><Relationship Id="rId389" Type="http://schemas.openxmlformats.org/officeDocument/2006/relationships/customXml" Target="../ink/ink440.xml"/><Relationship Id="rId193" Type="http://schemas.openxmlformats.org/officeDocument/2006/relationships/customXml" Target="../ink/ink342.xml"/><Relationship Id="rId207" Type="http://schemas.openxmlformats.org/officeDocument/2006/relationships/customXml" Target="../ink/ink349.xml"/><Relationship Id="rId249" Type="http://schemas.openxmlformats.org/officeDocument/2006/relationships/customXml" Target="../ink/ink370.xml"/><Relationship Id="rId414" Type="http://schemas.openxmlformats.org/officeDocument/2006/relationships/image" Target="../media/image455.png"/><Relationship Id="rId456" Type="http://schemas.openxmlformats.org/officeDocument/2006/relationships/image" Target="../media/image476.png"/><Relationship Id="rId13" Type="http://schemas.openxmlformats.org/officeDocument/2006/relationships/customXml" Target="../ink/ink252.xml"/><Relationship Id="rId109" Type="http://schemas.openxmlformats.org/officeDocument/2006/relationships/customXml" Target="../ink/ink300.xml"/><Relationship Id="rId260" Type="http://schemas.openxmlformats.org/officeDocument/2006/relationships/image" Target="../media/image378.png"/><Relationship Id="rId316" Type="http://schemas.openxmlformats.org/officeDocument/2006/relationships/image" Target="../media/image406.png"/><Relationship Id="rId55" Type="http://schemas.openxmlformats.org/officeDocument/2006/relationships/customXml" Target="../ink/ink273.xml"/><Relationship Id="rId97" Type="http://schemas.openxmlformats.org/officeDocument/2006/relationships/customXml" Target="../ink/ink294.xml"/><Relationship Id="rId120" Type="http://schemas.openxmlformats.org/officeDocument/2006/relationships/image" Target="../media/image308.png"/><Relationship Id="rId358" Type="http://schemas.openxmlformats.org/officeDocument/2006/relationships/image" Target="../media/image427.png"/><Relationship Id="rId162" Type="http://schemas.openxmlformats.org/officeDocument/2006/relationships/image" Target="../media/image329.png"/><Relationship Id="rId218" Type="http://schemas.openxmlformats.org/officeDocument/2006/relationships/image" Target="../media/image357.png"/><Relationship Id="rId425" Type="http://schemas.openxmlformats.org/officeDocument/2006/relationships/customXml" Target="../ink/ink458.xml"/><Relationship Id="rId467" Type="http://schemas.openxmlformats.org/officeDocument/2006/relationships/customXml" Target="../ink/ink479.xml"/><Relationship Id="rId271" Type="http://schemas.openxmlformats.org/officeDocument/2006/relationships/customXml" Target="../ink/ink381.xml"/><Relationship Id="rId24" Type="http://schemas.openxmlformats.org/officeDocument/2006/relationships/image" Target="../media/image260.png"/><Relationship Id="rId66" Type="http://schemas.openxmlformats.org/officeDocument/2006/relationships/image" Target="../media/image281.png"/><Relationship Id="rId131" Type="http://schemas.openxmlformats.org/officeDocument/2006/relationships/customXml" Target="../ink/ink311.xml"/><Relationship Id="rId327" Type="http://schemas.openxmlformats.org/officeDocument/2006/relationships/customXml" Target="../ink/ink409.xml"/><Relationship Id="rId369" Type="http://schemas.openxmlformats.org/officeDocument/2006/relationships/customXml" Target="../ink/ink430.xml"/><Relationship Id="rId173" Type="http://schemas.openxmlformats.org/officeDocument/2006/relationships/customXml" Target="../ink/ink332.xml"/><Relationship Id="rId229" Type="http://schemas.openxmlformats.org/officeDocument/2006/relationships/customXml" Target="../ink/ink360.xml"/><Relationship Id="rId380" Type="http://schemas.openxmlformats.org/officeDocument/2006/relationships/image" Target="../media/image438.png"/><Relationship Id="rId436" Type="http://schemas.openxmlformats.org/officeDocument/2006/relationships/image" Target="../media/image466.png"/><Relationship Id="rId240" Type="http://schemas.openxmlformats.org/officeDocument/2006/relationships/image" Target="../media/image368.png"/><Relationship Id="rId35" Type="http://schemas.openxmlformats.org/officeDocument/2006/relationships/customXml" Target="../ink/ink263.xml"/><Relationship Id="rId77" Type="http://schemas.openxmlformats.org/officeDocument/2006/relationships/customXml" Target="../ink/ink284.xml"/><Relationship Id="rId100" Type="http://schemas.openxmlformats.org/officeDocument/2006/relationships/image" Target="../media/image298.png"/><Relationship Id="rId282" Type="http://schemas.openxmlformats.org/officeDocument/2006/relationships/image" Target="../media/image389.png"/><Relationship Id="rId338" Type="http://schemas.openxmlformats.org/officeDocument/2006/relationships/image" Target="../media/image417.png"/><Relationship Id="rId8" Type="http://schemas.openxmlformats.org/officeDocument/2006/relationships/image" Target="../media/image252.png"/><Relationship Id="rId142" Type="http://schemas.openxmlformats.org/officeDocument/2006/relationships/image" Target="../media/image319.png"/><Relationship Id="rId184" Type="http://schemas.openxmlformats.org/officeDocument/2006/relationships/image" Target="../media/image340.png"/><Relationship Id="rId391" Type="http://schemas.openxmlformats.org/officeDocument/2006/relationships/customXml" Target="../ink/ink441.xml"/><Relationship Id="rId405" Type="http://schemas.openxmlformats.org/officeDocument/2006/relationships/customXml" Target="../ink/ink448.xml"/><Relationship Id="rId447" Type="http://schemas.openxmlformats.org/officeDocument/2006/relationships/customXml" Target="../ink/ink469.xml"/><Relationship Id="rId251" Type="http://schemas.openxmlformats.org/officeDocument/2006/relationships/customXml" Target="../ink/ink371.xml"/><Relationship Id="rId46" Type="http://schemas.openxmlformats.org/officeDocument/2006/relationships/image" Target="../media/image271.png"/><Relationship Id="rId293" Type="http://schemas.openxmlformats.org/officeDocument/2006/relationships/customXml" Target="../ink/ink392.xml"/><Relationship Id="rId307" Type="http://schemas.openxmlformats.org/officeDocument/2006/relationships/customXml" Target="../ink/ink399.xml"/><Relationship Id="rId349" Type="http://schemas.openxmlformats.org/officeDocument/2006/relationships/customXml" Target="../ink/ink420.xml"/><Relationship Id="rId88" Type="http://schemas.openxmlformats.org/officeDocument/2006/relationships/image" Target="../media/image292.png"/><Relationship Id="rId111" Type="http://schemas.openxmlformats.org/officeDocument/2006/relationships/customXml" Target="../ink/ink301.xml"/><Relationship Id="rId153" Type="http://schemas.openxmlformats.org/officeDocument/2006/relationships/customXml" Target="../ink/ink322.xml"/><Relationship Id="rId195" Type="http://schemas.openxmlformats.org/officeDocument/2006/relationships/customXml" Target="../ink/ink343.xml"/><Relationship Id="rId209" Type="http://schemas.openxmlformats.org/officeDocument/2006/relationships/customXml" Target="../ink/ink350.xml"/><Relationship Id="rId360" Type="http://schemas.openxmlformats.org/officeDocument/2006/relationships/image" Target="../media/image428.png"/><Relationship Id="rId416" Type="http://schemas.openxmlformats.org/officeDocument/2006/relationships/image" Target="../media/image456.png"/><Relationship Id="rId220" Type="http://schemas.openxmlformats.org/officeDocument/2006/relationships/image" Target="../media/image358.png"/><Relationship Id="rId458" Type="http://schemas.openxmlformats.org/officeDocument/2006/relationships/image" Target="../media/image477.png"/><Relationship Id="rId15" Type="http://schemas.openxmlformats.org/officeDocument/2006/relationships/customXml" Target="../ink/ink253.xml"/><Relationship Id="rId57" Type="http://schemas.openxmlformats.org/officeDocument/2006/relationships/customXml" Target="../ink/ink274.xml"/><Relationship Id="rId262" Type="http://schemas.openxmlformats.org/officeDocument/2006/relationships/image" Target="../media/image379.png"/><Relationship Id="rId318" Type="http://schemas.openxmlformats.org/officeDocument/2006/relationships/image" Target="../media/image407.png"/><Relationship Id="rId99" Type="http://schemas.openxmlformats.org/officeDocument/2006/relationships/customXml" Target="../ink/ink295.xml"/><Relationship Id="rId122" Type="http://schemas.openxmlformats.org/officeDocument/2006/relationships/image" Target="../media/image309.png"/><Relationship Id="rId164" Type="http://schemas.openxmlformats.org/officeDocument/2006/relationships/image" Target="../media/image330.png"/><Relationship Id="rId371" Type="http://schemas.openxmlformats.org/officeDocument/2006/relationships/customXml" Target="../ink/ink431.xml"/><Relationship Id="rId427" Type="http://schemas.openxmlformats.org/officeDocument/2006/relationships/customXml" Target="../ink/ink459.xml"/><Relationship Id="rId469" Type="http://schemas.openxmlformats.org/officeDocument/2006/relationships/customXml" Target="../ink/ink480.xml"/><Relationship Id="rId26" Type="http://schemas.openxmlformats.org/officeDocument/2006/relationships/image" Target="../media/image261.png"/><Relationship Id="rId231" Type="http://schemas.openxmlformats.org/officeDocument/2006/relationships/customXml" Target="../ink/ink361.xml"/><Relationship Id="rId273" Type="http://schemas.openxmlformats.org/officeDocument/2006/relationships/customXml" Target="../ink/ink382.xml"/><Relationship Id="rId329" Type="http://schemas.openxmlformats.org/officeDocument/2006/relationships/customXml" Target="../ink/ink410.xml"/><Relationship Id="rId68" Type="http://schemas.openxmlformats.org/officeDocument/2006/relationships/image" Target="../media/image282.png"/><Relationship Id="rId133" Type="http://schemas.openxmlformats.org/officeDocument/2006/relationships/customXml" Target="../ink/ink312.xml"/><Relationship Id="rId175" Type="http://schemas.openxmlformats.org/officeDocument/2006/relationships/customXml" Target="../ink/ink333.xml"/><Relationship Id="rId340" Type="http://schemas.openxmlformats.org/officeDocument/2006/relationships/image" Target="../media/image418.png"/><Relationship Id="rId200" Type="http://schemas.openxmlformats.org/officeDocument/2006/relationships/image" Target="../media/image348.png"/><Relationship Id="rId382" Type="http://schemas.openxmlformats.org/officeDocument/2006/relationships/image" Target="../media/image439.png"/><Relationship Id="rId438" Type="http://schemas.openxmlformats.org/officeDocument/2006/relationships/image" Target="../media/image467.png"/><Relationship Id="rId242" Type="http://schemas.openxmlformats.org/officeDocument/2006/relationships/image" Target="../media/image369.png"/><Relationship Id="rId284" Type="http://schemas.openxmlformats.org/officeDocument/2006/relationships/image" Target="../media/image390.png"/><Relationship Id="rId37" Type="http://schemas.openxmlformats.org/officeDocument/2006/relationships/customXml" Target="../ink/ink264.xml"/><Relationship Id="rId79" Type="http://schemas.openxmlformats.org/officeDocument/2006/relationships/customXml" Target="../ink/ink285.xml"/><Relationship Id="rId102" Type="http://schemas.openxmlformats.org/officeDocument/2006/relationships/image" Target="../media/image299.png"/><Relationship Id="rId144" Type="http://schemas.openxmlformats.org/officeDocument/2006/relationships/image" Target="../media/image320.png"/><Relationship Id="rId90" Type="http://schemas.openxmlformats.org/officeDocument/2006/relationships/image" Target="../media/image293.png"/><Relationship Id="rId186" Type="http://schemas.openxmlformats.org/officeDocument/2006/relationships/image" Target="../media/image341.png"/><Relationship Id="rId351" Type="http://schemas.openxmlformats.org/officeDocument/2006/relationships/customXml" Target="../ink/ink421.xml"/><Relationship Id="rId393" Type="http://schemas.openxmlformats.org/officeDocument/2006/relationships/customXml" Target="../ink/ink442.xml"/><Relationship Id="rId407" Type="http://schemas.openxmlformats.org/officeDocument/2006/relationships/customXml" Target="../ink/ink449.xml"/><Relationship Id="rId449" Type="http://schemas.openxmlformats.org/officeDocument/2006/relationships/customXml" Target="../ink/ink470.xml"/><Relationship Id="rId211" Type="http://schemas.openxmlformats.org/officeDocument/2006/relationships/customXml" Target="../ink/ink351.xml"/><Relationship Id="rId253" Type="http://schemas.openxmlformats.org/officeDocument/2006/relationships/customXml" Target="../ink/ink372.xml"/><Relationship Id="rId295" Type="http://schemas.openxmlformats.org/officeDocument/2006/relationships/customXml" Target="../ink/ink393.xml"/><Relationship Id="rId309" Type="http://schemas.openxmlformats.org/officeDocument/2006/relationships/customXml" Target="../ink/ink400.xml"/><Relationship Id="rId460" Type="http://schemas.openxmlformats.org/officeDocument/2006/relationships/image" Target="../media/image478.png"/><Relationship Id="rId48" Type="http://schemas.openxmlformats.org/officeDocument/2006/relationships/image" Target="../media/image272.png"/><Relationship Id="rId113" Type="http://schemas.openxmlformats.org/officeDocument/2006/relationships/customXml" Target="../ink/ink302.xml"/><Relationship Id="rId320" Type="http://schemas.openxmlformats.org/officeDocument/2006/relationships/image" Target="../media/image408.png"/><Relationship Id="rId155" Type="http://schemas.openxmlformats.org/officeDocument/2006/relationships/customXml" Target="../ink/ink323.xml"/><Relationship Id="rId197" Type="http://schemas.openxmlformats.org/officeDocument/2006/relationships/customXml" Target="../ink/ink344.xml"/><Relationship Id="rId362" Type="http://schemas.openxmlformats.org/officeDocument/2006/relationships/image" Target="../media/image429.png"/><Relationship Id="rId418" Type="http://schemas.openxmlformats.org/officeDocument/2006/relationships/image" Target="../media/image457.png"/><Relationship Id="rId222" Type="http://schemas.openxmlformats.org/officeDocument/2006/relationships/image" Target="../media/image359.png"/><Relationship Id="rId264" Type="http://schemas.openxmlformats.org/officeDocument/2006/relationships/image" Target="../media/image380.png"/><Relationship Id="rId17" Type="http://schemas.openxmlformats.org/officeDocument/2006/relationships/customXml" Target="../ink/ink254.xml"/><Relationship Id="rId59" Type="http://schemas.openxmlformats.org/officeDocument/2006/relationships/customXml" Target="../ink/ink275.xml"/><Relationship Id="rId124" Type="http://schemas.openxmlformats.org/officeDocument/2006/relationships/image" Target="../media/image310.png"/><Relationship Id="rId70" Type="http://schemas.openxmlformats.org/officeDocument/2006/relationships/image" Target="../media/image283.png"/><Relationship Id="rId166" Type="http://schemas.openxmlformats.org/officeDocument/2006/relationships/image" Target="../media/image331.png"/><Relationship Id="rId331" Type="http://schemas.openxmlformats.org/officeDocument/2006/relationships/customXml" Target="../ink/ink411.xml"/><Relationship Id="rId373" Type="http://schemas.openxmlformats.org/officeDocument/2006/relationships/customXml" Target="../ink/ink432.xml"/><Relationship Id="rId429" Type="http://schemas.openxmlformats.org/officeDocument/2006/relationships/customXml" Target="../ink/ink460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62.xml"/><Relationship Id="rId440" Type="http://schemas.openxmlformats.org/officeDocument/2006/relationships/image" Target="../media/image468.png"/><Relationship Id="rId28" Type="http://schemas.openxmlformats.org/officeDocument/2006/relationships/image" Target="../media/image262.png"/><Relationship Id="rId275" Type="http://schemas.openxmlformats.org/officeDocument/2006/relationships/customXml" Target="../ink/ink383.xml"/><Relationship Id="rId300" Type="http://schemas.openxmlformats.org/officeDocument/2006/relationships/image" Target="../media/image398.png"/><Relationship Id="rId81" Type="http://schemas.openxmlformats.org/officeDocument/2006/relationships/customXml" Target="../ink/ink286.xml"/><Relationship Id="rId135" Type="http://schemas.openxmlformats.org/officeDocument/2006/relationships/customXml" Target="../ink/ink313.xml"/><Relationship Id="rId177" Type="http://schemas.openxmlformats.org/officeDocument/2006/relationships/customXml" Target="../ink/ink334.xml"/><Relationship Id="rId342" Type="http://schemas.openxmlformats.org/officeDocument/2006/relationships/image" Target="../media/image419.png"/><Relationship Id="rId384" Type="http://schemas.openxmlformats.org/officeDocument/2006/relationships/image" Target="../media/image440.png"/><Relationship Id="rId202" Type="http://schemas.openxmlformats.org/officeDocument/2006/relationships/image" Target="../media/image349.png"/><Relationship Id="rId244" Type="http://schemas.openxmlformats.org/officeDocument/2006/relationships/image" Target="../media/image370.png"/><Relationship Id="rId39" Type="http://schemas.openxmlformats.org/officeDocument/2006/relationships/customXml" Target="../ink/ink265.xml"/><Relationship Id="rId286" Type="http://schemas.openxmlformats.org/officeDocument/2006/relationships/image" Target="../media/image391.png"/><Relationship Id="rId451" Type="http://schemas.openxmlformats.org/officeDocument/2006/relationships/customXml" Target="../ink/ink471.xml"/><Relationship Id="rId50" Type="http://schemas.openxmlformats.org/officeDocument/2006/relationships/image" Target="../media/image273.png"/><Relationship Id="rId104" Type="http://schemas.openxmlformats.org/officeDocument/2006/relationships/image" Target="../media/image300.png"/><Relationship Id="rId146" Type="http://schemas.openxmlformats.org/officeDocument/2006/relationships/image" Target="../media/image321.png"/><Relationship Id="rId188" Type="http://schemas.openxmlformats.org/officeDocument/2006/relationships/image" Target="../media/image342.png"/><Relationship Id="rId311" Type="http://schemas.openxmlformats.org/officeDocument/2006/relationships/customXml" Target="../ink/ink401.xml"/><Relationship Id="rId353" Type="http://schemas.openxmlformats.org/officeDocument/2006/relationships/customXml" Target="../ink/ink422.xml"/><Relationship Id="rId395" Type="http://schemas.openxmlformats.org/officeDocument/2006/relationships/customXml" Target="../ink/ink443.xml"/><Relationship Id="rId409" Type="http://schemas.openxmlformats.org/officeDocument/2006/relationships/customXml" Target="../ink/ink450.xml"/><Relationship Id="rId92" Type="http://schemas.openxmlformats.org/officeDocument/2006/relationships/image" Target="../media/image294.png"/><Relationship Id="rId213" Type="http://schemas.openxmlformats.org/officeDocument/2006/relationships/customXml" Target="../ink/ink352.xml"/><Relationship Id="rId420" Type="http://schemas.openxmlformats.org/officeDocument/2006/relationships/image" Target="../media/image458.png"/><Relationship Id="rId255" Type="http://schemas.openxmlformats.org/officeDocument/2006/relationships/customXml" Target="../ink/ink373.xml"/><Relationship Id="rId297" Type="http://schemas.openxmlformats.org/officeDocument/2006/relationships/customXml" Target="../ink/ink394.xml"/><Relationship Id="rId462" Type="http://schemas.openxmlformats.org/officeDocument/2006/relationships/image" Target="../media/image479.png"/><Relationship Id="rId115" Type="http://schemas.openxmlformats.org/officeDocument/2006/relationships/customXml" Target="../ink/ink303.xml"/><Relationship Id="rId157" Type="http://schemas.openxmlformats.org/officeDocument/2006/relationships/customXml" Target="../ink/ink324.xml"/><Relationship Id="rId322" Type="http://schemas.openxmlformats.org/officeDocument/2006/relationships/image" Target="../media/image409.png"/><Relationship Id="rId364" Type="http://schemas.openxmlformats.org/officeDocument/2006/relationships/image" Target="../media/image430.png"/><Relationship Id="rId61" Type="http://schemas.openxmlformats.org/officeDocument/2006/relationships/customXml" Target="../ink/ink276.xml"/><Relationship Id="rId199" Type="http://schemas.openxmlformats.org/officeDocument/2006/relationships/customXml" Target="../ink/ink345.xml"/></Relationships>
</file>

<file path=ppt/slides/_rels/slide3.xml.rels><?xml version="1.0" encoding="UTF-8" standalone="yes"?>
<Relationships xmlns="http://schemas.openxmlformats.org/package/2006/relationships"><Relationship Id="rId299" Type="http://schemas.openxmlformats.org/officeDocument/2006/relationships/image" Target="../media/image599.png"/><Relationship Id="rId21" Type="http://schemas.openxmlformats.org/officeDocument/2006/relationships/image" Target="../media/image493.png"/><Relationship Id="rId42" Type="http://schemas.openxmlformats.org/officeDocument/2006/relationships/customXml" Target="../ink/ink500.xml"/><Relationship Id="rId63" Type="http://schemas.openxmlformats.org/officeDocument/2006/relationships/image" Target="../media/image514.png"/><Relationship Id="rId159" Type="http://schemas.openxmlformats.org/officeDocument/2006/relationships/image" Target="../media/image562.png"/><Relationship Id="rId324" Type="http://schemas.openxmlformats.org/officeDocument/2006/relationships/customXml" Target="../ink/ink609.xml"/><Relationship Id="rId170" Type="http://schemas.openxmlformats.org/officeDocument/2006/relationships/customXml" Target="../ink/ink532.xml"/><Relationship Id="rId191" Type="http://schemas.openxmlformats.org/officeDocument/2006/relationships/image" Target="../media/image578.png"/><Relationship Id="rId205" Type="http://schemas.openxmlformats.org/officeDocument/2006/relationships/image" Target="../media/image527.png"/><Relationship Id="rId226" Type="http://schemas.openxmlformats.org/officeDocument/2006/relationships/customXml" Target="../ink/ink560.xml"/><Relationship Id="rId247" Type="http://schemas.openxmlformats.org/officeDocument/2006/relationships/image" Target="../media/image548.png"/><Relationship Id="rId268" Type="http://schemas.openxmlformats.org/officeDocument/2006/relationships/customXml" Target="../ink/ink581.xml"/><Relationship Id="rId289" Type="http://schemas.openxmlformats.org/officeDocument/2006/relationships/image" Target="../media/image594.png"/><Relationship Id="rId11" Type="http://schemas.openxmlformats.org/officeDocument/2006/relationships/image" Target="../media/image488.png"/><Relationship Id="rId32" Type="http://schemas.openxmlformats.org/officeDocument/2006/relationships/customXml" Target="../ink/ink495.xml"/><Relationship Id="rId53" Type="http://schemas.openxmlformats.org/officeDocument/2006/relationships/image" Target="../media/image509.png"/><Relationship Id="rId74" Type="http://schemas.openxmlformats.org/officeDocument/2006/relationships/customXml" Target="../ink/ink516.xml"/><Relationship Id="rId149" Type="http://schemas.openxmlformats.org/officeDocument/2006/relationships/image" Target="../media/image557.png"/><Relationship Id="rId314" Type="http://schemas.openxmlformats.org/officeDocument/2006/relationships/customXml" Target="../ink/ink604.xml"/><Relationship Id="rId5" Type="http://schemas.openxmlformats.org/officeDocument/2006/relationships/image" Target="../media/image485.png"/><Relationship Id="rId160" Type="http://schemas.openxmlformats.org/officeDocument/2006/relationships/customXml" Target="../ink/ink527.xml"/><Relationship Id="rId181" Type="http://schemas.openxmlformats.org/officeDocument/2006/relationships/image" Target="../media/image573.png"/><Relationship Id="rId216" Type="http://schemas.openxmlformats.org/officeDocument/2006/relationships/customXml" Target="../ink/ink555.xml"/><Relationship Id="rId237" Type="http://schemas.openxmlformats.org/officeDocument/2006/relationships/image" Target="../media/image543.png"/><Relationship Id="rId258" Type="http://schemas.openxmlformats.org/officeDocument/2006/relationships/customXml" Target="../ink/ink576.xml"/><Relationship Id="rId279" Type="http://schemas.openxmlformats.org/officeDocument/2006/relationships/image" Target="../media/image589.png"/><Relationship Id="rId22" Type="http://schemas.openxmlformats.org/officeDocument/2006/relationships/customXml" Target="../ink/ink490.xml"/><Relationship Id="rId43" Type="http://schemas.openxmlformats.org/officeDocument/2006/relationships/image" Target="../media/image504.png"/><Relationship Id="rId64" Type="http://schemas.openxmlformats.org/officeDocument/2006/relationships/customXml" Target="../ink/ink511.xml"/><Relationship Id="rId290" Type="http://schemas.openxmlformats.org/officeDocument/2006/relationships/customXml" Target="../ink/ink592.xml"/><Relationship Id="rId304" Type="http://schemas.openxmlformats.org/officeDocument/2006/relationships/customXml" Target="../ink/ink599.xml"/><Relationship Id="rId325" Type="http://schemas.openxmlformats.org/officeDocument/2006/relationships/image" Target="../media/image612.png"/><Relationship Id="rId150" Type="http://schemas.openxmlformats.org/officeDocument/2006/relationships/customXml" Target="../ink/ink522.xml"/><Relationship Id="rId171" Type="http://schemas.openxmlformats.org/officeDocument/2006/relationships/image" Target="../media/image568.png"/><Relationship Id="rId192" Type="http://schemas.openxmlformats.org/officeDocument/2006/relationships/customXml" Target="../ink/ink543.xml"/><Relationship Id="rId206" Type="http://schemas.openxmlformats.org/officeDocument/2006/relationships/customXml" Target="../ink/ink550.xml"/><Relationship Id="rId227" Type="http://schemas.openxmlformats.org/officeDocument/2006/relationships/image" Target="../media/image538.png"/><Relationship Id="rId248" Type="http://schemas.openxmlformats.org/officeDocument/2006/relationships/customXml" Target="../ink/ink571.xml"/><Relationship Id="rId269" Type="http://schemas.openxmlformats.org/officeDocument/2006/relationships/image" Target="../media/image584.png"/><Relationship Id="rId12" Type="http://schemas.openxmlformats.org/officeDocument/2006/relationships/customXml" Target="../ink/ink485.xml"/><Relationship Id="rId33" Type="http://schemas.openxmlformats.org/officeDocument/2006/relationships/image" Target="../media/image499.png"/><Relationship Id="rId280" Type="http://schemas.openxmlformats.org/officeDocument/2006/relationships/customXml" Target="../ink/ink587.xml"/><Relationship Id="rId315" Type="http://schemas.openxmlformats.org/officeDocument/2006/relationships/image" Target="../media/image607.png"/><Relationship Id="rId54" Type="http://schemas.openxmlformats.org/officeDocument/2006/relationships/customXml" Target="../ink/ink506.xml"/><Relationship Id="rId75" Type="http://schemas.openxmlformats.org/officeDocument/2006/relationships/image" Target="../media/image520.png"/><Relationship Id="rId161" Type="http://schemas.openxmlformats.org/officeDocument/2006/relationships/image" Target="../media/image563.png"/><Relationship Id="rId182" Type="http://schemas.openxmlformats.org/officeDocument/2006/relationships/customXml" Target="../ink/ink538.xml"/><Relationship Id="rId217" Type="http://schemas.openxmlformats.org/officeDocument/2006/relationships/image" Target="../media/image533.png"/><Relationship Id="rId6" Type="http://schemas.openxmlformats.org/officeDocument/2006/relationships/customXml" Target="../ink/ink482.xml"/><Relationship Id="rId238" Type="http://schemas.openxmlformats.org/officeDocument/2006/relationships/customXml" Target="../ink/ink566.xml"/><Relationship Id="rId259" Type="http://schemas.openxmlformats.org/officeDocument/2006/relationships/image" Target="../media/image554.png"/><Relationship Id="rId23" Type="http://schemas.openxmlformats.org/officeDocument/2006/relationships/image" Target="../media/image494.png"/><Relationship Id="rId270" Type="http://schemas.openxmlformats.org/officeDocument/2006/relationships/customXml" Target="../ink/ink582.xml"/><Relationship Id="rId291" Type="http://schemas.openxmlformats.org/officeDocument/2006/relationships/image" Target="../media/image595.png"/><Relationship Id="rId305" Type="http://schemas.openxmlformats.org/officeDocument/2006/relationships/image" Target="../media/image602.png"/><Relationship Id="rId44" Type="http://schemas.openxmlformats.org/officeDocument/2006/relationships/customXml" Target="../ink/ink501.xml"/><Relationship Id="rId65" Type="http://schemas.openxmlformats.org/officeDocument/2006/relationships/image" Target="../media/image515.png"/><Relationship Id="rId151" Type="http://schemas.openxmlformats.org/officeDocument/2006/relationships/image" Target="../media/image558.png"/><Relationship Id="rId172" Type="http://schemas.openxmlformats.org/officeDocument/2006/relationships/customXml" Target="../ink/ink533.xml"/><Relationship Id="rId193" Type="http://schemas.openxmlformats.org/officeDocument/2006/relationships/image" Target="../media/image579.png"/><Relationship Id="rId207" Type="http://schemas.openxmlformats.org/officeDocument/2006/relationships/image" Target="../media/image528.png"/><Relationship Id="rId228" Type="http://schemas.openxmlformats.org/officeDocument/2006/relationships/customXml" Target="../ink/ink561.xml"/><Relationship Id="rId249" Type="http://schemas.openxmlformats.org/officeDocument/2006/relationships/image" Target="../media/image549.png"/><Relationship Id="rId13" Type="http://schemas.openxmlformats.org/officeDocument/2006/relationships/image" Target="../media/image489.png"/><Relationship Id="rId260" Type="http://schemas.openxmlformats.org/officeDocument/2006/relationships/customXml" Target="../ink/ink577.xml"/><Relationship Id="rId281" Type="http://schemas.openxmlformats.org/officeDocument/2006/relationships/image" Target="../media/image590.png"/><Relationship Id="rId316" Type="http://schemas.openxmlformats.org/officeDocument/2006/relationships/customXml" Target="../ink/ink605.xml"/><Relationship Id="rId34" Type="http://schemas.openxmlformats.org/officeDocument/2006/relationships/customXml" Target="../ink/ink496.xml"/><Relationship Id="rId55" Type="http://schemas.openxmlformats.org/officeDocument/2006/relationships/image" Target="../media/image510.png"/><Relationship Id="rId76" Type="http://schemas.openxmlformats.org/officeDocument/2006/relationships/customXml" Target="../ink/ink517.xml"/><Relationship Id="rId7" Type="http://schemas.openxmlformats.org/officeDocument/2006/relationships/image" Target="../media/image486.png"/><Relationship Id="rId162" Type="http://schemas.openxmlformats.org/officeDocument/2006/relationships/customXml" Target="../ink/ink528.xml"/><Relationship Id="rId183" Type="http://schemas.openxmlformats.org/officeDocument/2006/relationships/image" Target="../media/image574.png"/><Relationship Id="rId218" Type="http://schemas.openxmlformats.org/officeDocument/2006/relationships/customXml" Target="../ink/ink556.xml"/><Relationship Id="rId239" Type="http://schemas.openxmlformats.org/officeDocument/2006/relationships/image" Target="../media/image544.png"/><Relationship Id="rId250" Type="http://schemas.openxmlformats.org/officeDocument/2006/relationships/customXml" Target="../ink/ink572.xml"/><Relationship Id="rId271" Type="http://schemas.openxmlformats.org/officeDocument/2006/relationships/image" Target="../media/image585.png"/><Relationship Id="rId292" Type="http://schemas.openxmlformats.org/officeDocument/2006/relationships/customXml" Target="../ink/ink593.xml"/><Relationship Id="rId306" Type="http://schemas.openxmlformats.org/officeDocument/2006/relationships/customXml" Target="../ink/ink600.xml"/><Relationship Id="rId24" Type="http://schemas.openxmlformats.org/officeDocument/2006/relationships/customXml" Target="../ink/ink491.xml"/><Relationship Id="rId45" Type="http://schemas.openxmlformats.org/officeDocument/2006/relationships/image" Target="../media/image505.png"/><Relationship Id="rId66" Type="http://schemas.openxmlformats.org/officeDocument/2006/relationships/customXml" Target="../ink/ink512.xml"/><Relationship Id="rId152" Type="http://schemas.openxmlformats.org/officeDocument/2006/relationships/customXml" Target="../ink/ink523.xml"/><Relationship Id="rId173" Type="http://schemas.openxmlformats.org/officeDocument/2006/relationships/image" Target="../media/image569.png"/><Relationship Id="rId194" Type="http://schemas.openxmlformats.org/officeDocument/2006/relationships/customXml" Target="../ink/ink544.xml"/><Relationship Id="rId208" Type="http://schemas.openxmlformats.org/officeDocument/2006/relationships/customXml" Target="../ink/ink551.xml"/><Relationship Id="rId229" Type="http://schemas.openxmlformats.org/officeDocument/2006/relationships/image" Target="../media/image539.png"/><Relationship Id="rId240" Type="http://schemas.openxmlformats.org/officeDocument/2006/relationships/customXml" Target="../ink/ink567.xml"/><Relationship Id="rId261" Type="http://schemas.openxmlformats.org/officeDocument/2006/relationships/image" Target="../media/image580.png"/><Relationship Id="rId14" Type="http://schemas.openxmlformats.org/officeDocument/2006/relationships/customXml" Target="../ink/ink486.xml"/><Relationship Id="rId35" Type="http://schemas.openxmlformats.org/officeDocument/2006/relationships/image" Target="../media/image500.png"/><Relationship Id="rId56" Type="http://schemas.openxmlformats.org/officeDocument/2006/relationships/customXml" Target="../ink/ink507.xml"/><Relationship Id="rId77" Type="http://schemas.openxmlformats.org/officeDocument/2006/relationships/image" Target="../media/image521.png"/><Relationship Id="rId282" Type="http://schemas.openxmlformats.org/officeDocument/2006/relationships/customXml" Target="../ink/ink588.xml"/><Relationship Id="rId317" Type="http://schemas.openxmlformats.org/officeDocument/2006/relationships/image" Target="../media/image608.png"/><Relationship Id="rId8" Type="http://schemas.openxmlformats.org/officeDocument/2006/relationships/customXml" Target="../ink/ink483.xml"/><Relationship Id="rId163" Type="http://schemas.openxmlformats.org/officeDocument/2006/relationships/image" Target="../media/image564.png"/><Relationship Id="rId184" Type="http://schemas.openxmlformats.org/officeDocument/2006/relationships/customXml" Target="../ink/ink539.xml"/><Relationship Id="rId219" Type="http://schemas.openxmlformats.org/officeDocument/2006/relationships/image" Target="../media/image534.png"/><Relationship Id="rId230" Type="http://schemas.openxmlformats.org/officeDocument/2006/relationships/customXml" Target="../ink/ink562.xml"/><Relationship Id="rId251" Type="http://schemas.openxmlformats.org/officeDocument/2006/relationships/image" Target="../media/image550.png"/><Relationship Id="rId25" Type="http://schemas.openxmlformats.org/officeDocument/2006/relationships/image" Target="../media/image495.png"/><Relationship Id="rId46" Type="http://schemas.openxmlformats.org/officeDocument/2006/relationships/customXml" Target="../ink/ink502.xml"/><Relationship Id="rId67" Type="http://schemas.openxmlformats.org/officeDocument/2006/relationships/image" Target="../media/image516.png"/><Relationship Id="rId272" Type="http://schemas.openxmlformats.org/officeDocument/2006/relationships/customXml" Target="../ink/ink583.xml"/><Relationship Id="rId293" Type="http://schemas.openxmlformats.org/officeDocument/2006/relationships/image" Target="../media/image596.png"/><Relationship Id="rId307" Type="http://schemas.openxmlformats.org/officeDocument/2006/relationships/image" Target="../media/image603.png"/><Relationship Id="rId153" Type="http://schemas.openxmlformats.org/officeDocument/2006/relationships/image" Target="../media/image559.png"/><Relationship Id="rId174" Type="http://schemas.openxmlformats.org/officeDocument/2006/relationships/customXml" Target="../ink/ink534.xml"/><Relationship Id="rId195" Type="http://schemas.openxmlformats.org/officeDocument/2006/relationships/image" Target="../media/image484.png"/><Relationship Id="rId209" Type="http://schemas.openxmlformats.org/officeDocument/2006/relationships/image" Target="../media/image529.png"/><Relationship Id="rId220" Type="http://schemas.openxmlformats.org/officeDocument/2006/relationships/customXml" Target="../ink/ink557.xml"/><Relationship Id="rId241" Type="http://schemas.openxmlformats.org/officeDocument/2006/relationships/image" Target="../media/image545.png"/><Relationship Id="rId15" Type="http://schemas.openxmlformats.org/officeDocument/2006/relationships/image" Target="../media/image490.png"/><Relationship Id="rId36" Type="http://schemas.openxmlformats.org/officeDocument/2006/relationships/customXml" Target="../ink/ink497.xml"/><Relationship Id="rId57" Type="http://schemas.openxmlformats.org/officeDocument/2006/relationships/image" Target="../media/image511.png"/><Relationship Id="rId262" Type="http://schemas.openxmlformats.org/officeDocument/2006/relationships/customXml" Target="../ink/ink578.xml"/><Relationship Id="rId283" Type="http://schemas.openxmlformats.org/officeDocument/2006/relationships/image" Target="../media/image591.png"/><Relationship Id="rId318" Type="http://schemas.openxmlformats.org/officeDocument/2006/relationships/customXml" Target="../ink/ink606.xml"/><Relationship Id="rId78" Type="http://schemas.openxmlformats.org/officeDocument/2006/relationships/customXml" Target="../ink/ink518.xml"/><Relationship Id="rId164" Type="http://schemas.openxmlformats.org/officeDocument/2006/relationships/customXml" Target="../ink/ink529.xml"/><Relationship Id="rId185" Type="http://schemas.openxmlformats.org/officeDocument/2006/relationships/image" Target="../media/image575.png"/><Relationship Id="rId9" Type="http://schemas.openxmlformats.org/officeDocument/2006/relationships/image" Target="../media/image487.png"/><Relationship Id="rId210" Type="http://schemas.openxmlformats.org/officeDocument/2006/relationships/customXml" Target="../ink/ink552.xml"/><Relationship Id="rId26" Type="http://schemas.openxmlformats.org/officeDocument/2006/relationships/customXml" Target="../ink/ink492.xml"/><Relationship Id="rId231" Type="http://schemas.openxmlformats.org/officeDocument/2006/relationships/image" Target="../media/image540.png"/><Relationship Id="rId252" Type="http://schemas.openxmlformats.org/officeDocument/2006/relationships/customXml" Target="../ink/ink573.xml"/><Relationship Id="rId273" Type="http://schemas.openxmlformats.org/officeDocument/2006/relationships/image" Target="../media/image586.png"/><Relationship Id="rId294" Type="http://schemas.openxmlformats.org/officeDocument/2006/relationships/customXml" Target="../ink/ink594.xml"/><Relationship Id="rId308" Type="http://schemas.openxmlformats.org/officeDocument/2006/relationships/customXml" Target="../ink/ink601.xml"/><Relationship Id="rId47" Type="http://schemas.openxmlformats.org/officeDocument/2006/relationships/image" Target="../media/image506.png"/><Relationship Id="rId68" Type="http://schemas.openxmlformats.org/officeDocument/2006/relationships/customXml" Target="../ink/ink513.xml"/><Relationship Id="rId154" Type="http://schemas.openxmlformats.org/officeDocument/2006/relationships/customXml" Target="../ink/ink524.xml"/><Relationship Id="rId175" Type="http://schemas.openxmlformats.org/officeDocument/2006/relationships/image" Target="../media/image570.png"/><Relationship Id="rId196" Type="http://schemas.openxmlformats.org/officeDocument/2006/relationships/customXml" Target="../ink/ink545.xml"/><Relationship Id="rId200" Type="http://schemas.openxmlformats.org/officeDocument/2006/relationships/customXml" Target="../ink/ink547.xml"/><Relationship Id="rId16" Type="http://schemas.openxmlformats.org/officeDocument/2006/relationships/customXml" Target="../ink/ink487.xml"/><Relationship Id="rId221" Type="http://schemas.openxmlformats.org/officeDocument/2006/relationships/image" Target="../media/image535.png"/><Relationship Id="rId242" Type="http://schemas.openxmlformats.org/officeDocument/2006/relationships/customXml" Target="../ink/ink568.xml"/><Relationship Id="rId263" Type="http://schemas.openxmlformats.org/officeDocument/2006/relationships/image" Target="../media/image581.png"/><Relationship Id="rId284" Type="http://schemas.openxmlformats.org/officeDocument/2006/relationships/customXml" Target="../ink/ink589.xml"/><Relationship Id="rId319" Type="http://schemas.openxmlformats.org/officeDocument/2006/relationships/image" Target="../media/image609.png"/><Relationship Id="rId37" Type="http://schemas.openxmlformats.org/officeDocument/2006/relationships/image" Target="../media/image501.png"/><Relationship Id="rId58" Type="http://schemas.openxmlformats.org/officeDocument/2006/relationships/customXml" Target="../ink/ink508.xml"/><Relationship Id="rId79" Type="http://schemas.openxmlformats.org/officeDocument/2006/relationships/image" Target="../media/image522.png"/><Relationship Id="rId165" Type="http://schemas.openxmlformats.org/officeDocument/2006/relationships/image" Target="../media/image565.png"/><Relationship Id="rId186" Type="http://schemas.openxmlformats.org/officeDocument/2006/relationships/customXml" Target="../ink/ink540.xml"/><Relationship Id="rId211" Type="http://schemas.openxmlformats.org/officeDocument/2006/relationships/image" Target="../media/image530.png"/><Relationship Id="rId232" Type="http://schemas.openxmlformats.org/officeDocument/2006/relationships/customXml" Target="../ink/ink563.xml"/><Relationship Id="rId253" Type="http://schemas.openxmlformats.org/officeDocument/2006/relationships/image" Target="../media/image551.png"/><Relationship Id="rId274" Type="http://schemas.openxmlformats.org/officeDocument/2006/relationships/customXml" Target="../ink/ink584.xml"/><Relationship Id="rId295" Type="http://schemas.openxmlformats.org/officeDocument/2006/relationships/image" Target="../media/image597.png"/><Relationship Id="rId309" Type="http://schemas.openxmlformats.org/officeDocument/2006/relationships/image" Target="../media/image604.png"/><Relationship Id="rId27" Type="http://schemas.openxmlformats.org/officeDocument/2006/relationships/image" Target="../media/image496.png"/><Relationship Id="rId48" Type="http://schemas.openxmlformats.org/officeDocument/2006/relationships/customXml" Target="../ink/ink503.xml"/><Relationship Id="rId69" Type="http://schemas.openxmlformats.org/officeDocument/2006/relationships/image" Target="../media/image517.png"/><Relationship Id="rId320" Type="http://schemas.openxmlformats.org/officeDocument/2006/relationships/customXml" Target="../ink/ink607.xml"/><Relationship Id="rId80" Type="http://schemas.openxmlformats.org/officeDocument/2006/relationships/customXml" Target="../ink/ink519.xml"/><Relationship Id="rId155" Type="http://schemas.openxmlformats.org/officeDocument/2006/relationships/image" Target="../media/image560.png"/><Relationship Id="rId176" Type="http://schemas.openxmlformats.org/officeDocument/2006/relationships/customXml" Target="../ink/ink535.xml"/><Relationship Id="rId197" Type="http://schemas.openxmlformats.org/officeDocument/2006/relationships/image" Target="../media/image523.png"/><Relationship Id="rId201" Type="http://schemas.openxmlformats.org/officeDocument/2006/relationships/image" Target="../media/image525.png"/><Relationship Id="rId222" Type="http://schemas.openxmlformats.org/officeDocument/2006/relationships/customXml" Target="../ink/ink558.xml"/><Relationship Id="rId243" Type="http://schemas.openxmlformats.org/officeDocument/2006/relationships/image" Target="../media/image546.png"/><Relationship Id="rId264" Type="http://schemas.openxmlformats.org/officeDocument/2006/relationships/customXml" Target="../ink/ink579.xml"/><Relationship Id="rId285" Type="http://schemas.openxmlformats.org/officeDocument/2006/relationships/image" Target="../media/image592.png"/><Relationship Id="rId17" Type="http://schemas.openxmlformats.org/officeDocument/2006/relationships/image" Target="../media/image491.png"/><Relationship Id="rId38" Type="http://schemas.openxmlformats.org/officeDocument/2006/relationships/customXml" Target="../ink/ink498.xml"/><Relationship Id="rId59" Type="http://schemas.openxmlformats.org/officeDocument/2006/relationships/image" Target="../media/image512.png"/><Relationship Id="rId310" Type="http://schemas.openxmlformats.org/officeDocument/2006/relationships/customXml" Target="../ink/ink602.xml"/><Relationship Id="rId70" Type="http://schemas.openxmlformats.org/officeDocument/2006/relationships/customXml" Target="../ink/ink514.xml"/><Relationship Id="rId145" Type="http://schemas.openxmlformats.org/officeDocument/2006/relationships/image" Target="../media/image555.png"/><Relationship Id="rId166" Type="http://schemas.openxmlformats.org/officeDocument/2006/relationships/customXml" Target="../ink/ink530.xml"/><Relationship Id="rId187" Type="http://schemas.openxmlformats.org/officeDocument/2006/relationships/image" Target="../media/image576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553.xml"/><Relationship Id="rId233" Type="http://schemas.openxmlformats.org/officeDocument/2006/relationships/image" Target="../media/image541.png"/><Relationship Id="rId254" Type="http://schemas.openxmlformats.org/officeDocument/2006/relationships/customXml" Target="../ink/ink574.xml"/><Relationship Id="rId28" Type="http://schemas.openxmlformats.org/officeDocument/2006/relationships/customXml" Target="../ink/ink493.xml"/><Relationship Id="rId49" Type="http://schemas.openxmlformats.org/officeDocument/2006/relationships/image" Target="../media/image507.png"/><Relationship Id="rId275" Type="http://schemas.openxmlformats.org/officeDocument/2006/relationships/image" Target="../media/image587.png"/><Relationship Id="rId296" Type="http://schemas.openxmlformats.org/officeDocument/2006/relationships/customXml" Target="../ink/ink595.xml"/><Relationship Id="rId300" Type="http://schemas.openxmlformats.org/officeDocument/2006/relationships/customXml" Target="../ink/ink597.xml"/><Relationship Id="rId60" Type="http://schemas.openxmlformats.org/officeDocument/2006/relationships/customXml" Target="../ink/ink509.xml"/><Relationship Id="rId156" Type="http://schemas.openxmlformats.org/officeDocument/2006/relationships/customXml" Target="../ink/ink525.xml"/><Relationship Id="rId177" Type="http://schemas.openxmlformats.org/officeDocument/2006/relationships/image" Target="../media/image571.png"/><Relationship Id="rId198" Type="http://schemas.openxmlformats.org/officeDocument/2006/relationships/customXml" Target="../ink/ink546.xml"/><Relationship Id="rId321" Type="http://schemas.openxmlformats.org/officeDocument/2006/relationships/image" Target="../media/image610.png"/><Relationship Id="rId202" Type="http://schemas.openxmlformats.org/officeDocument/2006/relationships/customXml" Target="../ink/ink548.xml"/><Relationship Id="rId223" Type="http://schemas.openxmlformats.org/officeDocument/2006/relationships/image" Target="../media/image536.png"/><Relationship Id="rId244" Type="http://schemas.openxmlformats.org/officeDocument/2006/relationships/customXml" Target="../ink/ink569.xml"/><Relationship Id="rId18" Type="http://schemas.openxmlformats.org/officeDocument/2006/relationships/customXml" Target="../ink/ink488.xml"/><Relationship Id="rId39" Type="http://schemas.openxmlformats.org/officeDocument/2006/relationships/image" Target="../media/image502.png"/><Relationship Id="rId265" Type="http://schemas.openxmlformats.org/officeDocument/2006/relationships/image" Target="../media/image582.png"/><Relationship Id="rId286" Type="http://schemas.openxmlformats.org/officeDocument/2006/relationships/customXml" Target="../ink/ink590.xml"/><Relationship Id="rId50" Type="http://schemas.openxmlformats.org/officeDocument/2006/relationships/customXml" Target="../ink/ink504.xml"/><Relationship Id="rId146" Type="http://schemas.openxmlformats.org/officeDocument/2006/relationships/customXml" Target="../ink/ink520.xml"/><Relationship Id="rId167" Type="http://schemas.openxmlformats.org/officeDocument/2006/relationships/image" Target="../media/image566.png"/><Relationship Id="rId188" Type="http://schemas.openxmlformats.org/officeDocument/2006/relationships/customXml" Target="../ink/ink541.xml"/><Relationship Id="rId311" Type="http://schemas.openxmlformats.org/officeDocument/2006/relationships/image" Target="../media/image605.png"/><Relationship Id="rId71" Type="http://schemas.openxmlformats.org/officeDocument/2006/relationships/image" Target="../media/image518.png"/><Relationship Id="rId213" Type="http://schemas.openxmlformats.org/officeDocument/2006/relationships/image" Target="../media/image531.png"/><Relationship Id="rId234" Type="http://schemas.openxmlformats.org/officeDocument/2006/relationships/customXml" Target="../ink/ink564.xml"/><Relationship Id="rId2" Type="http://schemas.openxmlformats.org/officeDocument/2006/relationships/customXml" Target="../ink/ink481.xml"/><Relationship Id="rId29" Type="http://schemas.openxmlformats.org/officeDocument/2006/relationships/image" Target="../media/image497.png"/><Relationship Id="rId255" Type="http://schemas.openxmlformats.org/officeDocument/2006/relationships/image" Target="../media/image552.png"/><Relationship Id="rId276" Type="http://schemas.openxmlformats.org/officeDocument/2006/relationships/customXml" Target="../ink/ink585.xml"/><Relationship Id="rId297" Type="http://schemas.openxmlformats.org/officeDocument/2006/relationships/image" Target="../media/image598.png"/><Relationship Id="rId40" Type="http://schemas.openxmlformats.org/officeDocument/2006/relationships/customXml" Target="../ink/ink499.xml"/><Relationship Id="rId157" Type="http://schemas.openxmlformats.org/officeDocument/2006/relationships/image" Target="../media/image561.png"/><Relationship Id="rId178" Type="http://schemas.openxmlformats.org/officeDocument/2006/relationships/customXml" Target="../ink/ink536.xml"/><Relationship Id="rId301" Type="http://schemas.openxmlformats.org/officeDocument/2006/relationships/image" Target="../media/image600.png"/><Relationship Id="rId322" Type="http://schemas.openxmlformats.org/officeDocument/2006/relationships/customXml" Target="../ink/ink608.xml"/><Relationship Id="rId61" Type="http://schemas.openxmlformats.org/officeDocument/2006/relationships/image" Target="../media/image513.png"/><Relationship Id="rId199" Type="http://schemas.openxmlformats.org/officeDocument/2006/relationships/image" Target="../media/image524.png"/><Relationship Id="rId203" Type="http://schemas.openxmlformats.org/officeDocument/2006/relationships/image" Target="../media/image526.png"/><Relationship Id="rId19" Type="http://schemas.openxmlformats.org/officeDocument/2006/relationships/image" Target="../media/image492.png"/><Relationship Id="rId224" Type="http://schemas.openxmlformats.org/officeDocument/2006/relationships/customXml" Target="../ink/ink559.xml"/><Relationship Id="rId245" Type="http://schemas.openxmlformats.org/officeDocument/2006/relationships/image" Target="../media/image547.png"/><Relationship Id="rId266" Type="http://schemas.openxmlformats.org/officeDocument/2006/relationships/customXml" Target="../ink/ink580.xml"/><Relationship Id="rId287" Type="http://schemas.openxmlformats.org/officeDocument/2006/relationships/image" Target="../media/image593.png"/><Relationship Id="rId30" Type="http://schemas.openxmlformats.org/officeDocument/2006/relationships/customXml" Target="../ink/ink494.xml"/><Relationship Id="rId147" Type="http://schemas.openxmlformats.org/officeDocument/2006/relationships/image" Target="../media/image556.png"/><Relationship Id="rId168" Type="http://schemas.openxmlformats.org/officeDocument/2006/relationships/customXml" Target="../ink/ink531.xml"/><Relationship Id="rId312" Type="http://schemas.openxmlformats.org/officeDocument/2006/relationships/customXml" Target="../ink/ink603.xml"/><Relationship Id="rId51" Type="http://schemas.openxmlformats.org/officeDocument/2006/relationships/image" Target="../media/image508.png"/><Relationship Id="rId72" Type="http://schemas.openxmlformats.org/officeDocument/2006/relationships/customXml" Target="../ink/ink515.xml"/><Relationship Id="rId189" Type="http://schemas.openxmlformats.org/officeDocument/2006/relationships/image" Target="../media/image577.png"/><Relationship Id="rId214" Type="http://schemas.openxmlformats.org/officeDocument/2006/relationships/customXml" Target="../ink/ink554.xml"/><Relationship Id="rId235" Type="http://schemas.openxmlformats.org/officeDocument/2006/relationships/image" Target="../media/image542.png"/><Relationship Id="rId256" Type="http://schemas.openxmlformats.org/officeDocument/2006/relationships/customXml" Target="../ink/ink575.xml"/><Relationship Id="rId277" Type="http://schemas.openxmlformats.org/officeDocument/2006/relationships/image" Target="../media/image588.png"/><Relationship Id="rId298" Type="http://schemas.openxmlformats.org/officeDocument/2006/relationships/customXml" Target="../ink/ink596.xml"/><Relationship Id="rId158" Type="http://schemas.openxmlformats.org/officeDocument/2006/relationships/customXml" Target="../ink/ink526.xml"/><Relationship Id="rId302" Type="http://schemas.openxmlformats.org/officeDocument/2006/relationships/customXml" Target="../ink/ink598.xml"/><Relationship Id="rId323" Type="http://schemas.openxmlformats.org/officeDocument/2006/relationships/image" Target="../media/image611.png"/><Relationship Id="rId20" Type="http://schemas.openxmlformats.org/officeDocument/2006/relationships/customXml" Target="../ink/ink489.xml"/><Relationship Id="rId41" Type="http://schemas.openxmlformats.org/officeDocument/2006/relationships/image" Target="../media/image503.png"/><Relationship Id="rId62" Type="http://schemas.openxmlformats.org/officeDocument/2006/relationships/customXml" Target="../ink/ink510.xml"/><Relationship Id="rId179" Type="http://schemas.openxmlformats.org/officeDocument/2006/relationships/image" Target="../media/image572.png"/><Relationship Id="rId190" Type="http://schemas.openxmlformats.org/officeDocument/2006/relationships/customXml" Target="../ink/ink542.xml"/><Relationship Id="rId204" Type="http://schemas.openxmlformats.org/officeDocument/2006/relationships/customXml" Target="../ink/ink549.xml"/><Relationship Id="rId225" Type="http://schemas.openxmlformats.org/officeDocument/2006/relationships/image" Target="../media/image537.png"/><Relationship Id="rId246" Type="http://schemas.openxmlformats.org/officeDocument/2006/relationships/customXml" Target="../ink/ink570.xml"/><Relationship Id="rId267" Type="http://schemas.openxmlformats.org/officeDocument/2006/relationships/image" Target="../media/image583.png"/><Relationship Id="rId288" Type="http://schemas.openxmlformats.org/officeDocument/2006/relationships/customXml" Target="../ink/ink591.xml"/><Relationship Id="rId313" Type="http://schemas.openxmlformats.org/officeDocument/2006/relationships/image" Target="../media/image606.png"/><Relationship Id="rId10" Type="http://schemas.openxmlformats.org/officeDocument/2006/relationships/customXml" Target="../ink/ink484.xml"/><Relationship Id="rId31" Type="http://schemas.openxmlformats.org/officeDocument/2006/relationships/image" Target="../media/image498.png"/><Relationship Id="rId52" Type="http://schemas.openxmlformats.org/officeDocument/2006/relationships/customXml" Target="../ink/ink505.xml"/><Relationship Id="rId73" Type="http://schemas.openxmlformats.org/officeDocument/2006/relationships/image" Target="../media/image519.png"/><Relationship Id="rId148" Type="http://schemas.openxmlformats.org/officeDocument/2006/relationships/customXml" Target="../ink/ink521.xml"/><Relationship Id="rId169" Type="http://schemas.openxmlformats.org/officeDocument/2006/relationships/image" Target="../media/image567.png"/><Relationship Id="rId180" Type="http://schemas.openxmlformats.org/officeDocument/2006/relationships/customXml" Target="../ink/ink537.xml"/><Relationship Id="rId215" Type="http://schemas.openxmlformats.org/officeDocument/2006/relationships/image" Target="../media/image532.png"/><Relationship Id="rId236" Type="http://schemas.openxmlformats.org/officeDocument/2006/relationships/customXml" Target="../ink/ink565.xml"/><Relationship Id="rId257" Type="http://schemas.openxmlformats.org/officeDocument/2006/relationships/image" Target="../media/image553.png"/><Relationship Id="rId278" Type="http://schemas.openxmlformats.org/officeDocument/2006/relationships/customXml" Target="../ink/ink586.xml"/><Relationship Id="rId303" Type="http://schemas.openxmlformats.org/officeDocument/2006/relationships/image" Target="../media/image601.png"/></Relationships>
</file>

<file path=ppt/slides/_rels/slide4.xml.rels><?xml version="1.0" encoding="UTF-8" standalone="yes"?>
<Relationships xmlns="http://schemas.openxmlformats.org/package/2006/relationships"><Relationship Id="rId21" Type="http://schemas.openxmlformats.org/officeDocument/2006/relationships/customXml" Target="../ink/ink617.xml"/><Relationship Id="rId324" Type="http://schemas.openxmlformats.org/officeDocument/2006/relationships/image" Target="../media/image747.png"/><Relationship Id="rId531" Type="http://schemas.openxmlformats.org/officeDocument/2006/relationships/customXml" Target="../ink/ink871.xml"/><Relationship Id="rId170" Type="http://schemas.openxmlformats.org/officeDocument/2006/relationships/image" Target="../media/image670.png"/><Relationship Id="rId268" Type="http://schemas.openxmlformats.org/officeDocument/2006/relationships/image" Target="../media/image719.png"/><Relationship Id="rId475" Type="http://schemas.openxmlformats.org/officeDocument/2006/relationships/customXml" Target="../ink/ink843.xml"/><Relationship Id="rId32" Type="http://schemas.openxmlformats.org/officeDocument/2006/relationships/image" Target="../media/image6030.png"/><Relationship Id="rId128" Type="http://schemas.openxmlformats.org/officeDocument/2006/relationships/image" Target="../media/image651.png"/><Relationship Id="rId335" Type="http://schemas.openxmlformats.org/officeDocument/2006/relationships/customXml" Target="../ink/ink773.xml"/><Relationship Id="rId542" Type="http://schemas.openxmlformats.org/officeDocument/2006/relationships/image" Target="../media/image856.png"/><Relationship Id="rId181" Type="http://schemas.openxmlformats.org/officeDocument/2006/relationships/customXml" Target="../ink/ink696.xml"/><Relationship Id="rId402" Type="http://schemas.openxmlformats.org/officeDocument/2006/relationships/image" Target="../media/image786.png"/><Relationship Id="rId279" Type="http://schemas.openxmlformats.org/officeDocument/2006/relationships/customXml" Target="../ink/ink745.xml"/><Relationship Id="rId486" Type="http://schemas.openxmlformats.org/officeDocument/2006/relationships/image" Target="../media/image828.png"/><Relationship Id="rId43" Type="http://schemas.openxmlformats.org/officeDocument/2006/relationships/customXml" Target="../ink/ink628.xml"/><Relationship Id="rId139" Type="http://schemas.openxmlformats.org/officeDocument/2006/relationships/customXml" Target="../ink/ink675.xml"/><Relationship Id="rId346" Type="http://schemas.openxmlformats.org/officeDocument/2006/relationships/image" Target="../media/image758.png"/><Relationship Id="rId192" Type="http://schemas.openxmlformats.org/officeDocument/2006/relationships/image" Target="../media/image681.png"/><Relationship Id="rId206" Type="http://schemas.openxmlformats.org/officeDocument/2006/relationships/image" Target="../media/image688.png"/><Relationship Id="rId413" Type="http://schemas.openxmlformats.org/officeDocument/2006/relationships/customXml" Target="../ink/ink812.xml"/><Relationship Id="rId248" Type="http://schemas.openxmlformats.org/officeDocument/2006/relationships/image" Target="../media/image709.png"/><Relationship Id="rId455" Type="http://schemas.openxmlformats.org/officeDocument/2006/relationships/customXml" Target="../ink/ink833.xml"/><Relationship Id="rId497" Type="http://schemas.openxmlformats.org/officeDocument/2006/relationships/customXml" Target="../ink/ink854.xml"/><Relationship Id="rId12" Type="http://schemas.openxmlformats.org/officeDocument/2006/relationships/image" Target="../media/image5930.png"/><Relationship Id="rId108" Type="http://schemas.openxmlformats.org/officeDocument/2006/relationships/image" Target="../media/image641.png"/><Relationship Id="rId315" Type="http://schemas.openxmlformats.org/officeDocument/2006/relationships/customXml" Target="../ink/ink763.xml"/><Relationship Id="rId357" Type="http://schemas.openxmlformats.org/officeDocument/2006/relationships/customXml" Target="../ink/ink784.xml"/><Relationship Id="rId522" Type="http://schemas.openxmlformats.org/officeDocument/2006/relationships/image" Target="../media/image846.png"/><Relationship Id="rId54" Type="http://schemas.openxmlformats.org/officeDocument/2006/relationships/image" Target="../media/image614.png"/><Relationship Id="rId96" Type="http://schemas.openxmlformats.org/officeDocument/2006/relationships/image" Target="../media/image635.png"/><Relationship Id="rId161" Type="http://schemas.openxmlformats.org/officeDocument/2006/relationships/customXml" Target="../ink/ink686.xml"/><Relationship Id="rId217" Type="http://schemas.openxmlformats.org/officeDocument/2006/relationships/customXml" Target="../ink/ink714.xml"/><Relationship Id="rId399" Type="http://schemas.openxmlformats.org/officeDocument/2006/relationships/customXml" Target="../ink/ink805.xml"/><Relationship Id="rId259" Type="http://schemas.openxmlformats.org/officeDocument/2006/relationships/customXml" Target="../ink/ink735.xml"/><Relationship Id="rId424" Type="http://schemas.openxmlformats.org/officeDocument/2006/relationships/image" Target="../media/image797.png"/><Relationship Id="rId466" Type="http://schemas.openxmlformats.org/officeDocument/2006/relationships/image" Target="../media/image818.png"/><Relationship Id="rId23" Type="http://schemas.openxmlformats.org/officeDocument/2006/relationships/customXml" Target="../ink/ink618.xml"/><Relationship Id="rId119" Type="http://schemas.openxmlformats.org/officeDocument/2006/relationships/customXml" Target="../ink/ink665.xml"/><Relationship Id="rId270" Type="http://schemas.openxmlformats.org/officeDocument/2006/relationships/image" Target="../media/image720.png"/><Relationship Id="rId326" Type="http://schemas.openxmlformats.org/officeDocument/2006/relationships/image" Target="../media/image748.png"/><Relationship Id="rId533" Type="http://schemas.openxmlformats.org/officeDocument/2006/relationships/customXml" Target="../ink/ink872.xml"/><Relationship Id="rId65" Type="http://schemas.openxmlformats.org/officeDocument/2006/relationships/customXml" Target="../ink/ink639.xml"/><Relationship Id="rId130" Type="http://schemas.openxmlformats.org/officeDocument/2006/relationships/image" Target="../media/image652.png"/><Relationship Id="rId368" Type="http://schemas.openxmlformats.org/officeDocument/2006/relationships/image" Target="../media/image769.png"/><Relationship Id="rId172" Type="http://schemas.openxmlformats.org/officeDocument/2006/relationships/image" Target="../media/image671.png"/><Relationship Id="rId228" Type="http://schemas.openxmlformats.org/officeDocument/2006/relationships/image" Target="../media/image699.png"/><Relationship Id="rId435" Type="http://schemas.openxmlformats.org/officeDocument/2006/relationships/customXml" Target="../ink/ink823.xml"/><Relationship Id="rId477" Type="http://schemas.openxmlformats.org/officeDocument/2006/relationships/customXml" Target="../ink/ink844.xml"/><Relationship Id="rId281" Type="http://schemas.openxmlformats.org/officeDocument/2006/relationships/customXml" Target="../ink/ink746.xml"/><Relationship Id="rId337" Type="http://schemas.openxmlformats.org/officeDocument/2006/relationships/customXml" Target="../ink/ink774.xml"/><Relationship Id="rId502" Type="http://schemas.openxmlformats.org/officeDocument/2006/relationships/image" Target="../media/image836.png"/><Relationship Id="rId34" Type="http://schemas.openxmlformats.org/officeDocument/2006/relationships/image" Target="../media/image6040.png"/><Relationship Id="rId76" Type="http://schemas.openxmlformats.org/officeDocument/2006/relationships/image" Target="../media/image625.png"/><Relationship Id="rId141" Type="http://schemas.openxmlformats.org/officeDocument/2006/relationships/customXml" Target="../ink/ink676.xml"/><Relationship Id="rId379" Type="http://schemas.openxmlformats.org/officeDocument/2006/relationships/customXml" Target="../ink/ink795.xml"/><Relationship Id="rId544" Type="http://schemas.openxmlformats.org/officeDocument/2006/relationships/image" Target="../media/image857.png"/><Relationship Id="rId183" Type="http://schemas.openxmlformats.org/officeDocument/2006/relationships/customXml" Target="../ink/ink697.xml"/><Relationship Id="rId239" Type="http://schemas.openxmlformats.org/officeDocument/2006/relationships/customXml" Target="../ink/ink725.xml"/><Relationship Id="rId390" Type="http://schemas.openxmlformats.org/officeDocument/2006/relationships/image" Target="../media/image780.png"/><Relationship Id="rId404" Type="http://schemas.openxmlformats.org/officeDocument/2006/relationships/image" Target="../media/image787.png"/><Relationship Id="rId446" Type="http://schemas.openxmlformats.org/officeDocument/2006/relationships/image" Target="../media/image808.png"/><Relationship Id="rId250" Type="http://schemas.openxmlformats.org/officeDocument/2006/relationships/image" Target="../media/image710.png"/><Relationship Id="rId292" Type="http://schemas.openxmlformats.org/officeDocument/2006/relationships/image" Target="../media/image731.png"/><Relationship Id="rId306" Type="http://schemas.openxmlformats.org/officeDocument/2006/relationships/image" Target="../media/image738.png"/><Relationship Id="rId488" Type="http://schemas.openxmlformats.org/officeDocument/2006/relationships/image" Target="../media/image829.png"/><Relationship Id="rId45" Type="http://schemas.openxmlformats.org/officeDocument/2006/relationships/customXml" Target="../ink/ink629.xml"/><Relationship Id="rId87" Type="http://schemas.openxmlformats.org/officeDocument/2006/relationships/customXml" Target="../ink/ink650.xml"/><Relationship Id="rId110" Type="http://schemas.openxmlformats.org/officeDocument/2006/relationships/image" Target="../media/image642.png"/><Relationship Id="rId348" Type="http://schemas.openxmlformats.org/officeDocument/2006/relationships/image" Target="../media/image759.png"/><Relationship Id="rId513" Type="http://schemas.openxmlformats.org/officeDocument/2006/relationships/customXml" Target="../ink/ink862.xml"/><Relationship Id="rId152" Type="http://schemas.openxmlformats.org/officeDocument/2006/relationships/image" Target="../media/image661.png"/><Relationship Id="rId194" Type="http://schemas.openxmlformats.org/officeDocument/2006/relationships/image" Target="../media/image682.png"/><Relationship Id="rId208" Type="http://schemas.openxmlformats.org/officeDocument/2006/relationships/image" Target="../media/image689.png"/><Relationship Id="rId415" Type="http://schemas.openxmlformats.org/officeDocument/2006/relationships/customXml" Target="../ink/ink813.xml"/><Relationship Id="rId457" Type="http://schemas.openxmlformats.org/officeDocument/2006/relationships/customXml" Target="../ink/ink834.xml"/><Relationship Id="rId261" Type="http://schemas.openxmlformats.org/officeDocument/2006/relationships/customXml" Target="../ink/ink736.xml"/><Relationship Id="rId499" Type="http://schemas.openxmlformats.org/officeDocument/2006/relationships/customXml" Target="../ink/ink855.xml"/><Relationship Id="rId14" Type="http://schemas.openxmlformats.org/officeDocument/2006/relationships/image" Target="../media/image5940.png"/><Relationship Id="rId56" Type="http://schemas.openxmlformats.org/officeDocument/2006/relationships/image" Target="../media/image615.png"/><Relationship Id="rId317" Type="http://schemas.openxmlformats.org/officeDocument/2006/relationships/customXml" Target="../ink/ink764.xml"/><Relationship Id="rId359" Type="http://schemas.openxmlformats.org/officeDocument/2006/relationships/customXml" Target="../ink/ink785.xml"/><Relationship Id="rId524" Type="http://schemas.openxmlformats.org/officeDocument/2006/relationships/image" Target="../media/image847.png"/><Relationship Id="rId98" Type="http://schemas.openxmlformats.org/officeDocument/2006/relationships/image" Target="../media/image636.png"/><Relationship Id="rId121" Type="http://schemas.openxmlformats.org/officeDocument/2006/relationships/customXml" Target="../ink/ink666.xml"/><Relationship Id="rId163" Type="http://schemas.openxmlformats.org/officeDocument/2006/relationships/customXml" Target="../ink/ink687.xml"/><Relationship Id="rId219" Type="http://schemas.openxmlformats.org/officeDocument/2006/relationships/customXml" Target="../ink/ink715.xml"/><Relationship Id="rId370" Type="http://schemas.openxmlformats.org/officeDocument/2006/relationships/image" Target="../media/image770.png"/><Relationship Id="rId426" Type="http://schemas.openxmlformats.org/officeDocument/2006/relationships/image" Target="../media/image798.png"/><Relationship Id="rId230" Type="http://schemas.openxmlformats.org/officeDocument/2006/relationships/image" Target="../media/image700.png"/><Relationship Id="rId468" Type="http://schemas.openxmlformats.org/officeDocument/2006/relationships/image" Target="../media/image819.png"/><Relationship Id="rId25" Type="http://schemas.openxmlformats.org/officeDocument/2006/relationships/customXml" Target="../ink/ink619.xml"/><Relationship Id="rId67" Type="http://schemas.openxmlformats.org/officeDocument/2006/relationships/customXml" Target="../ink/ink640.xml"/><Relationship Id="rId272" Type="http://schemas.openxmlformats.org/officeDocument/2006/relationships/image" Target="../media/image721.png"/><Relationship Id="rId328" Type="http://schemas.openxmlformats.org/officeDocument/2006/relationships/image" Target="../media/image749.png"/><Relationship Id="rId535" Type="http://schemas.openxmlformats.org/officeDocument/2006/relationships/customXml" Target="../ink/ink873.xml"/><Relationship Id="rId132" Type="http://schemas.openxmlformats.org/officeDocument/2006/relationships/image" Target="../media/image653.png"/><Relationship Id="rId174" Type="http://schemas.openxmlformats.org/officeDocument/2006/relationships/image" Target="../media/image672.png"/><Relationship Id="rId381" Type="http://schemas.openxmlformats.org/officeDocument/2006/relationships/customXml" Target="../ink/ink796.xml"/><Relationship Id="rId241" Type="http://schemas.openxmlformats.org/officeDocument/2006/relationships/customXml" Target="../ink/ink726.xml"/><Relationship Id="rId437" Type="http://schemas.openxmlformats.org/officeDocument/2006/relationships/customXml" Target="../ink/ink824.xml"/><Relationship Id="rId479" Type="http://schemas.openxmlformats.org/officeDocument/2006/relationships/customXml" Target="../ink/ink845.xml"/><Relationship Id="rId36" Type="http://schemas.openxmlformats.org/officeDocument/2006/relationships/image" Target="../media/image6050.png"/><Relationship Id="rId283" Type="http://schemas.openxmlformats.org/officeDocument/2006/relationships/customXml" Target="../ink/ink747.xml"/><Relationship Id="rId339" Type="http://schemas.openxmlformats.org/officeDocument/2006/relationships/customXml" Target="../ink/ink775.xml"/><Relationship Id="rId490" Type="http://schemas.openxmlformats.org/officeDocument/2006/relationships/image" Target="../media/image830.png"/><Relationship Id="rId504" Type="http://schemas.openxmlformats.org/officeDocument/2006/relationships/image" Target="../media/image837.png"/><Relationship Id="rId546" Type="http://schemas.openxmlformats.org/officeDocument/2006/relationships/image" Target="../media/image858.png"/><Relationship Id="rId78" Type="http://schemas.openxmlformats.org/officeDocument/2006/relationships/image" Target="../media/image626.png"/><Relationship Id="rId101" Type="http://schemas.openxmlformats.org/officeDocument/2006/relationships/customXml" Target="../ink/ink657.xml"/><Relationship Id="rId143" Type="http://schemas.openxmlformats.org/officeDocument/2006/relationships/customXml" Target="../ink/ink677.xml"/><Relationship Id="rId185" Type="http://schemas.openxmlformats.org/officeDocument/2006/relationships/customXml" Target="../ink/ink698.xml"/><Relationship Id="rId350" Type="http://schemas.openxmlformats.org/officeDocument/2006/relationships/image" Target="../media/image760.png"/><Relationship Id="rId406" Type="http://schemas.openxmlformats.org/officeDocument/2006/relationships/image" Target="../media/image788.png"/><Relationship Id="rId9" Type="http://schemas.openxmlformats.org/officeDocument/2006/relationships/customXml" Target="../ink/ink611.xml"/><Relationship Id="rId210" Type="http://schemas.openxmlformats.org/officeDocument/2006/relationships/image" Target="../media/image690.png"/><Relationship Id="rId392" Type="http://schemas.openxmlformats.org/officeDocument/2006/relationships/image" Target="../media/image781.png"/><Relationship Id="rId448" Type="http://schemas.openxmlformats.org/officeDocument/2006/relationships/image" Target="../media/image809.png"/><Relationship Id="rId252" Type="http://schemas.openxmlformats.org/officeDocument/2006/relationships/image" Target="../media/image711.png"/><Relationship Id="rId294" Type="http://schemas.openxmlformats.org/officeDocument/2006/relationships/image" Target="../media/image732.png"/><Relationship Id="rId308" Type="http://schemas.openxmlformats.org/officeDocument/2006/relationships/image" Target="../media/image739.png"/><Relationship Id="rId515" Type="http://schemas.openxmlformats.org/officeDocument/2006/relationships/customXml" Target="../ink/ink863.xml"/><Relationship Id="rId47" Type="http://schemas.openxmlformats.org/officeDocument/2006/relationships/customXml" Target="../ink/ink630.xml"/><Relationship Id="rId89" Type="http://schemas.openxmlformats.org/officeDocument/2006/relationships/customXml" Target="../ink/ink651.xml"/><Relationship Id="rId112" Type="http://schemas.openxmlformats.org/officeDocument/2006/relationships/image" Target="../media/image643.png"/><Relationship Id="rId154" Type="http://schemas.openxmlformats.org/officeDocument/2006/relationships/image" Target="../media/image662.png"/><Relationship Id="rId361" Type="http://schemas.openxmlformats.org/officeDocument/2006/relationships/customXml" Target="../ink/ink786.xml"/><Relationship Id="rId196" Type="http://schemas.openxmlformats.org/officeDocument/2006/relationships/image" Target="../media/image683.png"/><Relationship Id="rId417" Type="http://schemas.openxmlformats.org/officeDocument/2006/relationships/customXml" Target="../ink/ink814.xml"/><Relationship Id="rId459" Type="http://schemas.openxmlformats.org/officeDocument/2006/relationships/customXml" Target="../ink/ink835.xml"/><Relationship Id="rId16" Type="http://schemas.openxmlformats.org/officeDocument/2006/relationships/image" Target="../media/image5950.png"/><Relationship Id="rId221" Type="http://schemas.openxmlformats.org/officeDocument/2006/relationships/customXml" Target="../ink/ink716.xml"/><Relationship Id="rId263" Type="http://schemas.openxmlformats.org/officeDocument/2006/relationships/customXml" Target="../ink/ink737.xml"/><Relationship Id="rId319" Type="http://schemas.openxmlformats.org/officeDocument/2006/relationships/customXml" Target="../ink/ink765.xml"/><Relationship Id="rId470" Type="http://schemas.openxmlformats.org/officeDocument/2006/relationships/image" Target="../media/image820.png"/><Relationship Id="rId526" Type="http://schemas.openxmlformats.org/officeDocument/2006/relationships/image" Target="../media/image848.png"/><Relationship Id="rId58" Type="http://schemas.openxmlformats.org/officeDocument/2006/relationships/image" Target="../media/image616.png"/><Relationship Id="rId123" Type="http://schemas.openxmlformats.org/officeDocument/2006/relationships/customXml" Target="../ink/ink667.xml"/><Relationship Id="rId330" Type="http://schemas.openxmlformats.org/officeDocument/2006/relationships/image" Target="../media/image750.png"/><Relationship Id="rId165" Type="http://schemas.openxmlformats.org/officeDocument/2006/relationships/customXml" Target="../ink/ink688.xml"/><Relationship Id="rId372" Type="http://schemas.openxmlformats.org/officeDocument/2006/relationships/image" Target="../media/image771.png"/><Relationship Id="rId428" Type="http://schemas.openxmlformats.org/officeDocument/2006/relationships/image" Target="../media/image799.png"/><Relationship Id="rId232" Type="http://schemas.openxmlformats.org/officeDocument/2006/relationships/image" Target="../media/image701.png"/><Relationship Id="rId274" Type="http://schemas.openxmlformats.org/officeDocument/2006/relationships/image" Target="../media/image722.png"/><Relationship Id="rId481" Type="http://schemas.openxmlformats.org/officeDocument/2006/relationships/customXml" Target="../ink/ink846.xml"/><Relationship Id="rId27" Type="http://schemas.openxmlformats.org/officeDocument/2006/relationships/customXml" Target="../ink/ink620.xml"/><Relationship Id="rId69" Type="http://schemas.openxmlformats.org/officeDocument/2006/relationships/customXml" Target="../ink/ink641.xml"/><Relationship Id="rId134" Type="http://schemas.openxmlformats.org/officeDocument/2006/relationships/image" Target="../media/image654.png"/><Relationship Id="rId537" Type="http://schemas.openxmlformats.org/officeDocument/2006/relationships/customXml" Target="../ink/ink874.xml"/><Relationship Id="rId80" Type="http://schemas.openxmlformats.org/officeDocument/2006/relationships/image" Target="../media/image627.png"/><Relationship Id="rId176" Type="http://schemas.openxmlformats.org/officeDocument/2006/relationships/image" Target="../media/image673.png"/><Relationship Id="rId341" Type="http://schemas.openxmlformats.org/officeDocument/2006/relationships/customXml" Target="../ink/ink776.xml"/><Relationship Id="rId383" Type="http://schemas.openxmlformats.org/officeDocument/2006/relationships/customXml" Target="../ink/ink797.xml"/><Relationship Id="rId439" Type="http://schemas.openxmlformats.org/officeDocument/2006/relationships/customXml" Target="../ink/ink825.xml"/><Relationship Id="rId201" Type="http://schemas.openxmlformats.org/officeDocument/2006/relationships/customXml" Target="../ink/ink706.xml"/><Relationship Id="rId243" Type="http://schemas.openxmlformats.org/officeDocument/2006/relationships/customXml" Target="../ink/ink727.xml"/><Relationship Id="rId285" Type="http://schemas.openxmlformats.org/officeDocument/2006/relationships/customXml" Target="../ink/ink748.xml"/><Relationship Id="rId450" Type="http://schemas.openxmlformats.org/officeDocument/2006/relationships/image" Target="../media/image810.png"/><Relationship Id="rId506" Type="http://schemas.openxmlformats.org/officeDocument/2006/relationships/image" Target="../media/image838.png"/><Relationship Id="rId38" Type="http://schemas.openxmlformats.org/officeDocument/2006/relationships/image" Target="../media/image6060.png"/><Relationship Id="rId103" Type="http://schemas.openxmlformats.org/officeDocument/2006/relationships/customXml" Target="../ink/ink658.xml"/><Relationship Id="rId310" Type="http://schemas.openxmlformats.org/officeDocument/2006/relationships/image" Target="../media/image740.png"/><Relationship Id="rId492" Type="http://schemas.openxmlformats.org/officeDocument/2006/relationships/image" Target="../media/image831.png"/><Relationship Id="rId548" Type="http://schemas.openxmlformats.org/officeDocument/2006/relationships/image" Target="../media/image859.png"/><Relationship Id="rId91" Type="http://schemas.openxmlformats.org/officeDocument/2006/relationships/customXml" Target="../ink/ink652.xml"/><Relationship Id="rId145" Type="http://schemas.openxmlformats.org/officeDocument/2006/relationships/customXml" Target="../ink/ink678.xml"/><Relationship Id="rId187" Type="http://schemas.openxmlformats.org/officeDocument/2006/relationships/customXml" Target="../ink/ink699.xml"/><Relationship Id="rId352" Type="http://schemas.openxmlformats.org/officeDocument/2006/relationships/image" Target="../media/image761.png"/><Relationship Id="rId394" Type="http://schemas.openxmlformats.org/officeDocument/2006/relationships/image" Target="../media/image782.png"/><Relationship Id="rId408" Type="http://schemas.openxmlformats.org/officeDocument/2006/relationships/image" Target="../media/image789.png"/><Relationship Id="rId212" Type="http://schemas.openxmlformats.org/officeDocument/2006/relationships/image" Target="../media/image691.png"/><Relationship Id="rId254" Type="http://schemas.openxmlformats.org/officeDocument/2006/relationships/image" Target="../media/image712.png"/><Relationship Id="rId49" Type="http://schemas.openxmlformats.org/officeDocument/2006/relationships/customXml" Target="../ink/ink631.xml"/><Relationship Id="rId114" Type="http://schemas.openxmlformats.org/officeDocument/2006/relationships/image" Target="../media/image644.png"/><Relationship Id="rId296" Type="http://schemas.openxmlformats.org/officeDocument/2006/relationships/image" Target="../media/image733.png"/><Relationship Id="rId461" Type="http://schemas.openxmlformats.org/officeDocument/2006/relationships/customXml" Target="../ink/ink836.xml"/><Relationship Id="rId517" Type="http://schemas.openxmlformats.org/officeDocument/2006/relationships/customXml" Target="../ink/ink864.xml"/><Relationship Id="rId60" Type="http://schemas.openxmlformats.org/officeDocument/2006/relationships/image" Target="../media/image617.png"/><Relationship Id="rId156" Type="http://schemas.openxmlformats.org/officeDocument/2006/relationships/image" Target="../media/image663.png"/><Relationship Id="rId198" Type="http://schemas.openxmlformats.org/officeDocument/2006/relationships/image" Target="../media/image684.png"/><Relationship Id="rId321" Type="http://schemas.openxmlformats.org/officeDocument/2006/relationships/customXml" Target="../ink/ink766.xml"/><Relationship Id="rId363" Type="http://schemas.openxmlformats.org/officeDocument/2006/relationships/customXml" Target="../ink/ink787.xml"/><Relationship Id="rId419" Type="http://schemas.openxmlformats.org/officeDocument/2006/relationships/customXml" Target="../ink/ink815.xml"/><Relationship Id="rId223" Type="http://schemas.openxmlformats.org/officeDocument/2006/relationships/customXml" Target="../ink/ink717.xml"/><Relationship Id="rId430" Type="http://schemas.openxmlformats.org/officeDocument/2006/relationships/image" Target="../media/image800.png"/><Relationship Id="rId18" Type="http://schemas.openxmlformats.org/officeDocument/2006/relationships/image" Target="../media/image5960.png"/><Relationship Id="rId265" Type="http://schemas.openxmlformats.org/officeDocument/2006/relationships/customXml" Target="../ink/ink738.xml"/><Relationship Id="rId472" Type="http://schemas.openxmlformats.org/officeDocument/2006/relationships/image" Target="../media/image821.png"/><Relationship Id="rId528" Type="http://schemas.openxmlformats.org/officeDocument/2006/relationships/image" Target="../media/image849.png"/><Relationship Id="rId125" Type="http://schemas.openxmlformats.org/officeDocument/2006/relationships/customXml" Target="../ink/ink668.xml"/><Relationship Id="rId167" Type="http://schemas.openxmlformats.org/officeDocument/2006/relationships/customXml" Target="../ink/ink689.xml"/><Relationship Id="rId332" Type="http://schemas.openxmlformats.org/officeDocument/2006/relationships/image" Target="../media/image751.png"/><Relationship Id="rId374" Type="http://schemas.openxmlformats.org/officeDocument/2006/relationships/image" Target="../media/image772.png"/><Relationship Id="rId71" Type="http://schemas.openxmlformats.org/officeDocument/2006/relationships/customXml" Target="../ink/ink642.xml"/><Relationship Id="rId234" Type="http://schemas.openxmlformats.org/officeDocument/2006/relationships/image" Target="../media/image702.png"/><Relationship Id="rId2" Type="http://schemas.openxmlformats.org/officeDocument/2006/relationships/audio" Target="../media/media1.mp3"/><Relationship Id="rId29" Type="http://schemas.openxmlformats.org/officeDocument/2006/relationships/customXml" Target="../ink/ink621.xml"/><Relationship Id="rId276" Type="http://schemas.openxmlformats.org/officeDocument/2006/relationships/image" Target="../media/image723.png"/><Relationship Id="rId441" Type="http://schemas.openxmlformats.org/officeDocument/2006/relationships/customXml" Target="../ink/ink826.xml"/><Relationship Id="rId483" Type="http://schemas.openxmlformats.org/officeDocument/2006/relationships/customXml" Target="../ink/ink847.xml"/><Relationship Id="rId539" Type="http://schemas.openxmlformats.org/officeDocument/2006/relationships/customXml" Target="../ink/ink875.xml"/><Relationship Id="rId40" Type="http://schemas.openxmlformats.org/officeDocument/2006/relationships/image" Target="../media/image6070.png"/><Relationship Id="rId136" Type="http://schemas.openxmlformats.org/officeDocument/2006/relationships/image" Target="../media/image655.png"/><Relationship Id="rId178" Type="http://schemas.openxmlformats.org/officeDocument/2006/relationships/image" Target="../media/image674.png"/><Relationship Id="rId301" Type="http://schemas.openxmlformats.org/officeDocument/2006/relationships/customXml" Target="../ink/ink756.xml"/><Relationship Id="rId343" Type="http://schemas.openxmlformats.org/officeDocument/2006/relationships/customXml" Target="../ink/ink777.xml"/><Relationship Id="rId550" Type="http://schemas.openxmlformats.org/officeDocument/2006/relationships/image" Target="../media/image860.png"/><Relationship Id="rId82" Type="http://schemas.openxmlformats.org/officeDocument/2006/relationships/image" Target="../media/image628.png"/><Relationship Id="rId203" Type="http://schemas.openxmlformats.org/officeDocument/2006/relationships/customXml" Target="../ink/ink707.xml"/><Relationship Id="rId385" Type="http://schemas.openxmlformats.org/officeDocument/2006/relationships/customXml" Target="../ink/ink798.xml"/><Relationship Id="rId245" Type="http://schemas.openxmlformats.org/officeDocument/2006/relationships/customXml" Target="../ink/ink728.xml"/><Relationship Id="rId287" Type="http://schemas.openxmlformats.org/officeDocument/2006/relationships/customXml" Target="../ink/ink749.xml"/><Relationship Id="rId410" Type="http://schemas.openxmlformats.org/officeDocument/2006/relationships/image" Target="../media/image790.png"/><Relationship Id="rId452" Type="http://schemas.openxmlformats.org/officeDocument/2006/relationships/image" Target="../media/image811.png"/><Relationship Id="rId494" Type="http://schemas.openxmlformats.org/officeDocument/2006/relationships/image" Target="../media/image832.png"/><Relationship Id="rId508" Type="http://schemas.openxmlformats.org/officeDocument/2006/relationships/image" Target="../media/image839.png"/><Relationship Id="rId105" Type="http://schemas.openxmlformats.org/officeDocument/2006/relationships/customXml" Target="../ink/ink659.xml"/><Relationship Id="rId147" Type="http://schemas.openxmlformats.org/officeDocument/2006/relationships/customXml" Target="../ink/ink679.xml"/><Relationship Id="rId312" Type="http://schemas.openxmlformats.org/officeDocument/2006/relationships/image" Target="../media/image741.png"/><Relationship Id="rId354" Type="http://schemas.openxmlformats.org/officeDocument/2006/relationships/image" Target="../media/image762.png"/><Relationship Id="rId51" Type="http://schemas.openxmlformats.org/officeDocument/2006/relationships/customXml" Target="../ink/ink632.xml"/><Relationship Id="rId93" Type="http://schemas.openxmlformats.org/officeDocument/2006/relationships/customXml" Target="../ink/ink653.xml"/><Relationship Id="rId189" Type="http://schemas.openxmlformats.org/officeDocument/2006/relationships/customXml" Target="../ink/ink700.xml"/><Relationship Id="rId396" Type="http://schemas.openxmlformats.org/officeDocument/2006/relationships/image" Target="../media/image783.png"/><Relationship Id="rId214" Type="http://schemas.openxmlformats.org/officeDocument/2006/relationships/image" Target="../media/image692.png"/><Relationship Id="rId256" Type="http://schemas.openxmlformats.org/officeDocument/2006/relationships/image" Target="../media/image713.png"/><Relationship Id="rId298" Type="http://schemas.openxmlformats.org/officeDocument/2006/relationships/image" Target="../media/image734.png"/><Relationship Id="rId421" Type="http://schemas.openxmlformats.org/officeDocument/2006/relationships/customXml" Target="../ink/ink816.xml"/><Relationship Id="rId463" Type="http://schemas.openxmlformats.org/officeDocument/2006/relationships/customXml" Target="../ink/ink837.xml"/><Relationship Id="rId519" Type="http://schemas.openxmlformats.org/officeDocument/2006/relationships/customXml" Target="../ink/ink865.xml"/><Relationship Id="rId158" Type="http://schemas.openxmlformats.org/officeDocument/2006/relationships/image" Target="../media/image664.png"/><Relationship Id="rId323" Type="http://schemas.openxmlformats.org/officeDocument/2006/relationships/customXml" Target="../ink/ink767.xml"/><Relationship Id="rId530" Type="http://schemas.openxmlformats.org/officeDocument/2006/relationships/image" Target="../media/image850.png"/><Relationship Id="rId20" Type="http://schemas.openxmlformats.org/officeDocument/2006/relationships/image" Target="../media/image5970.png"/><Relationship Id="rId62" Type="http://schemas.openxmlformats.org/officeDocument/2006/relationships/image" Target="../media/image618.png"/><Relationship Id="rId365" Type="http://schemas.openxmlformats.org/officeDocument/2006/relationships/customXml" Target="../ink/ink788.xml"/><Relationship Id="rId225" Type="http://schemas.openxmlformats.org/officeDocument/2006/relationships/customXml" Target="../ink/ink718.xml"/><Relationship Id="rId267" Type="http://schemas.openxmlformats.org/officeDocument/2006/relationships/customXml" Target="../ink/ink739.xml"/><Relationship Id="rId432" Type="http://schemas.openxmlformats.org/officeDocument/2006/relationships/image" Target="../media/image801.png"/><Relationship Id="rId474" Type="http://schemas.openxmlformats.org/officeDocument/2006/relationships/image" Target="../media/image822.png"/><Relationship Id="rId127" Type="http://schemas.openxmlformats.org/officeDocument/2006/relationships/customXml" Target="../ink/ink669.xml"/><Relationship Id="rId31" Type="http://schemas.openxmlformats.org/officeDocument/2006/relationships/customXml" Target="../ink/ink622.xml"/><Relationship Id="rId73" Type="http://schemas.openxmlformats.org/officeDocument/2006/relationships/customXml" Target="../ink/ink643.xml"/><Relationship Id="rId169" Type="http://schemas.openxmlformats.org/officeDocument/2006/relationships/customXml" Target="../ink/ink690.xml"/><Relationship Id="rId334" Type="http://schemas.openxmlformats.org/officeDocument/2006/relationships/image" Target="../media/image752.png"/><Relationship Id="rId376" Type="http://schemas.openxmlformats.org/officeDocument/2006/relationships/image" Target="../media/image773.png"/><Relationship Id="rId541" Type="http://schemas.openxmlformats.org/officeDocument/2006/relationships/customXml" Target="../ink/ink876.xml"/><Relationship Id="rId4" Type="http://schemas.openxmlformats.org/officeDocument/2006/relationships/image" Target="../media/image613.png"/><Relationship Id="rId180" Type="http://schemas.openxmlformats.org/officeDocument/2006/relationships/image" Target="../media/image675.png"/><Relationship Id="rId236" Type="http://schemas.openxmlformats.org/officeDocument/2006/relationships/image" Target="../media/image703.png"/><Relationship Id="rId278" Type="http://schemas.openxmlformats.org/officeDocument/2006/relationships/image" Target="../media/image724.png"/><Relationship Id="rId401" Type="http://schemas.openxmlformats.org/officeDocument/2006/relationships/customXml" Target="../ink/ink806.xml"/><Relationship Id="rId443" Type="http://schemas.openxmlformats.org/officeDocument/2006/relationships/customXml" Target="../ink/ink827.xml"/><Relationship Id="rId303" Type="http://schemas.openxmlformats.org/officeDocument/2006/relationships/customXml" Target="../ink/ink757.xml"/><Relationship Id="rId485" Type="http://schemas.openxmlformats.org/officeDocument/2006/relationships/customXml" Target="../ink/ink848.xml"/><Relationship Id="rId42" Type="http://schemas.openxmlformats.org/officeDocument/2006/relationships/image" Target="../media/image6080.png"/><Relationship Id="rId84" Type="http://schemas.openxmlformats.org/officeDocument/2006/relationships/image" Target="../media/image629.png"/><Relationship Id="rId138" Type="http://schemas.openxmlformats.org/officeDocument/2006/relationships/image" Target="../media/image656.png"/><Relationship Id="rId345" Type="http://schemas.openxmlformats.org/officeDocument/2006/relationships/customXml" Target="../ink/ink778.xml"/><Relationship Id="rId387" Type="http://schemas.openxmlformats.org/officeDocument/2006/relationships/customXml" Target="../ink/ink799.xml"/><Relationship Id="rId510" Type="http://schemas.openxmlformats.org/officeDocument/2006/relationships/image" Target="../media/image840.png"/><Relationship Id="rId191" Type="http://schemas.openxmlformats.org/officeDocument/2006/relationships/customXml" Target="../ink/ink701.xml"/><Relationship Id="rId205" Type="http://schemas.openxmlformats.org/officeDocument/2006/relationships/customXml" Target="../ink/ink708.xml"/><Relationship Id="rId247" Type="http://schemas.openxmlformats.org/officeDocument/2006/relationships/customXml" Target="../ink/ink729.xml"/><Relationship Id="rId412" Type="http://schemas.openxmlformats.org/officeDocument/2006/relationships/image" Target="../media/image791.png"/><Relationship Id="rId107" Type="http://schemas.openxmlformats.org/officeDocument/2006/relationships/customXml" Target="../ink/ink660.xml"/><Relationship Id="rId289" Type="http://schemas.openxmlformats.org/officeDocument/2006/relationships/customXml" Target="../ink/ink750.xml"/><Relationship Id="rId454" Type="http://schemas.openxmlformats.org/officeDocument/2006/relationships/image" Target="../media/image812.png"/><Relationship Id="rId496" Type="http://schemas.openxmlformats.org/officeDocument/2006/relationships/image" Target="../media/image833.png"/><Relationship Id="rId11" Type="http://schemas.openxmlformats.org/officeDocument/2006/relationships/customXml" Target="../ink/ink612.xml"/><Relationship Id="rId53" Type="http://schemas.openxmlformats.org/officeDocument/2006/relationships/customXml" Target="../ink/ink633.xml"/><Relationship Id="rId149" Type="http://schemas.openxmlformats.org/officeDocument/2006/relationships/customXml" Target="../ink/ink680.xml"/><Relationship Id="rId314" Type="http://schemas.openxmlformats.org/officeDocument/2006/relationships/image" Target="../media/image742.png"/><Relationship Id="rId356" Type="http://schemas.openxmlformats.org/officeDocument/2006/relationships/image" Target="../media/image763.png"/><Relationship Id="rId398" Type="http://schemas.openxmlformats.org/officeDocument/2006/relationships/image" Target="../media/image784.png"/><Relationship Id="rId521" Type="http://schemas.openxmlformats.org/officeDocument/2006/relationships/customXml" Target="../ink/ink866.xml"/><Relationship Id="rId95" Type="http://schemas.openxmlformats.org/officeDocument/2006/relationships/customXml" Target="../ink/ink654.xml"/><Relationship Id="rId160" Type="http://schemas.openxmlformats.org/officeDocument/2006/relationships/image" Target="../media/image665.png"/><Relationship Id="rId216" Type="http://schemas.openxmlformats.org/officeDocument/2006/relationships/image" Target="../media/image693.png"/><Relationship Id="rId423" Type="http://schemas.openxmlformats.org/officeDocument/2006/relationships/customXml" Target="../ink/ink817.xml"/><Relationship Id="rId258" Type="http://schemas.openxmlformats.org/officeDocument/2006/relationships/image" Target="../media/image714.png"/><Relationship Id="rId465" Type="http://schemas.openxmlformats.org/officeDocument/2006/relationships/customXml" Target="../ink/ink838.xml"/><Relationship Id="rId22" Type="http://schemas.openxmlformats.org/officeDocument/2006/relationships/image" Target="../media/image5980.png"/><Relationship Id="rId64" Type="http://schemas.openxmlformats.org/officeDocument/2006/relationships/image" Target="../media/image619.png"/><Relationship Id="rId118" Type="http://schemas.openxmlformats.org/officeDocument/2006/relationships/image" Target="../media/image646.png"/><Relationship Id="rId325" Type="http://schemas.openxmlformats.org/officeDocument/2006/relationships/customXml" Target="../ink/ink768.xml"/><Relationship Id="rId367" Type="http://schemas.openxmlformats.org/officeDocument/2006/relationships/customXml" Target="../ink/ink789.xml"/><Relationship Id="rId532" Type="http://schemas.openxmlformats.org/officeDocument/2006/relationships/image" Target="../media/image851.png"/><Relationship Id="rId171" Type="http://schemas.openxmlformats.org/officeDocument/2006/relationships/customXml" Target="../ink/ink691.xml"/><Relationship Id="rId227" Type="http://schemas.openxmlformats.org/officeDocument/2006/relationships/customXml" Target="../ink/ink719.xml"/><Relationship Id="rId269" Type="http://schemas.openxmlformats.org/officeDocument/2006/relationships/customXml" Target="../ink/ink740.xml"/><Relationship Id="rId434" Type="http://schemas.openxmlformats.org/officeDocument/2006/relationships/image" Target="../media/image802.png"/><Relationship Id="rId476" Type="http://schemas.openxmlformats.org/officeDocument/2006/relationships/image" Target="../media/image823.png"/><Relationship Id="rId33" Type="http://schemas.openxmlformats.org/officeDocument/2006/relationships/customXml" Target="../ink/ink623.xml"/><Relationship Id="rId129" Type="http://schemas.openxmlformats.org/officeDocument/2006/relationships/customXml" Target="../ink/ink670.xml"/><Relationship Id="rId280" Type="http://schemas.openxmlformats.org/officeDocument/2006/relationships/image" Target="../media/image725.png"/><Relationship Id="rId336" Type="http://schemas.openxmlformats.org/officeDocument/2006/relationships/image" Target="../media/image753.png"/><Relationship Id="rId501" Type="http://schemas.openxmlformats.org/officeDocument/2006/relationships/customXml" Target="../ink/ink856.xml"/><Relationship Id="rId543" Type="http://schemas.openxmlformats.org/officeDocument/2006/relationships/customXml" Target="../ink/ink877.xml"/><Relationship Id="rId75" Type="http://schemas.openxmlformats.org/officeDocument/2006/relationships/customXml" Target="../ink/ink644.xml"/><Relationship Id="rId140" Type="http://schemas.openxmlformats.org/officeDocument/2006/relationships/image" Target="../media/image657.png"/><Relationship Id="rId182" Type="http://schemas.openxmlformats.org/officeDocument/2006/relationships/image" Target="../media/image676.png"/><Relationship Id="rId378" Type="http://schemas.openxmlformats.org/officeDocument/2006/relationships/image" Target="../media/image774.png"/><Relationship Id="rId403" Type="http://schemas.openxmlformats.org/officeDocument/2006/relationships/customXml" Target="../ink/ink807.xml"/><Relationship Id="rId238" Type="http://schemas.openxmlformats.org/officeDocument/2006/relationships/image" Target="../media/image704.png"/><Relationship Id="rId445" Type="http://schemas.openxmlformats.org/officeDocument/2006/relationships/customXml" Target="../ink/ink828.xml"/><Relationship Id="rId487" Type="http://schemas.openxmlformats.org/officeDocument/2006/relationships/customXml" Target="../ink/ink849.xml"/><Relationship Id="rId291" Type="http://schemas.openxmlformats.org/officeDocument/2006/relationships/customXml" Target="../ink/ink751.xml"/><Relationship Id="rId305" Type="http://schemas.openxmlformats.org/officeDocument/2006/relationships/customXml" Target="../ink/ink758.xml"/><Relationship Id="rId347" Type="http://schemas.openxmlformats.org/officeDocument/2006/relationships/customXml" Target="../ink/ink779.xml"/><Relationship Id="rId512" Type="http://schemas.openxmlformats.org/officeDocument/2006/relationships/image" Target="../media/image841.png"/><Relationship Id="rId44" Type="http://schemas.openxmlformats.org/officeDocument/2006/relationships/image" Target="../media/image6090.png"/><Relationship Id="rId86" Type="http://schemas.openxmlformats.org/officeDocument/2006/relationships/image" Target="../media/image630.png"/><Relationship Id="rId151" Type="http://schemas.openxmlformats.org/officeDocument/2006/relationships/customXml" Target="../ink/ink681.xml"/><Relationship Id="rId389" Type="http://schemas.openxmlformats.org/officeDocument/2006/relationships/customXml" Target="../ink/ink800.xml"/><Relationship Id="rId193" Type="http://schemas.openxmlformats.org/officeDocument/2006/relationships/customXml" Target="../ink/ink702.xml"/><Relationship Id="rId207" Type="http://schemas.openxmlformats.org/officeDocument/2006/relationships/customXml" Target="../ink/ink709.xml"/><Relationship Id="rId249" Type="http://schemas.openxmlformats.org/officeDocument/2006/relationships/customXml" Target="../ink/ink730.xml"/><Relationship Id="rId414" Type="http://schemas.openxmlformats.org/officeDocument/2006/relationships/image" Target="../media/image792.png"/><Relationship Id="rId456" Type="http://schemas.openxmlformats.org/officeDocument/2006/relationships/image" Target="../media/image813.png"/><Relationship Id="rId498" Type="http://schemas.openxmlformats.org/officeDocument/2006/relationships/image" Target="../media/image834.png"/><Relationship Id="rId13" Type="http://schemas.openxmlformats.org/officeDocument/2006/relationships/customXml" Target="../ink/ink613.xml"/><Relationship Id="rId109" Type="http://schemas.openxmlformats.org/officeDocument/2006/relationships/customXml" Target="../ink/ink661.xml"/><Relationship Id="rId260" Type="http://schemas.openxmlformats.org/officeDocument/2006/relationships/image" Target="../media/image715.png"/><Relationship Id="rId316" Type="http://schemas.openxmlformats.org/officeDocument/2006/relationships/image" Target="../media/image743.png"/><Relationship Id="rId523" Type="http://schemas.openxmlformats.org/officeDocument/2006/relationships/customXml" Target="../ink/ink867.xml"/><Relationship Id="rId55" Type="http://schemas.openxmlformats.org/officeDocument/2006/relationships/customXml" Target="../ink/ink634.xml"/><Relationship Id="rId97" Type="http://schemas.openxmlformats.org/officeDocument/2006/relationships/customXml" Target="../ink/ink655.xml"/><Relationship Id="rId120" Type="http://schemas.openxmlformats.org/officeDocument/2006/relationships/image" Target="../media/image647.png"/><Relationship Id="rId358" Type="http://schemas.openxmlformats.org/officeDocument/2006/relationships/image" Target="../media/image764.png"/><Relationship Id="rId162" Type="http://schemas.openxmlformats.org/officeDocument/2006/relationships/image" Target="../media/image666.png"/><Relationship Id="rId218" Type="http://schemas.openxmlformats.org/officeDocument/2006/relationships/image" Target="../media/image694.png"/><Relationship Id="rId425" Type="http://schemas.openxmlformats.org/officeDocument/2006/relationships/customXml" Target="../ink/ink818.xml"/><Relationship Id="rId467" Type="http://schemas.openxmlformats.org/officeDocument/2006/relationships/customXml" Target="../ink/ink839.xml"/><Relationship Id="rId271" Type="http://schemas.openxmlformats.org/officeDocument/2006/relationships/customXml" Target="../ink/ink741.xml"/><Relationship Id="rId24" Type="http://schemas.openxmlformats.org/officeDocument/2006/relationships/image" Target="../media/image5990.png"/><Relationship Id="rId66" Type="http://schemas.openxmlformats.org/officeDocument/2006/relationships/image" Target="../media/image620.png"/><Relationship Id="rId131" Type="http://schemas.openxmlformats.org/officeDocument/2006/relationships/customXml" Target="../ink/ink671.xml"/><Relationship Id="rId327" Type="http://schemas.openxmlformats.org/officeDocument/2006/relationships/customXml" Target="../ink/ink769.xml"/><Relationship Id="rId369" Type="http://schemas.openxmlformats.org/officeDocument/2006/relationships/customXml" Target="../ink/ink790.xml"/><Relationship Id="rId534" Type="http://schemas.openxmlformats.org/officeDocument/2006/relationships/image" Target="../media/image852.png"/><Relationship Id="rId173" Type="http://schemas.openxmlformats.org/officeDocument/2006/relationships/customXml" Target="../ink/ink692.xml"/><Relationship Id="rId229" Type="http://schemas.openxmlformats.org/officeDocument/2006/relationships/customXml" Target="../ink/ink720.xml"/><Relationship Id="rId380" Type="http://schemas.openxmlformats.org/officeDocument/2006/relationships/image" Target="../media/image775.png"/><Relationship Id="rId436" Type="http://schemas.openxmlformats.org/officeDocument/2006/relationships/image" Target="../media/image803.png"/><Relationship Id="rId240" Type="http://schemas.openxmlformats.org/officeDocument/2006/relationships/image" Target="../media/image705.png"/><Relationship Id="rId478" Type="http://schemas.openxmlformats.org/officeDocument/2006/relationships/image" Target="../media/image824.png"/><Relationship Id="rId35" Type="http://schemas.openxmlformats.org/officeDocument/2006/relationships/customXml" Target="../ink/ink624.xml"/><Relationship Id="rId77" Type="http://schemas.openxmlformats.org/officeDocument/2006/relationships/customXml" Target="../ink/ink645.xml"/><Relationship Id="rId100" Type="http://schemas.openxmlformats.org/officeDocument/2006/relationships/image" Target="../media/image637.png"/><Relationship Id="rId282" Type="http://schemas.openxmlformats.org/officeDocument/2006/relationships/image" Target="../media/image726.png"/><Relationship Id="rId338" Type="http://schemas.openxmlformats.org/officeDocument/2006/relationships/image" Target="../media/image754.png"/><Relationship Id="rId503" Type="http://schemas.openxmlformats.org/officeDocument/2006/relationships/customXml" Target="../ink/ink857.xml"/><Relationship Id="rId545" Type="http://schemas.openxmlformats.org/officeDocument/2006/relationships/customXml" Target="../ink/ink878.xml"/><Relationship Id="rId8" Type="http://schemas.openxmlformats.org/officeDocument/2006/relationships/image" Target="../media/image5910.png"/><Relationship Id="rId142" Type="http://schemas.openxmlformats.org/officeDocument/2006/relationships/image" Target="../media/image658.png"/><Relationship Id="rId184" Type="http://schemas.openxmlformats.org/officeDocument/2006/relationships/image" Target="../media/image677.png"/><Relationship Id="rId391" Type="http://schemas.openxmlformats.org/officeDocument/2006/relationships/customXml" Target="../ink/ink801.xml"/><Relationship Id="rId405" Type="http://schemas.openxmlformats.org/officeDocument/2006/relationships/customXml" Target="../ink/ink808.xml"/><Relationship Id="rId447" Type="http://schemas.openxmlformats.org/officeDocument/2006/relationships/customXml" Target="../ink/ink829.xml"/><Relationship Id="rId251" Type="http://schemas.openxmlformats.org/officeDocument/2006/relationships/customXml" Target="../ink/ink731.xml"/><Relationship Id="rId489" Type="http://schemas.openxmlformats.org/officeDocument/2006/relationships/customXml" Target="../ink/ink850.xml"/><Relationship Id="rId46" Type="http://schemas.openxmlformats.org/officeDocument/2006/relationships/image" Target="../media/image6100.png"/><Relationship Id="rId293" Type="http://schemas.openxmlformats.org/officeDocument/2006/relationships/customXml" Target="../ink/ink752.xml"/><Relationship Id="rId307" Type="http://schemas.openxmlformats.org/officeDocument/2006/relationships/customXml" Target="../ink/ink759.xml"/><Relationship Id="rId349" Type="http://schemas.openxmlformats.org/officeDocument/2006/relationships/customXml" Target="../ink/ink780.xml"/><Relationship Id="rId514" Type="http://schemas.openxmlformats.org/officeDocument/2006/relationships/image" Target="../media/image842.png"/><Relationship Id="rId88" Type="http://schemas.openxmlformats.org/officeDocument/2006/relationships/image" Target="../media/image631.png"/><Relationship Id="rId111" Type="http://schemas.openxmlformats.org/officeDocument/2006/relationships/customXml" Target="../ink/ink662.xml"/><Relationship Id="rId153" Type="http://schemas.openxmlformats.org/officeDocument/2006/relationships/customXml" Target="../ink/ink682.xml"/><Relationship Id="rId195" Type="http://schemas.openxmlformats.org/officeDocument/2006/relationships/customXml" Target="../ink/ink703.xml"/><Relationship Id="rId209" Type="http://schemas.openxmlformats.org/officeDocument/2006/relationships/customXml" Target="../ink/ink710.xml"/><Relationship Id="rId360" Type="http://schemas.openxmlformats.org/officeDocument/2006/relationships/image" Target="../media/image765.png"/><Relationship Id="rId416" Type="http://schemas.openxmlformats.org/officeDocument/2006/relationships/image" Target="../media/image793.png"/><Relationship Id="rId220" Type="http://schemas.openxmlformats.org/officeDocument/2006/relationships/image" Target="../media/image695.png"/><Relationship Id="rId458" Type="http://schemas.openxmlformats.org/officeDocument/2006/relationships/image" Target="../media/image814.png"/><Relationship Id="rId15" Type="http://schemas.openxmlformats.org/officeDocument/2006/relationships/customXml" Target="../ink/ink614.xml"/><Relationship Id="rId57" Type="http://schemas.openxmlformats.org/officeDocument/2006/relationships/customXml" Target="../ink/ink635.xml"/><Relationship Id="rId262" Type="http://schemas.openxmlformats.org/officeDocument/2006/relationships/image" Target="../media/image716.png"/><Relationship Id="rId318" Type="http://schemas.openxmlformats.org/officeDocument/2006/relationships/image" Target="../media/image744.png"/><Relationship Id="rId525" Type="http://schemas.openxmlformats.org/officeDocument/2006/relationships/customXml" Target="../ink/ink868.xml"/><Relationship Id="rId99" Type="http://schemas.openxmlformats.org/officeDocument/2006/relationships/customXml" Target="../ink/ink656.xml"/><Relationship Id="rId122" Type="http://schemas.openxmlformats.org/officeDocument/2006/relationships/image" Target="../media/image648.png"/><Relationship Id="rId164" Type="http://schemas.openxmlformats.org/officeDocument/2006/relationships/image" Target="../media/image667.png"/><Relationship Id="rId371" Type="http://schemas.openxmlformats.org/officeDocument/2006/relationships/customXml" Target="../ink/ink791.xml"/><Relationship Id="rId427" Type="http://schemas.openxmlformats.org/officeDocument/2006/relationships/customXml" Target="../ink/ink819.xml"/><Relationship Id="rId469" Type="http://schemas.openxmlformats.org/officeDocument/2006/relationships/customXml" Target="../ink/ink840.xml"/><Relationship Id="rId26" Type="http://schemas.openxmlformats.org/officeDocument/2006/relationships/image" Target="../media/image6000.png"/><Relationship Id="rId231" Type="http://schemas.openxmlformats.org/officeDocument/2006/relationships/customXml" Target="../ink/ink721.xml"/><Relationship Id="rId273" Type="http://schemas.openxmlformats.org/officeDocument/2006/relationships/customXml" Target="../ink/ink742.xml"/><Relationship Id="rId329" Type="http://schemas.openxmlformats.org/officeDocument/2006/relationships/customXml" Target="../ink/ink770.xml"/><Relationship Id="rId480" Type="http://schemas.openxmlformats.org/officeDocument/2006/relationships/image" Target="../media/image825.png"/><Relationship Id="rId536" Type="http://schemas.openxmlformats.org/officeDocument/2006/relationships/image" Target="../media/image853.png"/><Relationship Id="rId68" Type="http://schemas.openxmlformats.org/officeDocument/2006/relationships/image" Target="../media/image621.png"/><Relationship Id="rId133" Type="http://schemas.openxmlformats.org/officeDocument/2006/relationships/customXml" Target="../ink/ink672.xml"/><Relationship Id="rId175" Type="http://schemas.openxmlformats.org/officeDocument/2006/relationships/customXml" Target="../ink/ink693.xml"/><Relationship Id="rId340" Type="http://schemas.openxmlformats.org/officeDocument/2006/relationships/image" Target="../media/image755.png"/><Relationship Id="rId200" Type="http://schemas.openxmlformats.org/officeDocument/2006/relationships/image" Target="../media/image685.png"/><Relationship Id="rId382" Type="http://schemas.openxmlformats.org/officeDocument/2006/relationships/image" Target="../media/image776.png"/><Relationship Id="rId438" Type="http://schemas.openxmlformats.org/officeDocument/2006/relationships/image" Target="../media/image804.png"/><Relationship Id="rId242" Type="http://schemas.openxmlformats.org/officeDocument/2006/relationships/image" Target="../media/image706.png"/><Relationship Id="rId284" Type="http://schemas.openxmlformats.org/officeDocument/2006/relationships/image" Target="../media/image727.png"/><Relationship Id="rId491" Type="http://schemas.openxmlformats.org/officeDocument/2006/relationships/customXml" Target="../ink/ink851.xml"/><Relationship Id="rId505" Type="http://schemas.openxmlformats.org/officeDocument/2006/relationships/customXml" Target="../ink/ink858.xml"/><Relationship Id="rId37" Type="http://schemas.openxmlformats.org/officeDocument/2006/relationships/customXml" Target="../ink/ink625.xml"/><Relationship Id="rId79" Type="http://schemas.openxmlformats.org/officeDocument/2006/relationships/customXml" Target="../ink/ink646.xml"/><Relationship Id="rId102" Type="http://schemas.openxmlformats.org/officeDocument/2006/relationships/image" Target="../media/image638.png"/><Relationship Id="rId144" Type="http://schemas.openxmlformats.org/officeDocument/2006/relationships/image" Target="../media/image659.png"/><Relationship Id="rId547" Type="http://schemas.openxmlformats.org/officeDocument/2006/relationships/customXml" Target="../ink/ink879.xml"/><Relationship Id="rId90" Type="http://schemas.openxmlformats.org/officeDocument/2006/relationships/image" Target="../media/image632.png"/><Relationship Id="rId186" Type="http://schemas.openxmlformats.org/officeDocument/2006/relationships/image" Target="../media/image678.png"/><Relationship Id="rId351" Type="http://schemas.openxmlformats.org/officeDocument/2006/relationships/customXml" Target="../ink/ink781.xml"/><Relationship Id="rId393" Type="http://schemas.openxmlformats.org/officeDocument/2006/relationships/customXml" Target="../ink/ink802.xml"/><Relationship Id="rId407" Type="http://schemas.openxmlformats.org/officeDocument/2006/relationships/customXml" Target="../ink/ink809.xml"/><Relationship Id="rId449" Type="http://schemas.openxmlformats.org/officeDocument/2006/relationships/customXml" Target="../ink/ink830.xml"/><Relationship Id="rId211" Type="http://schemas.openxmlformats.org/officeDocument/2006/relationships/customXml" Target="../ink/ink711.xml"/><Relationship Id="rId253" Type="http://schemas.openxmlformats.org/officeDocument/2006/relationships/customXml" Target="../ink/ink732.xml"/><Relationship Id="rId295" Type="http://schemas.openxmlformats.org/officeDocument/2006/relationships/customXml" Target="../ink/ink753.xml"/><Relationship Id="rId309" Type="http://schemas.openxmlformats.org/officeDocument/2006/relationships/customXml" Target="../ink/ink760.xml"/><Relationship Id="rId460" Type="http://schemas.openxmlformats.org/officeDocument/2006/relationships/image" Target="../media/image815.png"/><Relationship Id="rId516" Type="http://schemas.openxmlformats.org/officeDocument/2006/relationships/image" Target="../media/image843.png"/><Relationship Id="rId48" Type="http://schemas.openxmlformats.org/officeDocument/2006/relationships/image" Target="../media/image6110.png"/><Relationship Id="rId113" Type="http://schemas.openxmlformats.org/officeDocument/2006/relationships/customXml" Target="../ink/ink663.xml"/><Relationship Id="rId320" Type="http://schemas.openxmlformats.org/officeDocument/2006/relationships/image" Target="../media/image745.png"/><Relationship Id="rId155" Type="http://schemas.openxmlformats.org/officeDocument/2006/relationships/customXml" Target="../ink/ink683.xml"/><Relationship Id="rId197" Type="http://schemas.openxmlformats.org/officeDocument/2006/relationships/customXml" Target="../ink/ink704.xml"/><Relationship Id="rId362" Type="http://schemas.openxmlformats.org/officeDocument/2006/relationships/image" Target="../media/image766.png"/><Relationship Id="rId418" Type="http://schemas.openxmlformats.org/officeDocument/2006/relationships/image" Target="../media/image794.png"/><Relationship Id="rId222" Type="http://schemas.openxmlformats.org/officeDocument/2006/relationships/image" Target="../media/image696.png"/><Relationship Id="rId264" Type="http://schemas.openxmlformats.org/officeDocument/2006/relationships/image" Target="../media/image717.png"/><Relationship Id="rId471" Type="http://schemas.openxmlformats.org/officeDocument/2006/relationships/customXml" Target="../ink/ink841.xml"/><Relationship Id="rId17" Type="http://schemas.openxmlformats.org/officeDocument/2006/relationships/customXml" Target="../ink/ink615.xml"/><Relationship Id="rId59" Type="http://schemas.openxmlformats.org/officeDocument/2006/relationships/customXml" Target="../ink/ink636.xml"/><Relationship Id="rId124" Type="http://schemas.openxmlformats.org/officeDocument/2006/relationships/image" Target="../media/image649.png"/><Relationship Id="rId527" Type="http://schemas.openxmlformats.org/officeDocument/2006/relationships/customXml" Target="../ink/ink869.xml"/><Relationship Id="rId70" Type="http://schemas.openxmlformats.org/officeDocument/2006/relationships/image" Target="../media/image622.png"/><Relationship Id="rId166" Type="http://schemas.openxmlformats.org/officeDocument/2006/relationships/image" Target="../media/image668.png"/><Relationship Id="rId331" Type="http://schemas.openxmlformats.org/officeDocument/2006/relationships/customXml" Target="../ink/ink771.xml"/><Relationship Id="rId373" Type="http://schemas.openxmlformats.org/officeDocument/2006/relationships/customXml" Target="../ink/ink792.xml"/><Relationship Id="rId429" Type="http://schemas.openxmlformats.org/officeDocument/2006/relationships/customXml" Target="../ink/ink820.xml"/><Relationship Id="rId1" Type="http://schemas.microsoft.com/office/2007/relationships/media" Target="../media/media1.mp3"/><Relationship Id="rId233" Type="http://schemas.openxmlformats.org/officeDocument/2006/relationships/customXml" Target="../ink/ink722.xml"/><Relationship Id="rId440" Type="http://schemas.openxmlformats.org/officeDocument/2006/relationships/image" Target="../media/image805.png"/><Relationship Id="rId28" Type="http://schemas.openxmlformats.org/officeDocument/2006/relationships/image" Target="../media/image6010.png"/><Relationship Id="rId275" Type="http://schemas.openxmlformats.org/officeDocument/2006/relationships/customXml" Target="../ink/ink743.xml"/><Relationship Id="rId300" Type="http://schemas.openxmlformats.org/officeDocument/2006/relationships/image" Target="../media/image735.png"/><Relationship Id="rId482" Type="http://schemas.openxmlformats.org/officeDocument/2006/relationships/image" Target="../media/image826.png"/><Relationship Id="rId538" Type="http://schemas.openxmlformats.org/officeDocument/2006/relationships/image" Target="../media/image854.png"/><Relationship Id="rId81" Type="http://schemas.openxmlformats.org/officeDocument/2006/relationships/customXml" Target="../ink/ink647.xml"/><Relationship Id="rId135" Type="http://schemas.openxmlformats.org/officeDocument/2006/relationships/customXml" Target="../ink/ink673.xml"/><Relationship Id="rId177" Type="http://schemas.openxmlformats.org/officeDocument/2006/relationships/customXml" Target="../ink/ink694.xml"/><Relationship Id="rId342" Type="http://schemas.openxmlformats.org/officeDocument/2006/relationships/image" Target="../media/image756.png"/><Relationship Id="rId384" Type="http://schemas.openxmlformats.org/officeDocument/2006/relationships/image" Target="../media/image777.png"/><Relationship Id="rId202" Type="http://schemas.openxmlformats.org/officeDocument/2006/relationships/image" Target="../media/image686.png"/><Relationship Id="rId244" Type="http://schemas.openxmlformats.org/officeDocument/2006/relationships/image" Target="../media/image707.png"/><Relationship Id="rId39" Type="http://schemas.openxmlformats.org/officeDocument/2006/relationships/customXml" Target="../ink/ink626.xml"/><Relationship Id="rId286" Type="http://schemas.openxmlformats.org/officeDocument/2006/relationships/image" Target="../media/image728.png"/><Relationship Id="rId451" Type="http://schemas.openxmlformats.org/officeDocument/2006/relationships/customXml" Target="../ink/ink831.xml"/><Relationship Id="rId493" Type="http://schemas.openxmlformats.org/officeDocument/2006/relationships/customXml" Target="../ink/ink852.xml"/><Relationship Id="rId507" Type="http://schemas.openxmlformats.org/officeDocument/2006/relationships/customXml" Target="../ink/ink859.xml"/><Relationship Id="rId549" Type="http://schemas.openxmlformats.org/officeDocument/2006/relationships/customXml" Target="../ink/ink880.xml"/><Relationship Id="rId50" Type="http://schemas.openxmlformats.org/officeDocument/2006/relationships/image" Target="../media/image6120.png"/><Relationship Id="rId104" Type="http://schemas.openxmlformats.org/officeDocument/2006/relationships/image" Target="../media/image639.png"/><Relationship Id="rId146" Type="http://schemas.openxmlformats.org/officeDocument/2006/relationships/image" Target="../media/image660.png"/><Relationship Id="rId188" Type="http://schemas.openxmlformats.org/officeDocument/2006/relationships/image" Target="../media/image679.png"/><Relationship Id="rId311" Type="http://schemas.openxmlformats.org/officeDocument/2006/relationships/customXml" Target="../ink/ink761.xml"/><Relationship Id="rId353" Type="http://schemas.openxmlformats.org/officeDocument/2006/relationships/customXml" Target="../ink/ink782.xml"/><Relationship Id="rId395" Type="http://schemas.openxmlformats.org/officeDocument/2006/relationships/customXml" Target="../ink/ink803.xml"/><Relationship Id="rId409" Type="http://schemas.openxmlformats.org/officeDocument/2006/relationships/customXml" Target="../ink/ink810.xml"/><Relationship Id="rId92" Type="http://schemas.openxmlformats.org/officeDocument/2006/relationships/image" Target="../media/image633.png"/><Relationship Id="rId213" Type="http://schemas.openxmlformats.org/officeDocument/2006/relationships/customXml" Target="../ink/ink712.xml"/><Relationship Id="rId420" Type="http://schemas.openxmlformats.org/officeDocument/2006/relationships/image" Target="../media/image795.png"/><Relationship Id="rId255" Type="http://schemas.openxmlformats.org/officeDocument/2006/relationships/customXml" Target="../ink/ink733.xml"/><Relationship Id="rId297" Type="http://schemas.openxmlformats.org/officeDocument/2006/relationships/customXml" Target="../ink/ink754.xml"/><Relationship Id="rId462" Type="http://schemas.openxmlformats.org/officeDocument/2006/relationships/image" Target="../media/image816.png"/><Relationship Id="rId518" Type="http://schemas.openxmlformats.org/officeDocument/2006/relationships/image" Target="../media/image844.png"/><Relationship Id="rId115" Type="http://schemas.openxmlformats.org/officeDocument/2006/relationships/customXml" Target="../ink/ink664.xml"/><Relationship Id="rId157" Type="http://schemas.openxmlformats.org/officeDocument/2006/relationships/customXml" Target="../ink/ink684.xml"/><Relationship Id="rId322" Type="http://schemas.openxmlformats.org/officeDocument/2006/relationships/image" Target="../media/image746.png"/><Relationship Id="rId364" Type="http://schemas.openxmlformats.org/officeDocument/2006/relationships/image" Target="../media/image767.png"/><Relationship Id="rId61" Type="http://schemas.openxmlformats.org/officeDocument/2006/relationships/customXml" Target="../ink/ink637.xml"/><Relationship Id="rId199" Type="http://schemas.openxmlformats.org/officeDocument/2006/relationships/customXml" Target="../ink/ink705.xml"/><Relationship Id="rId19" Type="http://schemas.openxmlformats.org/officeDocument/2006/relationships/customXml" Target="../ink/ink616.xml"/><Relationship Id="rId224" Type="http://schemas.openxmlformats.org/officeDocument/2006/relationships/image" Target="../media/image697.png"/><Relationship Id="rId266" Type="http://schemas.openxmlformats.org/officeDocument/2006/relationships/image" Target="../media/image718.png"/><Relationship Id="rId431" Type="http://schemas.openxmlformats.org/officeDocument/2006/relationships/customXml" Target="../ink/ink821.xml"/><Relationship Id="rId473" Type="http://schemas.openxmlformats.org/officeDocument/2006/relationships/customXml" Target="../ink/ink842.xml"/><Relationship Id="rId529" Type="http://schemas.openxmlformats.org/officeDocument/2006/relationships/customXml" Target="../ink/ink870.xml"/><Relationship Id="rId30" Type="http://schemas.openxmlformats.org/officeDocument/2006/relationships/image" Target="../media/image6020.png"/><Relationship Id="rId126" Type="http://schemas.openxmlformats.org/officeDocument/2006/relationships/image" Target="../media/image650.png"/><Relationship Id="rId168" Type="http://schemas.openxmlformats.org/officeDocument/2006/relationships/image" Target="../media/image669.png"/><Relationship Id="rId333" Type="http://schemas.openxmlformats.org/officeDocument/2006/relationships/customXml" Target="../ink/ink772.xml"/><Relationship Id="rId540" Type="http://schemas.openxmlformats.org/officeDocument/2006/relationships/image" Target="../media/image855.png"/><Relationship Id="rId72" Type="http://schemas.openxmlformats.org/officeDocument/2006/relationships/image" Target="../media/image623.png"/><Relationship Id="rId375" Type="http://schemas.openxmlformats.org/officeDocument/2006/relationships/customXml" Target="../ink/ink793.xml"/><Relationship Id="rId3" Type="http://schemas.openxmlformats.org/officeDocument/2006/relationships/slideLayout" Target="../slideLayouts/slideLayout1.xml"/><Relationship Id="rId235" Type="http://schemas.openxmlformats.org/officeDocument/2006/relationships/customXml" Target="../ink/ink723.xml"/><Relationship Id="rId277" Type="http://schemas.openxmlformats.org/officeDocument/2006/relationships/customXml" Target="../ink/ink744.xml"/><Relationship Id="rId400" Type="http://schemas.openxmlformats.org/officeDocument/2006/relationships/image" Target="../media/image785.png"/><Relationship Id="rId442" Type="http://schemas.openxmlformats.org/officeDocument/2006/relationships/image" Target="../media/image806.png"/><Relationship Id="rId484" Type="http://schemas.openxmlformats.org/officeDocument/2006/relationships/image" Target="../media/image827.png"/><Relationship Id="rId137" Type="http://schemas.openxmlformats.org/officeDocument/2006/relationships/customXml" Target="../ink/ink674.xml"/><Relationship Id="rId302" Type="http://schemas.openxmlformats.org/officeDocument/2006/relationships/image" Target="../media/image736.png"/><Relationship Id="rId344" Type="http://schemas.openxmlformats.org/officeDocument/2006/relationships/image" Target="../media/image757.png"/><Relationship Id="rId41" Type="http://schemas.openxmlformats.org/officeDocument/2006/relationships/customXml" Target="../ink/ink627.xml"/><Relationship Id="rId83" Type="http://schemas.openxmlformats.org/officeDocument/2006/relationships/customXml" Target="../ink/ink648.xml"/><Relationship Id="rId179" Type="http://schemas.openxmlformats.org/officeDocument/2006/relationships/customXml" Target="../ink/ink695.xml"/><Relationship Id="rId386" Type="http://schemas.openxmlformats.org/officeDocument/2006/relationships/image" Target="../media/image778.png"/><Relationship Id="rId551" Type="http://schemas.openxmlformats.org/officeDocument/2006/relationships/image" Target="../media/image861.png"/><Relationship Id="rId190" Type="http://schemas.openxmlformats.org/officeDocument/2006/relationships/image" Target="../media/image680.png"/><Relationship Id="rId204" Type="http://schemas.openxmlformats.org/officeDocument/2006/relationships/image" Target="../media/image687.png"/><Relationship Id="rId246" Type="http://schemas.openxmlformats.org/officeDocument/2006/relationships/image" Target="../media/image708.png"/><Relationship Id="rId288" Type="http://schemas.openxmlformats.org/officeDocument/2006/relationships/image" Target="../media/image729.png"/><Relationship Id="rId411" Type="http://schemas.openxmlformats.org/officeDocument/2006/relationships/customXml" Target="../ink/ink811.xml"/><Relationship Id="rId453" Type="http://schemas.openxmlformats.org/officeDocument/2006/relationships/customXml" Target="../ink/ink832.xml"/><Relationship Id="rId509" Type="http://schemas.openxmlformats.org/officeDocument/2006/relationships/customXml" Target="../ink/ink860.xml"/><Relationship Id="rId106" Type="http://schemas.openxmlformats.org/officeDocument/2006/relationships/image" Target="../media/image640.png"/><Relationship Id="rId313" Type="http://schemas.openxmlformats.org/officeDocument/2006/relationships/customXml" Target="../ink/ink762.xml"/><Relationship Id="rId495" Type="http://schemas.openxmlformats.org/officeDocument/2006/relationships/customXml" Target="../ink/ink853.xml"/><Relationship Id="rId10" Type="http://schemas.openxmlformats.org/officeDocument/2006/relationships/image" Target="../media/image5920.png"/><Relationship Id="rId52" Type="http://schemas.openxmlformats.org/officeDocument/2006/relationships/image" Target="../media/image6130.png"/><Relationship Id="rId94" Type="http://schemas.openxmlformats.org/officeDocument/2006/relationships/image" Target="../media/image634.png"/><Relationship Id="rId148" Type="http://schemas.openxmlformats.org/officeDocument/2006/relationships/image" Target="../media/image5900.png"/><Relationship Id="rId355" Type="http://schemas.openxmlformats.org/officeDocument/2006/relationships/customXml" Target="../ink/ink783.xml"/><Relationship Id="rId397" Type="http://schemas.openxmlformats.org/officeDocument/2006/relationships/customXml" Target="../ink/ink804.xml"/><Relationship Id="rId520" Type="http://schemas.openxmlformats.org/officeDocument/2006/relationships/image" Target="../media/image845.png"/><Relationship Id="rId215" Type="http://schemas.openxmlformats.org/officeDocument/2006/relationships/customXml" Target="../ink/ink713.xml"/><Relationship Id="rId257" Type="http://schemas.openxmlformats.org/officeDocument/2006/relationships/customXml" Target="../ink/ink734.xml"/><Relationship Id="rId422" Type="http://schemas.openxmlformats.org/officeDocument/2006/relationships/image" Target="../media/image796.png"/><Relationship Id="rId464" Type="http://schemas.openxmlformats.org/officeDocument/2006/relationships/image" Target="../media/image817.png"/><Relationship Id="rId299" Type="http://schemas.openxmlformats.org/officeDocument/2006/relationships/customXml" Target="../ink/ink755.xml"/><Relationship Id="rId63" Type="http://schemas.openxmlformats.org/officeDocument/2006/relationships/customXml" Target="../ink/ink638.xml"/><Relationship Id="rId159" Type="http://schemas.openxmlformats.org/officeDocument/2006/relationships/customXml" Target="../ink/ink685.xml"/><Relationship Id="rId366" Type="http://schemas.openxmlformats.org/officeDocument/2006/relationships/image" Target="../media/image768.png"/><Relationship Id="rId226" Type="http://schemas.openxmlformats.org/officeDocument/2006/relationships/image" Target="../media/image698.png"/><Relationship Id="rId433" Type="http://schemas.openxmlformats.org/officeDocument/2006/relationships/customXml" Target="../ink/ink822.xml"/><Relationship Id="rId74" Type="http://schemas.openxmlformats.org/officeDocument/2006/relationships/image" Target="../media/image624.png"/><Relationship Id="rId377" Type="http://schemas.openxmlformats.org/officeDocument/2006/relationships/customXml" Target="../ink/ink794.xml"/><Relationship Id="rId500" Type="http://schemas.openxmlformats.org/officeDocument/2006/relationships/image" Target="../media/image835.png"/><Relationship Id="rId5" Type="http://schemas.openxmlformats.org/officeDocument/2006/relationships/customXml" Target="../ink/ink610.xml"/><Relationship Id="rId237" Type="http://schemas.openxmlformats.org/officeDocument/2006/relationships/customXml" Target="../ink/ink724.xml"/><Relationship Id="rId444" Type="http://schemas.openxmlformats.org/officeDocument/2006/relationships/image" Target="../media/image807.png"/><Relationship Id="rId290" Type="http://schemas.openxmlformats.org/officeDocument/2006/relationships/image" Target="../media/image730.png"/><Relationship Id="rId304" Type="http://schemas.openxmlformats.org/officeDocument/2006/relationships/image" Target="../media/image737.png"/><Relationship Id="rId388" Type="http://schemas.openxmlformats.org/officeDocument/2006/relationships/image" Target="../media/image779.png"/><Relationship Id="rId511" Type="http://schemas.openxmlformats.org/officeDocument/2006/relationships/customXml" Target="../ink/ink861.xml"/><Relationship Id="rId85" Type="http://schemas.openxmlformats.org/officeDocument/2006/relationships/customXml" Target="../ink/ink649.xml"/><Relationship Id="rId150" Type="http://schemas.openxmlformats.org/officeDocument/2006/relationships/image" Target="../media/image645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38.xml"/><Relationship Id="rId21" Type="http://schemas.openxmlformats.org/officeDocument/2006/relationships/customXml" Target="../ink/ink890.xml"/><Relationship Id="rId324" Type="http://schemas.openxmlformats.org/officeDocument/2006/relationships/image" Target="../media/image1023.png"/><Relationship Id="rId531" Type="http://schemas.openxmlformats.org/officeDocument/2006/relationships/customXml" Target="../ink/ink1145.xml"/><Relationship Id="rId170" Type="http://schemas.openxmlformats.org/officeDocument/2006/relationships/image" Target="../media/image946.png"/><Relationship Id="rId268" Type="http://schemas.openxmlformats.org/officeDocument/2006/relationships/image" Target="../media/image995.png"/><Relationship Id="rId475" Type="http://schemas.openxmlformats.org/officeDocument/2006/relationships/customXml" Target="../ink/ink1117.xml"/><Relationship Id="rId32" Type="http://schemas.openxmlformats.org/officeDocument/2006/relationships/image" Target="../media/image877.png"/><Relationship Id="rId128" Type="http://schemas.openxmlformats.org/officeDocument/2006/relationships/image" Target="../media/image925.png"/><Relationship Id="rId335" Type="http://schemas.openxmlformats.org/officeDocument/2006/relationships/customXml" Target="../ink/ink1047.xml"/><Relationship Id="rId542" Type="http://schemas.openxmlformats.org/officeDocument/2006/relationships/image" Target="../media/image1132.png"/><Relationship Id="rId181" Type="http://schemas.openxmlformats.org/officeDocument/2006/relationships/customXml" Target="../ink/ink970.xml"/><Relationship Id="rId402" Type="http://schemas.openxmlformats.org/officeDocument/2006/relationships/image" Target="../media/image1062.png"/><Relationship Id="rId279" Type="http://schemas.openxmlformats.org/officeDocument/2006/relationships/customXml" Target="../ink/ink1019.xml"/><Relationship Id="rId486" Type="http://schemas.openxmlformats.org/officeDocument/2006/relationships/image" Target="../media/image1104.png"/><Relationship Id="rId43" Type="http://schemas.openxmlformats.org/officeDocument/2006/relationships/customXml" Target="../ink/ink901.xml"/><Relationship Id="rId139" Type="http://schemas.openxmlformats.org/officeDocument/2006/relationships/customXml" Target="../ink/ink949.xml"/><Relationship Id="rId346" Type="http://schemas.openxmlformats.org/officeDocument/2006/relationships/image" Target="../media/image1034.png"/><Relationship Id="rId553" Type="http://schemas.openxmlformats.org/officeDocument/2006/relationships/customXml" Target="../ink/ink1156.xml"/><Relationship Id="rId192" Type="http://schemas.openxmlformats.org/officeDocument/2006/relationships/image" Target="../media/image957.png"/><Relationship Id="rId206" Type="http://schemas.openxmlformats.org/officeDocument/2006/relationships/image" Target="../media/image964.png"/><Relationship Id="rId413" Type="http://schemas.openxmlformats.org/officeDocument/2006/relationships/customXml" Target="../ink/ink1086.xml"/><Relationship Id="rId497" Type="http://schemas.openxmlformats.org/officeDocument/2006/relationships/customXml" Target="../ink/ink1128.xml"/><Relationship Id="rId357" Type="http://schemas.openxmlformats.org/officeDocument/2006/relationships/customXml" Target="../ink/ink1058.xml"/><Relationship Id="rId54" Type="http://schemas.openxmlformats.org/officeDocument/2006/relationships/image" Target="../media/image888.png"/><Relationship Id="rId217" Type="http://schemas.openxmlformats.org/officeDocument/2006/relationships/customXml" Target="../ink/ink988.xml"/><Relationship Id="rId564" Type="http://schemas.openxmlformats.org/officeDocument/2006/relationships/image" Target="../media/image1143.png"/><Relationship Id="rId424" Type="http://schemas.openxmlformats.org/officeDocument/2006/relationships/image" Target="../media/image1073.png"/><Relationship Id="rId270" Type="http://schemas.openxmlformats.org/officeDocument/2006/relationships/image" Target="../media/image996.png"/><Relationship Id="rId65" Type="http://schemas.openxmlformats.org/officeDocument/2006/relationships/customXml" Target="../ink/ink912.xml"/><Relationship Id="rId130" Type="http://schemas.openxmlformats.org/officeDocument/2006/relationships/image" Target="../media/image926.png"/><Relationship Id="rId368" Type="http://schemas.openxmlformats.org/officeDocument/2006/relationships/image" Target="../media/image1045.png"/><Relationship Id="rId575" Type="http://schemas.openxmlformats.org/officeDocument/2006/relationships/customXml" Target="../ink/ink1167.xml"/><Relationship Id="rId228" Type="http://schemas.openxmlformats.org/officeDocument/2006/relationships/image" Target="../media/image975.png"/><Relationship Id="rId435" Type="http://schemas.openxmlformats.org/officeDocument/2006/relationships/customXml" Target="../ink/ink1097.xml"/><Relationship Id="rId281" Type="http://schemas.openxmlformats.org/officeDocument/2006/relationships/customXml" Target="../ink/ink1020.xml"/><Relationship Id="rId502" Type="http://schemas.openxmlformats.org/officeDocument/2006/relationships/image" Target="../media/image1112.png"/><Relationship Id="rId76" Type="http://schemas.openxmlformats.org/officeDocument/2006/relationships/image" Target="../media/image899.png"/><Relationship Id="rId141" Type="http://schemas.openxmlformats.org/officeDocument/2006/relationships/customXml" Target="../ink/ink950.xml"/><Relationship Id="rId379" Type="http://schemas.openxmlformats.org/officeDocument/2006/relationships/customXml" Target="../ink/ink1069.xml"/><Relationship Id="rId586" Type="http://schemas.openxmlformats.org/officeDocument/2006/relationships/image" Target="../media/image1154.png"/><Relationship Id="rId7" Type="http://schemas.openxmlformats.org/officeDocument/2006/relationships/customXml" Target="../ink/ink883.xml"/><Relationship Id="rId239" Type="http://schemas.openxmlformats.org/officeDocument/2006/relationships/customXml" Target="../ink/ink999.xml"/><Relationship Id="rId446" Type="http://schemas.openxmlformats.org/officeDocument/2006/relationships/image" Target="../media/image1084.png"/><Relationship Id="rId250" Type="http://schemas.openxmlformats.org/officeDocument/2006/relationships/image" Target="../media/image986.png"/><Relationship Id="rId292" Type="http://schemas.openxmlformats.org/officeDocument/2006/relationships/image" Target="../media/image1007.png"/><Relationship Id="rId306" Type="http://schemas.openxmlformats.org/officeDocument/2006/relationships/image" Target="../media/image1014.png"/><Relationship Id="rId488" Type="http://schemas.openxmlformats.org/officeDocument/2006/relationships/image" Target="../media/image1105.png"/><Relationship Id="rId45" Type="http://schemas.openxmlformats.org/officeDocument/2006/relationships/customXml" Target="../ink/ink902.xml"/><Relationship Id="rId87" Type="http://schemas.openxmlformats.org/officeDocument/2006/relationships/customXml" Target="../ink/ink923.xml"/><Relationship Id="rId110" Type="http://schemas.openxmlformats.org/officeDocument/2006/relationships/image" Target="../media/image916.png"/><Relationship Id="rId348" Type="http://schemas.openxmlformats.org/officeDocument/2006/relationships/image" Target="../media/image1035.png"/><Relationship Id="rId513" Type="http://schemas.openxmlformats.org/officeDocument/2006/relationships/customXml" Target="../ink/ink1136.xml"/><Relationship Id="rId555" Type="http://schemas.openxmlformats.org/officeDocument/2006/relationships/customXml" Target="../ink/ink1157.xml"/><Relationship Id="rId152" Type="http://schemas.openxmlformats.org/officeDocument/2006/relationships/image" Target="../media/image937.png"/><Relationship Id="rId194" Type="http://schemas.openxmlformats.org/officeDocument/2006/relationships/image" Target="../media/image958.png"/><Relationship Id="rId208" Type="http://schemas.openxmlformats.org/officeDocument/2006/relationships/image" Target="../media/image965.png"/><Relationship Id="rId415" Type="http://schemas.openxmlformats.org/officeDocument/2006/relationships/customXml" Target="../ink/ink1087.xml"/><Relationship Id="rId457" Type="http://schemas.openxmlformats.org/officeDocument/2006/relationships/customXml" Target="../ink/ink1108.xml"/><Relationship Id="rId261" Type="http://schemas.openxmlformats.org/officeDocument/2006/relationships/customXml" Target="../ink/ink1010.xml"/><Relationship Id="rId499" Type="http://schemas.openxmlformats.org/officeDocument/2006/relationships/customXml" Target="../ink/ink1129.xml"/><Relationship Id="rId14" Type="http://schemas.openxmlformats.org/officeDocument/2006/relationships/image" Target="../media/image868.png"/><Relationship Id="rId56" Type="http://schemas.openxmlformats.org/officeDocument/2006/relationships/image" Target="../media/image889.png"/><Relationship Id="rId317" Type="http://schemas.openxmlformats.org/officeDocument/2006/relationships/customXml" Target="../ink/ink1038.xml"/><Relationship Id="rId359" Type="http://schemas.openxmlformats.org/officeDocument/2006/relationships/customXml" Target="../ink/ink1059.xml"/><Relationship Id="rId524" Type="http://schemas.openxmlformats.org/officeDocument/2006/relationships/image" Target="../media/image1123.png"/><Relationship Id="rId566" Type="http://schemas.openxmlformats.org/officeDocument/2006/relationships/image" Target="../media/image1144.png"/><Relationship Id="rId98" Type="http://schemas.openxmlformats.org/officeDocument/2006/relationships/image" Target="../media/image910.png"/><Relationship Id="rId121" Type="http://schemas.openxmlformats.org/officeDocument/2006/relationships/customXml" Target="../ink/ink940.xml"/><Relationship Id="rId163" Type="http://schemas.openxmlformats.org/officeDocument/2006/relationships/customXml" Target="../ink/ink961.xml"/><Relationship Id="rId219" Type="http://schemas.openxmlformats.org/officeDocument/2006/relationships/customXml" Target="../ink/ink989.xml"/><Relationship Id="rId370" Type="http://schemas.openxmlformats.org/officeDocument/2006/relationships/image" Target="../media/image1046.png"/><Relationship Id="rId426" Type="http://schemas.openxmlformats.org/officeDocument/2006/relationships/image" Target="../media/image1074.png"/><Relationship Id="rId230" Type="http://schemas.openxmlformats.org/officeDocument/2006/relationships/image" Target="../media/image976.png"/><Relationship Id="rId468" Type="http://schemas.openxmlformats.org/officeDocument/2006/relationships/image" Target="../media/image1095.png"/><Relationship Id="rId25" Type="http://schemas.openxmlformats.org/officeDocument/2006/relationships/customXml" Target="../ink/ink892.xml"/><Relationship Id="rId67" Type="http://schemas.openxmlformats.org/officeDocument/2006/relationships/customXml" Target="../ink/ink913.xml"/><Relationship Id="rId272" Type="http://schemas.openxmlformats.org/officeDocument/2006/relationships/image" Target="../media/image997.png"/><Relationship Id="rId328" Type="http://schemas.openxmlformats.org/officeDocument/2006/relationships/image" Target="../media/image1025.png"/><Relationship Id="rId535" Type="http://schemas.openxmlformats.org/officeDocument/2006/relationships/customXml" Target="../ink/ink1147.xml"/><Relationship Id="rId577" Type="http://schemas.openxmlformats.org/officeDocument/2006/relationships/customXml" Target="../ink/ink1168.xml"/><Relationship Id="rId132" Type="http://schemas.openxmlformats.org/officeDocument/2006/relationships/image" Target="../media/image927.png"/><Relationship Id="rId174" Type="http://schemas.openxmlformats.org/officeDocument/2006/relationships/image" Target="../media/image948.png"/><Relationship Id="rId381" Type="http://schemas.openxmlformats.org/officeDocument/2006/relationships/customXml" Target="../ink/ink1070.xml"/><Relationship Id="rId241" Type="http://schemas.openxmlformats.org/officeDocument/2006/relationships/customXml" Target="../ink/ink1000.xml"/><Relationship Id="rId437" Type="http://schemas.openxmlformats.org/officeDocument/2006/relationships/customXml" Target="../ink/ink1098.xml"/><Relationship Id="rId479" Type="http://schemas.openxmlformats.org/officeDocument/2006/relationships/customXml" Target="../ink/ink1119.xml"/><Relationship Id="rId36" Type="http://schemas.openxmlformats.org/officeDocument/2006/relationships/image" Target="../media/image879.png"/><Relationship Id="rId283" Type="http://schemas.openxmlformats.org/officeDocument/2006/relationships/customXml" Target="../ink/ink1021.xml"/><Relationship Id="rId339" Type="http://schemas.openxmlformats.org/officeDocument/2006/relationships/customXml" Target="../ink/ink1049.xml"/><Relationship Id="rId490" Type="http://schemas.openxmlformats.org/officeDocument/2006/relationships/image" Target="../media/image1106.png"/><Relationship Id="rId504" Type="http://schemas.openxmlformats.org/officeDocument/2006/relationships/image" Target="../media/image1113.png"/><Relationship Id="rId546" Type="http://schemas.openxmlformats.org/officeDocument/2006/relationships/image" Target="../media/image1134.png"/><Relationship Id="rId78" Type="http://schemas.openxmlformats.org/officeDocument/2006/relationships/image" Target="../media/image900.png"/><Relationship Id="rId101" Type="http://schemas.openxmlformats.org/officeDocument/2006/relationships/customXml" Target="../ink/ink930.xml"/><Relationship Id="rId143" Type="http://schemas.openxmlformats.org/officeDocument/2006/relationships/customXml" Target="../ink/ink951.xml"/><Relationship Id="rId185" Type="http://schemas.openxmlformats.org/officeDocument/2006/relationships/customXml" Target="../ink/ink972.xml"/><Relationship Id="rId350" Type="http://schemas.openxmlformats.org/officeDocument/2006/relationships/image" Target="../media/image1036.png"/><Relationship Id="rId406" Type="http://schemas.openxmlformats.org/officeDocument/2006/relationships/image" Target="../media/image1064.png"/><Relationship Id="rId9" Type="http://schemas.openxmlformats.org/officeDocument/2006/relationships/customXml" Target="../ink/ink884.xml"/><Relationship Id="rId210" Type="http://schemas.openxmlformats.org/officeDocument/2006/relationships/image" Target="../media/image966.png"/><Relationship Id="rId392" Type="http://schemas.openxmlformats.org/officeDocument/2006/relationships/image" Target="../media/image1057.png"/><Relationship Id="rId448" Type="http://schemas.openxmlformats.org/officeDocument/2006/relationships/image" Target="../media/image1085.png"/><Relationship Id="rId252" Type="http://schemas.openxmlformats.org/officeDocument/2006/relationships/image" Target="../media/image987.png"/><Relationship Id="rId294" Type="http://schemas.openxmlformats.org/officeDocument/2006/relationships/image" Target="../media/image1008.png"/><Relationship Id="rId308" Type="http://schemas.openxmlformats.org/officeDocument/2006/relationships/image" Target="../media/image1015.png"/><Relationship Id="rId515" Type="http://schemas.openxmlformats.org/officeDocument/2006/relationships/customXml" Target="../ink/ink1137.xml"/><Relationship Id="rId47" Type="http://schemas.openxmlformats.org/officeDocument/2006/relationships/customXml" Target="../ink/ink903.xml"/><Relationship Id="rId89" Type="http://schemas.openxmlformats.org/officeDocument/2006/relationships/customXml" Target="../ink/ink924.xml"/><Relationship Id="rId112" Type="http://schemas.openxmlformats.org/officeDocument/2006/relationships/image" Target="../media/image917.png"/><Relationship Id="rId154" Type="http://schemas.openxmlformats.org/officeDocument/2006/relationships/image" Target="../media/image938.png"/><Relationship Id="rId361" Type="http://schemas.openxmlformats.org/officeDocument/2006/relationships/customXml" Target="../ink/ink1060.xml"/><Relationship Id="rId557" Type="http://schemas.openxmlformats.org/officeDocument/2006/relationships/customXml" Target="../ink/ink1158.xml"/><Relationship Id="rId196" Type="http://schemas.openxmlformats.org/officeDocument/2006/relationships/image" Target="../media/image959.png"/><Relationship Id="rId417" Type="http://schemas.openxmlformats.org/officeDocument/2006/relationships/customXml" Target="../ink/ink1088.xml"/><Relationship Id="rId459" Type="http://schemas.openxmlformats.org/officeDocument/2006/relationships/customXml" Target="../ink/ink1109.xml"/><Relationship Id="rId16" Type="http://schemas.openxmlformats.org/officeDocument/2006/relationships/image" Target="../media/image869.png"/><Relationship Id="rId221" Type="http://schemas.openxmlformats.org/officeDocument/2006/relationships/customXml" Target="../ink/ink990.xml"/><Relationship Id="rId263" Type="http://schemas.openxmlformats.org/officeDocument/2006/relationships/customXml" Target="../ink/ink1011.xml"/><Relationship Id="rId319" Type="http://schemas.openxmlformats.org/officeDocument/2006/relationships/customXml" Target="../ink/ink1039.xml"/><Relationship Id="rId470" Type="http://schemas.openxmlformats.org/officeDocument/2006/relationships/image" Target="../media/image1096.png"/><Relationship Id="rId526" Type="http://schemas.openxmlformats.org/officeDocument/2006/relationships/image" Target="../media/image1124.png"/><Relationship Id="rId58" Type="http://schemas.openxmlformats.org/officeDocument/2006/relationships/image" Target="../media/image890.png"/><Relationship Id="rId123" Type="http://schemas.openxmlformats.org/officeDocument/2006/relationships/customXml" Target="../ink/ink941.xml"/><Relationship Id="rId330" Type="http://schemas.openxmlformats.org/officeDocument/2006/relationships/image" Target="../media/image1026.png"/><Relationship Id="rId568" Type="http://schemas.openxmlformats.org/officeDocument/2006/relationships/image" Target="../media/image1145.png"/><Relationship Id="rId165" Type="http://schemas.openxmlformats.org/officeDocument/2006/relationships/customXml" Target="../ink/ink962.xml"/><Relationship Id="rId372" Type="http://schemas.openxmlformats.org/officeDocument/2006/relationships/image" Target="../media/image1047.png"/><Relationship Id="rId428" Type="http://schemas.openxmlformats.org/officeDocument/2006/relationships/image" Target="../media/image1075.png"/><Relationship Id="rId232" Type="http://schemas.openxmlformats.org/officeDocument/2006/relationships/image" Target="../media/image977.png"/><Relationship Id="rId274" Type="http://schemas.openxmlformats.org/officeDocument/2006/relationships/image" Target="../media/image998.png"/><Relationship Id="rId481" Type="http://schemas.openxmlformats.org/officeDocument/2006/relationships/customXml" Target="../ink/ink1120.xml"/><Relationship Id="rId27" Type="http://schemas.openxmlformats.org/officeDocument/2006/relationships/customXml" Target="../ink/ink893.xml"/><Relationship Id="rId69" Type="http://schemas.openxmlformats.org/officeDocument/2006/relationships/customXml" Target="../ink/ink914.xml"/><Relationship Id="rId134" Type="http://schemas.openxmlformats.org/officeDocument/2006/relationships/image" Target="../media/image928.png"/><Relationship Id="rId537" Type="http://schemas.openxmlformats.org/officeDocument/2006/relationships/customXml" Target="../ink/ink1148.xml"/><Relationship Id="rId579" Type="http://schemas.openxmlformats.org/officeDocument/2006/relationships/customXml" Target="../ink/ink1169.xml"/><Relationship Id="rId80" Type="http://schemas.openxmlformats.org/officeDocument/2006/relationships/image" Target="../media/image901.png"/><Relationship Id="rId176" Type="http://schemas.openxmlformats.org/officeDocument/2006/relationships/image" Target="../media/image949.png"/><Relationship Id="rId341" Type="http://schemas.openxmlformats.org/officeDocument/2006/relationships/customXml" Target="../ink/ink1050.xml"/><Relationship Id="rId383" Type="http://schemas.openxmlformats.org/officeDocument/2006/relationships/customXml" Target="../ink/ink1071.xml"/><Relationship Id="rId439" Type="http://schemas.openxmlformats.org/officeDocument/2006/relationships/customXml" Target="../ink/ink1099.xml"/><Relationship Id="rId201" Type="http://schemas.openxmlformats.org/officeDocument/2006/relationships/customXml" Target="../ink/ink980.xml"/><Relationship Id="rId243" Type="http://schemas.openxmlformats.org/officeDocument/2006/relationships/customXml" Target="../ink/ink1001.xml"/><Relationship Id="rId285" Type="http://schemas.openxmlformats.org/officeDocument/2006/relationships/customXml" Target="../ink/ink1022.xml"/><Relationship Id="rId450" Type="http://schemas.openxmlformats.org/officeDocument/2006/relationships/image" Target="../media/image1086.png"/><Relationship Id="rId506" Type="http://schemas.openxmlformats.org/officeDocument/2006/relationships/image" Target="../media/image1114.png"/><Relationship Id="rId38" Type="http://schemas.openxmlformats.org/officeDocument/2006/relationships/image" Target="../media/image880.png"/><Relationship Id="rId103" Type="http://schemas.openxmlformats.org/officeDocument/2006/relationships/customXml" Target="../ink/ink931.xml"/><Relationship Id="rId310" Type="http://schemas.openxmlformats.org/officeDocument/2006/relationships/image" Target="../media/image1016.png"/><Relationship Id="rId492" Type="http://schemas.openxmlformats.org/officeDocument/2006/relationships/image" Target="../media/image1107.png"/><Relationship Id="rId548" Type="http://schemas.openxmlformats.org/officeDocument/2006/relationships/image" Target="../media/image1135.png"/><Relationship Id="rId91" Type="http://schemas.openxmlformats.org/officeDocument/2006/relationships/customXml" Target="../ink/ink925.xml"/><Relationship Id="rId145" Type="http://schemas.openxmlformats.org/officeDocument/2006/relationships/customXml" Target="../ink/ink952.xml"/><Relationship Id="rId187" Type="http://schemas.openxmlformats.org/officeDocument/2006/relationships/customXml" Target="../ink/ink973.xml"/><Relationship Id="rId352" Type="http://schemas.openxmlformats.org/officeDocument/2006/relationships/image" Target="../media/image1037.png"/><Relationship Id="rId394" Type="http://schemas.openxmlformats.org/officeDocument/2006/relationships/image" Target="../media/image1058.png"/><Relationship Id="rId408" Type="http://schemas.openxmlformats.org/officeDocument/2006/relationships/image" Target="../media/image1065.png"/><Relationship Id="rId212" Type="http://schemas.openxmlformats.org/officeDocument/2006/relationships/image" Target="../media/image967.png"/><Relationship Id="rId254" Type="http://schemas.openxmlformats.org/officeDocument/2006/relationships/image" Target="../media/image988.png"/><Relationship Id="rId49" Type="http://schemas.openxmlformats.org/officeDocument/2006/relationships/customXml" Target="../ink/ink904.xml"/><Relationship Id="rId114" Type="http://schemas.openxmlformats.org/officeDocument/2006/relationships/image" Target="../media/image918.png"/><Relationship Id="rId296" Type="http://schemas.openxmlformats.org/officeDocument/2006/relationships/image" Target="../media/image1009.png"/><Relationship Id="rId461" Type="http://schemas.openxmlformats.org/officeDocument/2006/relationships/customXml" Target="../ink/ink1110.xml"/><Relationship Id="rId517" Type="http://schemas.openxmlformats.org/officeDocument/2006/relationships/customXml" Target="../ink/ink1138.xml"/><Relationship Id="rId559" Type="http://schemas.openxmlformats.org/officeDocument/2006/relationships/customXml" Target="../ink/ink1159.xml"/><Relationship Id="rId60" Type="http://schemas.openxmlformats.org/officeDocument/2006/relationships/image" Target="../media/image891.png"/><Relationship Id="rId156" Type="http://schemas.openxmlformats.org/officeDocument/2006/relationships/image" Target="../media/image939.png"/><Relationship Id="rId198" Type="http://schemas.openxmlformats.org/officeDocument/2006/relationships/image" Target="../media/image960.png"/><Relationship Id="rId321" Type="http://schemas.openxmlformats.org/officeDocument/2006/relationships/customXml" Target="../ink/ink1040.xml"/><Relationship Id="rId363" Type="http://schemas.openxmlformats.org/officeDocument/2006/relationships/customXml" Target="../ink/ink1061.xml"/><Relationship Id="rId419" Type="http://schemas.openxmlformats.org/officeDocument/2006/relationships/customXml" Target="../ink/ink1089.xml"/><Relationship Id="rId570" Type="http://schemas.openxmlformats.org/officeDocument/2006/relationships/image" Target="../media/image1146.png"/><Relationship Id="rId223" Type="http://schemas.openxmlformats.org/officeDocument/2006/relationships/customXml" Target="../ink/ink991.xml"/><Relationship Id="rId430" Type="http://schemas.openxmlformats.org/officeDocument/2006/relationships/image" Target="../media/image1076.png"/><Relationship Id="rId18" Type="http://schemas.openxmlformats.org/officeDocument/2006/relationships/image" Target="../media/image870.png"/><Relationship Id="rId265" Type="http://schemas.openxmlformats.org/officeDocument/2006/relationships/customXml" Target="../ink/ink1012.xml"/><Relationship Id="rId472" Type="http://schemas.openxmlformats.org/officeDocument/2006/relationships/image" Target="../media/image1097.png"/><Relationship Id="rId528" Type="http://schemas.openxmlformats.org/officeDocument/2006/relationships/image" Target="../media/image1125.png"/><Relationship Id="rId125" Type="http://schemas.openxmlformats.org/officeDocument/2006/relationships/customXml" Target="../ink/ink942.xml"/><Relationship Id="rId167" Type="http://schemas.openxmlformats.org/officeDocument/2006/relationships/customXml" Target="../ink/ink963.xml"/><Relationship Id="rId332" Type="http://schemas.openxmlformats.org/officeDocument/2006/relationships/image" Target="../media/image1027.png"/><Relationship Id="rId374" Type="http://schemas.openxmlformats.org/officeDocument/2006/relationships/image" Target="../media/image1048.png"/><Relationship Id="rId581" Type="http://schemas.openxmlformats.org/officeDocument/2006/relationships/customXml" Target="../ink/ink1170.xml"/><Relationship Id="rId71" Type="http://schemas.openxmlformats.org/officeDocument/2006/relationships/customXml" Target="../ink/ink915.xml"/><Relationship Id="rId234" Type="http://schemas.openxmlformats.org/officeDocument/2006/relationships/image" Target="../media/image978.png"/><Relationship Id="rId2" Type="http://schemas.openxmlformats.org/officeDocument/2006/relationships/image" Target="../media/image862.png"/><Relationship Id="rId29" Type="http://schemas.openxmlformats.org/officeDocument/2006/relationships/customXml" Target="../ink/ink894.xml"/><Relationship Id="rId276" Type="http://schemas.openxmlformats.org/officeDocument/2006/relationships/image" Target="../media/image999.png"/><Relationship Id="rId441" Type="http://schemas.openxmlformats.org/officeDocument/2006/relationships/customXml" Target="../ink/ink1100.xml"/><Relationship Id="rId483" Type="http://schemas.openxmlformats.org/officeDocument/2006/relationships/customXml" Target="../ink/ink1121.xml"/><Relationship Id="rId539" Type="http://schemas.openxmlformats.org/officeDocument/2006/relationships/customXml" Target="../ink/ink1149.xml"/><Relationship Id="rId40" Type="http://schemas.openxmlformats.org/officeDocument/2006/relationships/image" Target="../media/image881.png"/><Relationship Id="rId136" Type="http://schemas.openxmlformats.org/officeDocument/2006/relationships/image" Target="../media/image929.png"/><Relationship Id="rId178" Type="http://schemas.openxmlformats.org/officeDocument/2006/relationships/image" Target="../media/image950.png"/><Relationship Id="rId301" Type="http://schemas.openxmlformats.org/officeDocument/2006/relationships/customXml" Target="../ink/ink1030.xml"/><Relationship Id="rId343" Type="http://schemas.openxmlformats.org/officeDocument/2006/relationships/customXml" Target="../ink/ink1051.xml"/><Relationship Id="rId550" Type="http://schemas.openxmlformats.org/officeDocument/2006/relationships/image" Target="../media/image1136.png"/><Relationship Id="rId82" Type="http://schemas.openxmlformats.org/officeDocument/2006/relationships/image" Target="../media/image902.png"/><Relationship Id="rId203" Type="http://schemas.openxmlformats.org/officeDocument/2006/relationships/customXml" Target="../ink/ink981.xml"/><Relationship Id="rId385" Type="http://schemas.openxmlformats.org/officeDocument/2006/relationships/customXml" Target="../ink/ink1072.xml"/><Relationship Id="rId245" Type="http://schemas.openxmlformats.org/officeDocument/2006/relationships/customXml" Target="../ink/ink1002.xml"/><Relationship Id="rId287" Type="http://schemas.openxmlformats.org/officeDocument/2006/relationships/customXml" Target="../ink/ink1023.xml"/><Relationship Id="rId410" Type="http://schemas.openxmlformats.org/officeDocument/2006/relationships/image" Target="../media/image1066.png"/><Relationship Id="rId452" Type="http://schemas.openxmlformats.org/officeDocument/2006/relationships/image" Target="../media/image1087.png"/><Relationship Id="rId494" Type="http://schemas.openxmlformats.org/officeDocument/2006/relationships/image" Target="../media/image1108.png"/><Relationship Id="rId508" Type="http://schemas.openxmlformats.org/officeDocument/2006/relationships/image" Target="../media/image1115.png"/><Relationship Id="rId105" Type="http://schemas.openxmlformats.org/officeDocument/2006/relationships/customXml" Target="../ink/ink932.xml"/><Relationship Id="rId147" Type="http://schemas.openxmlformats.org/officeDocument/2006/relationships/customXml" Target="../ink/ink953.xml"/><Relationship Id="rId312" Type="http://schemas.openxmlformats.org/officeDocument/2006/relationships/image" Target="../media/image1017.png"/><Relationship Id="rId354" Type="http://schemas.openxmlformats.org/officeDocument/2006/relationships/image" Target="../media/image1038.png"/><Relationship Id="rId51" Type="http://schemas.openxmlformats.org/officeDocument/2006/relationships/customXml" Target="../ink/ink905.xml"/><Relationship Id="rId93" Type="http://schemas.openxmlformats.org/officeDocument/2006/relationships/customXml" Target="../ink/ink926.xml"/><Relationship Id="rId189" Type="http://schemas.openxmlformats.org/officeDocument/2006/relationships/customXml" Target="../ink/ink974.xml"/><Relationship Id="rId396" Type="http://schemas.openxmlformats.org/officeDocument/2006/relationships/image" Target="../media/image1059.png"/><Relationship Id="rId561" Type="http://schemas.openxmlformats.org/officeDocument/2006/relationships/customXml" Target="../ink/ink1160.xml"/><Relationship Id="rId214" Type="http://schemas.openxmlformats.org/officeDocument/2006/relationships/image" Target="../media/image968.png"/><Relationship Id="rId256" Type="http://schemas.openxmlformats.org/officeDocument/2006/relationships/image" Target="../media/image989.png"/><Relationship Id="rId298" Type="http://schemas.openxmlformats.org/officeDocument/2006/relationships/image" Target="../media/image1010.png"/><Relationship Id="rId421" Type="http://schemas.openxmlformats.org/officeDocument/2006/relationships/customXml" Target="../ink/ink1090.xml"/><Relationship Id="rId463" Type="http://schemas.openxmlformats.org/officeDocument/2006/relationships/customXml" Target="../ink/ink1111.xml"/><Relationship Id="rId519" Type="http://schemas.openxmlformats.org/officeDocument/2006/relationships/customXml" Target="../ink/ink1139.xml"/><Relationship Id="rId116" Type="http://schemas.openxmlformats.org/officeDocument/2006/relationships/image" Target="../media/image919.png"/><Relationship Id="rId158" Type="http://schemas.openxmlformats.org/officeDocument/2006/relationships/image" Target="../media/image940.png"/><Relationship Id="rId323" Type="http://schemas.openxmlformats.org/officeDocument/2006/relationships/customXml" Target="../ink/ink1041.xml"/><Relationship Id="rId530" Type="http://schemas.openxmlformats.org/officeDocument/2006/relationships/image" Target="../media/image1126.png"/><Relationship Id="rId20" Type="http://schemas.openxmlformats.org/officeDocument/2006/relationships/image" Target="../media/image871.png"/><Relationship Id="rId62" Type="http://schemas.openxmlformats.org/officeDocument/2006/relationships/image" Target="../media/image892.png"/><Relationship Id="rId365" Type="http://schemas.openxmlformats.org/officeDocument/2006/relationships/customXml" Target="../ink/ink1062.xml"/><Relationship Id="rId572" Type="http://schemas.openxmlformats.org/officeDocument/2006/relationships/image" Target="../media/image1147.png"/><Relationship Id="rId225" Type="http://schemas.openxmlformats.org/officeDocument/2006/relationships/customXml" Target="../ink/ink992.xml"/><Relationship Id="rId267" Type="http://schemas.openxmlformats.org/officeDocument/2006/relationships/customXml" Target="../ink/ink1013.xml"/><Relationship Id="rId432" Type="http://schemas.openxmlformats.org/officeDocument/2006/relationships/image" Target="../media/image1077.png"/><Relationship Id="rId474" Type="http://schemas.openxmlformats.org/officeDocument/2006/relationships/image" Target="../media/image1098.png"/><Relationship Id="rId127" Type="http://schemas.openxmlformats.org/officeDocument/2006/relationships/customXml" Target="../ink/ink943.xml"/><Relationship Id="rId31" Type="http://schemas.openxmlformats.org/officeDocument/2006/relationships/customXml" Target="../ink/ink895.xml"/><Relationship Id="rId73" Type="http://schemas.openxmlformats.org/officeDocument/2006/relationships/customXml" Target="../ink/ink916.xml"/><Relationship Id="rId169" Type="http://schemas.openxmlformats.org/officeDocument/2006/relationships/customXml" Target="../ink/ink964.xml"/><Relationship Id="rId334" Type="http://schemas.openxmlformats.org/officeDocument/2006/relationships/image" Target="../media/image1028.png"/><Relationship Id="rId376" Type="http://schemas.openxmlformats.org/officeDocument/2006/relationships/image" Target="../media/image1049.png"/><Relationship Id="rId541" Type="http://schemas.openxmlformats.org/officeDocument/2006/relationships/customXml" Target="../ink/ink1150.xml"/><Relationship Id="rId583" Type="http://schemas.openxmlformats.org/officeDocument/2006/relationships/customXml" Target="../ink/ink1171.xml"/><Relationship Id="rId4" Type="http://schemas.openxmlformats.org/officeDocument/2006/relationships/image" Target="../media/image863.png"/><Relationship Id="rId180" Type="http://schemas.openxmlformats.org/officeDocument/2006/relationships/image" Target="../media/image951.png"/><Relationship Id="rId236" Type="http://schemas.openxmlformats.org/officeDocument/2006/relationships/image" Target="../media/image979.png"/><Relationship Id="rId278" Type="http://schemas.openxmlformats.org/officeDocument/2006/relationships/image" Target="../media/image1000.png"/><Relationship Id="rId401" Type="http://schemas.openxmlformats.org/officeDocument/2006/relationships/customXml" Target="../ink/ink1080.xml"/><Relationship Id="rId443" Type="http://schemas.openxmlformats.org/officeDocument/2006/relationships/customXml" Target="../ink/ink1101.xml"/><Relationship Id="rId303" Type="http://schemas.openxmlformats.org/officeDocument/2006/relationships/customXml" Target="../ink/ink1031.xml"/><Relationship Id="rId485" Type="http://schemas.openxmlformats.org/officeDocument/2006/relationships/customXml" Target="../ink/ink1122.xml"/><Relationship Id="rId42" Type="http://schemas.openxmlformats.org/officeDocument/2006/relationships/image" Target="../media/image882.png"/><Relationship Id="rId84" Type="http://schemas.openxmlformats.org/officeDocument/2006/relationships/image" Target="../media/image903.png"/><Relationship Id="rId138" Type="http://schemas.openxmlformats.org/officeDocument/2006/relationships/image" Target="../media/image930.png"/><Relationship Id="rId345" Type="http://schemas.openxmlformats.org/officeDocument/2006/relationships/customXml" Target="../ink/ink1052.xml"/><Relationship Id="rId387" Type="http://schemas.openxmlformats.org/officeDocument/2006/relationships/customXml" Target="../ink/ink1073.xml"/><Relationship Id="rId510" Type="http://schemas.openxmlformats.org/officeDocument/2006/relationships/image" Target="../media/image1116.png"/><Relationship Id="rId552" Type="http://schemas.openxmlformats.org/officeDocument/2006/relationships/image" Target="../media/image1137.png"/><Relationship Id="rId191" Type="http://schemas.openxmlformats.org/officeDocument/2006/relationships/customXml" Target="../ink/ink975.xml"/><Relationship Id="rId205" Type="http://schemas.openxmlformats.org/officeDocument/2006/relationships/customXml" Target="../ink/ink982.xml"/><Relationship Id="rId247" Type="http://schemas.openxmlformats.org/officeDocument/2006/relationships/customXml" Target="../ink/ink1003.xml"/><Relationship Id="rId412" Type="http://schemas.openxmlformats.org/officeDocument/2006/relationships/image" Target="../media/image1067.png"/><Relationship Id="rId107" Type="http://schemas.openxmlformats.org/officeDocument/2006/relationships/customXml" Target="../ink/ink933.xml"/><Relationship Id="rId289" Type="http://schemas.openxmlformats.org/officeDocument/2006/relationships/customXml" Target="../ink/ink1024.xml"/><Relationship Id="rId454" Type="http://schemas.openxmlformats.org/officeDocument/2006/relationships/image" Target="../media/image1088.png"/><Relationship Id="rId496" Type="http://schemas.openxmlformats.org/officeDocument/2006/relationships/image" Target="../media/image1109.png"/><Relationship Id="rId11" Type="http://schemas.openxmlformats.org/officeDocument/2006/relationships/customXml" Target="../ink/ink885.xml"/><Relationship Id="rId53" Type="http://schemas.openxmlformats.org/officeDocument/2006/relationships/customXml" Target="../ink/ink906.xml"/><Relationship Id="rId149" Type="http://schemas.openxmlformats.org/officeDocument/2006/relationships/customXml" Target="../ink/ink954.xml"/><Relationship Id="rId314" Type="http://schemas.openxmlformats.org/officeDocument/2006/relationships/image" Target="../media/image1018.png"/><Relationship Id="rId356" Type="http://schemas.openxmlformats.org/officeDocument/2006/relationships/image" Target="../media/image1039.png"/><Relationship Id="rId398" Type="http://schemas.openxmlformats.org/officeDocument/2006/relationships/image" Target="../media/image1060.png"/><Relationship Id="rId521" Type="http://schemas.openxmlformats.org/officeDocument/2006/relationships/customXml" Target="../ink/ink1140.xml"/><Relationship Id="rId563" Type="http://schemas.openxmlformats.org/officeDocument/2006/relationships/customXml" Target="../ink/ink1161.xml"/><Relationship Id="rId95" Type="http://schemas.openxmlformats.org/officeDocument/2006/relationships/customXml" Target="../ink/ink927.xml"/><Relationship Id="rId160" Type="http://schemas.openxmlformats.org/officeDocument/2006/relationships/image" Target="../media/image941.png"/><Relationship Id="rId216" Type="http://schemas.openxmlformats.org/officeDocument/2006/relationships/image" Target="../media/image969.png"/><Relationship Id="rId423" Type="http://schemas.openxmlformats.org/officeDocument/2006/relationships/customXml" Target="../ink/ink1091.xml"/><Relationship Id="rId258" Type="http://schemas.openxmlformats.org/officeDocument/2006/relationships/image" Target="../media/image990.png"/><Relationship Id="rId465" Type="http://schemas.openxmlformats.org/officeDocument/2006/relationships/customXml" Target="../ink/ink1112.xml"/><Relationship Id="rId22" Type="http://schemas.openxmlformats.org/officeDocument/2006/relationships/image" Target="../media/image872.png"/><Relationship Id="rId64" Type="http://schemas.openxmlformats.org/officeDocument/2006/relationships/image" Target="../media/image893.png"/><Relationship Id="rId118" Type="http://schemas.openxmlformats.org/officeDocument/2006/relationships/image" Target="../media/image920.png"/><Relationship Id="rId325" Type="http://schemas.openxmlformats.org/officeDocument/2006/relationships/customXml" Target="../ink/ink1042.xml"/><Relationship Id="rId367" Type="http://schemas.openxmlformats.org/officeDocument/2006/relationships/customXml" Target="../ink/ink1063.xml"/><Relationship Id="rId532" Type="http://schemas.openxmlformats.org/officeDocument/2006/relationships/image" Target="../media/image1127.png"/><Relationship Id="rId574" Type="http://schemas.openxmlformats.org/officeDocument/2006/relationships/image" Target="../media/image1148.png"/><Relationship Id="rId171" Type="http://schemas.openxmlformats.org/officeDocument/2006/relationships/customXml" Target="../ink/ink965.xml"/><Relationship Id="rId227" Type="http://schemas.openxmlformats.org/officeDocument/2006/relationships/customXml" Target="../ink/ink993.xml"/><Relationship Id="rId269" Type="http://schemas.openxmlformats.org/officeDocument/2006/relationships/customXml" Target="../ink/ink1014.xml"/><Relationship Id="rId434" Type="http://schemas.openxmlformats.org/officeDocument/2006/relationships/image" Target="../media/image1078.png"/><Relationship Id="rId476" Type="http://schemas.openxmlformats.org/officeDocument/2006/relationships/image" Target="../media/image1099.png"/><Relationship Id="rId33" Type="http://schemas.openxmlformats.org/officeDocument/2006/relationships/customXml" Target="../ink/ink896.xml"/><Relationship Id="rId129" Type="http://schemas.openxmlformats.org/officeDocument/2006/relationships/customXml" Target="../ink/ink944.xml"/><Relationship Id="rId280" Type="http://schemas.openxmlformats.org/officeDocument/2006/relationships/image" Target="../media/image1001.png"/><Relationship Id="rId336" Type="http://schemas.openxmlformats.org/officeDocument/2006/relationships/image" Target="../media/image1029.png"/><Relationship Id="rId501" Type="http://schemas.openxmlformats.org/officeDocument/2006/relationships/customXml" Target="../ink/ink1130.xml"/><Relationship Id="rId543" Type="http://schemas.openxmlformats.org/officeDocument/2006/relationships/customXml" Target="../ink/ink1151.xml"/><Relationship Id="rId75" Type="http://schemas.openxmlformats.org/officeDocument/2006/relationships/customXml" Target="../ink/ink917.xml"/><Relationship Id="rId140" Type="http://schemas.openxmlformats.org/officeDocument/2006/relationships/image" Target="../media/image931.png"/><Relationship Id="rId182" Type="http://schemas.openxmlformats.org/officeDocument/2006/relationships/image" Target="../media/image952.png"/><Relationship Id="rId378" Type="http://schemas.openxmlformats.org/officeDocument/2006/relationships/image" Target="../media/image1050.png"/><Relationship Id="rId403" Type="http://schemas.openxmlformats.org/officeDocument/2006/relationships/customXml" Target="../ink/ink1081.xml"/><Relationship Id="rId585" Type="http://schemas.openxmlformats.org/officeDocument/2006/relationships/customXml" Target="../ink/ink1172.xml"/><Relationship Id="rId6" Type="http://schemas.openxmlformats.org/officeDocument/2006/relationships/image" Target="../media/image864.png"/><Relationship Id="rId238" Type="http://schemas.openxmlformats.org/officeDocument/2006/relationships/image" Target="../media/image980.png"/><Relationship Id="rId445" Type="http://schemas.openxmlformats.org/officeDocument/2006/relationships/customXml" Target="../ink/ink1102.xml"/><Relationship Id="rId487" Type="http://schemas.openxmlformats.org/officeDocument/2006/relationships/customXml" Target="../ink/ink1123.xml"/><Relationship Id="rId291" Type="http://schemas.openxmlformats.org/officeDocument/2006/relationships/customXml" Target="../ink/ink1025.xml"/><Relationship Id="rId305" Type="http://schemas.openxmlformats.org/officeDocument/2006/relationships/customXml" Target="../ink/ink1032.xml"/><Relationship Id="rId347" Type="http://schemas.openxmlformats.org/officeDocument/2006/relationships/customXml" Target="../ink/ink1053.xml"/><Relationship Id="rId512" Type="http://schemas.openxmlformats.org/officeDocument/2006/relationships/image" Target="../media/image1117.png"/><Relationship Id="rId44" Type="http://schemas.openxmlformats.org/officeDocument/2006/relationships/image" Target="../media/image883.png"/><Relationship Id="rId86" Type="http://schemas.openxmlformats.org/officeDocument/2006/relationships/image" Target="../media/image904.png"/><Relationship Id="rId151" Type="http://schemas.openxmlformats.org/officeDocument/2006/relationships/customXml" Target="../ink/ink955.xml"/><Relationship Id="rId389" Type="http://schemas.openxmlformats.org/officeDocument/2006/relationships/customXml" Target="../ink/ink1074.xml"/><Relationship Id="rId554" Type="http://schemas.openxmlformats.org/officeDocument/2006/relationships/image" Target="../media/image1138.png"/><Relationship Id="rId193" Type="http://schemas.openxmlformats.org/officeDocument/2006/relationships/customXml" Target="../ink/ink976.xml"/><Relationship Id="rId207" Type="http://schemas.openxmlformats.org/officeDocument/2006/relationships/customXml" Target="../ink/ink983.xml"/><Relationship Id="rId249" Type="http://schemas.openxmlformats.org/officeDocument/2006/relationships/customXml" Target="../ink/ink1004.xml"/><Relationship Id="rId414" Type="http://schemas.openxmlformats.org/officeDocument/2006/relationships/image" Target="../media/image1068.png"/><Relationship Id="rId456" Type="http://schemas.openxmlformats.org/officeDocument/2006/relationships/image" Target="../media/image1089.png"/><Relationship Id="rId498" Type="http://schemas.openxmlformats.org/officeDocument/2006/relationships/image" Target="../media/image1110.png"/><Relationship Id="rId13" Type="http://schemas.openxmlformats.org/officeDocument/2006/relationships/customXml" Target="../ink/ink886.xml"/><Relationship Id="rId109" Type="http://schemas.openxmlformats.org/officeDocument/2006/relationships/customXml" Target="../ink/ink934.xml"/><Relationship Id="rId260" Type="http://schemas.openxmlformats.org/officeDocument/2006/relationships/image" Target="../media/image991.png"/><Relationship Id="rId316" Type="http://schemas.openxmlformats.org/officeDocument/2006/relationships/image" Target="../media/image1019.png"/><Relationship Id="rId523" Type="http://schemas.openxmlformats.org/officeDocument/2006/relationships/customXml" Target="../ink/ink1141.xml"/><Relationship Id="rId55" Type="http://schemas.openxmlformats.org/officeDocument/2006/relationships/customXml" Target="../ink/ink907.xml"/><Relationship Id="rId97" Type="http://schemas.openxmlformats.org/officeDocument/2006/relationships/customXml" Target="../ink/ink928.xml"/><Relationship Id="rId120" Type="http://schemas.openxmlformats.org/officeDocument/2006/relationships/image" Target="../media/image921.png"/><Relationship Id="rId358" Type="http://schemas.openxmlformats.org/officeDocument/2006/relationships/image" Target="../media/image1040.png"/><Relationship Id="rId565" Type="http://schemas.openxmlformats.org/officeDocument/2006/relationships/customXml" Target="../ink/ink1162.xml"/><Relationship Id="rId162" Type="http://schemas.openxmlformats.org/officeDocument/2006/relationships/image" Target="../media/image942.png"/><Relationship Id="rId218" Type="http://schemas.openxmlformats.org/officeDocument/2006/relationships/image" Target="../media/image970.png"/><Relationship Id="rId425" Type="http://schemas.openxmlformats.org/officeDocument/2006/relationships/customXml" Target="../ink/ink1092.xml"/><Relationship Id="rId467" Type="http://schemas.openxmlformats.org/officeDocument/2006/relationships/customXml" Target="../ink/ink1113.xml"/><Relationship Id="rId271" Type="http://schemas.openxmlformats.org/officeDocument/2006/relationships/customXml" Target="../ink/ink1015.xml"/><Relationship Id="rId24" Type="http://schemas.openxmlformats.org/officeDocument/2006/relationships/image" Target="../media/image873.png"/><Relationship Id="rId66" Type="http://schemas.openxmlformats.org/officeDocument/2006/relationships/image" Target="../media/image894.png"/><Relationship Id="rId131" Type="http://schemas.openxmlformats.org/officeDocument/2006/relationships/customXml" Target="../ink/ink945.xml"/><Relationship Id="rId327" Type="http://schemas.openxmlformats.org/officeDocument/2006/relationships/customXml" Target="../ink/ink1043.xml"/><Relationship Id="rId369" Type="http://schemas.openxmlformats.org/officeDocument/2006/relationships/customXml" Target="../ink/ink1064.xml"/><Relationship Id="rId534" Type="http://schemas.openxmlformats.org/officeDocument/2006/relationships/image" Target="../media/image1128.png"/><Relationship Id="rId576" Type="http://schemas.openxmlformats.org/officeDocument/2006/relationships/image" Target="../media/image1149.png"/><Relationship Id="rId173" Type="http://schemas.openxmlformats.org/officeDocument/2006/relationships/customXml" Target="../ink/ink966.xml"/><Relationship Id="rId229" Type="http://schemas.openxmlformats.org/officeDocument/2006/relationships/customXml" Target="../ink/ink994.xml"/><Relationship Id="rId380" Type="http://schemas.openxmlformats.org/officeDocument/2006/relationships/image" Target="../media/image1051.png"/><Relationship Id="rId436" Type="http://schemas.openxmlformats.org/officeDocument/2006/relationships/image" Target="../media/image1079.png"/><Relationship Id="rId240" Type="http://schemas.openxmlformats.org/officeDocument/2006/relationships/image" Target="../media/image981.png"/><Relationship Id="rId478" Type="http://schemas.openxmlformats.org/officeDocument/2006/relationships/image" Target="../media/image1100.png"/><Relationship Id="rId35" Type="http://schemas.openxmlformats.org/officeDocument/2006/relationships/customXml" Target="../ink/ink897.xml"/><Relationship Id="rId77" Type="http://schemas.openxmlformats.org/officeDocument/2006/relationships/customXml" Target="../ink/ink918.xml"/><Relationship Id="rId100" Type="http://schemas.openxmlformats.org/officeDocument/2006/relationships/image" Target="../media/image911.png"/><Relationship Id="rId282" Type="http://schemas.openxmlformats.org/officeDocument/2006/relationships/image" Target="../media/image1002.png"/><Relationship Id="rId338" Type="http://schemas.openxmlformats.org/officeDocument/2006/relationships/image" Target="../media/image1030.png"/><Relationship Id="rId503" Type="http://schemas.openxmlformats.org/officeDocument/2006/relationships/customXml" Target="../ink/ink1131.xml"/><Relationship Id="rId545" Type="http://schemas.openxmlformats.org/officeDocument/2006/relationships/customXml" Target="../ink/ink1152.xml"/><Relationship Id="rId8" Type="http://schemas.openxmlformats.org/officeDocument/2006/relationships/image" Target="../media/image865.png"/><Relationship Id="rId142" Type="http://schemas.openxmlformats.org/officeDocument/2006/relationships/image" Target="../media/image932.png"/><Relationship Id="rId184" Type="http://schemas.openxmlformats.org/officeDocument/2006/relationships/image" Target="../media/image953.png"/><Relationship Id="rId391" Type="http://schemas.openxmlformats.org/officeDocument/2006/relationships/customXml" Target="../ink/ink1075.xml"/><Relationship Id="rId405" Type="http://schemas.openxmlformats.org/officeDocument/2006/relationships/customXml" Target="../ink/ink1082.xml"/><Relationship Id="rId447" Type="http://schemas.openxmlformats.org/officeDocument/2006/relationships/customXml" Target="../ink/ink1103.xml"/><Relationship Id="rId251" Type="http://schemas.openxmlformats.org/officeDocument/2006/relationships/customXml" Target="../ink/ink1005.xml"/><Relationship Id="rId489" Type="http://schemas.openxmlformats.org/officeDocument/2006/relationships/customXml" Target="../ink/ink1124.xml"/><Relationship Id="rId46" Type="http://schemas.openxmlformats.org/officeDocument/2006/relationships/image" Target="../media/image884.png"/><Relationship Id="rId293" Type="http://schemas.openxmlformats.org/officeDocument/2006/relationships/customXml" Target="../ink/ink1026.xml"/><Relationship Id="rId307" Type="http://schemas.openxmlformats.org/officeDocument/2006/relationships/customXml" Target="../ink/ink1033.xml"/><Relationship Id="rId349" Type="http://schemas.openxmlformats.org/officeDocument/2006/relationships/customXml" Target="../ink/ink1054.xml"/><Relationship Id="rId514" Type="http://schemas.openxmlformats.org/officeDocument/2006/relationships/image" Target="../media/image1118.png"/><Relationship Id="rId556" Type="http://schemas.openxmlformats.org/officeDocument/2006/relationships/image" Target="../media/image1139.png"/><Relationship Id="rId88" Type="http://schemas.openxmlformats.org/officeDocument/2006/relationships/image" Target="../media/image905.png"/><Relationship Id="rId111" Type="http://schemas.openxmlformats.org/officeDocument/2006/relationships/customXml" Target="../ink/ink935.xml"/><Relationship Id="rId153" Type="http://schemas.openxmlformats.org/officeDocument/2006/relationships/customXml" Target="../ink/ink956.xml"/><Relationship Id="rId195" Type="http://schemas.openxmlformats.org/officeDocument/2006/relationships/customXml" Target="../ink/ink977.xml"/><Relationship Id="rId209" Type="http://schemas.openxmlformats.org/officeDocument/2006/relationships/customXml" Target="../ink/ink984.xml"/><Relationship Id="rId360" Type="http://schemas.openxmlformats.org/officeDocument/2006/relationships/image" Target="../media/image1041.png"/><Relationship Id="rId416" Type="http://schemas.openxmlformats.org/officeDocument/2006/relationships/image" Target="../media/image1069.png"/><Relationship Id="rId220" Type="http://schemas.openxmlformats.org/officeDocument/2006/relationships/image" Target="../media/image971.png"/><Relationship Id="rId458" Type="http://schemas.openxmlformats.org/officeDocument/2006/relationships/image" Target="../media/image1090.png"/><Relationship Id="rId15" Type="http://schemas.openxmlformats.org/officeDocument/2006/relationships/customXml" Target="../ink/ink887.xml"/><Relationship Id="rId57" Type="http://schemas.openxmlformats.org/officeDocument/2006/relationships/customXml" Target="../ink/ink908.xml"/><Relationship Id="rId262" Type="http://schemas.openxmlformats.org/officeDocument/2006/relationships/image" Target="../media/image992.png"/><Relationship Id="rId318" Type="http://schemas.openxmlformats.org/officeDocument/2006/relationships/image" Target="../media/image1020.png"/><Relationship Id="rId525" Type="http://schemas.openxmlformats.org/officeDocument/2006/relationships/customXml" Target="../ink/ink1142.xml"/><Relationship Id="rId567" Type="http://schemas.openxmlformats.org/officeDocument/2006/relationships/customXml" Target="../ink/ink1163.xml"/><Relationship Id="rId99" Type="http://schemas.openxmlformats.org/officeDocument/2006/relationships/customXml" Target="../ink/ink929.xml"/><Relationship Id="rId122" Type="http://schemas.openxmlformats.org/officeDocument/2006/relationships/image" Target="../media/image922.png"/><Relationship Id="rId164" Type="http://schemas.openxmlformats.org/officeDocument/2006/relationships/image" Target="../media/image943.png"/><Relationship Id="rId371" Type="http://schemas.openxmlformats.org/officeDocument/2006/relationships/customXml" Target="../ink/ink1065.xml"/><Relationship Id="rId427" Type="http://schemas.openxmlformats.org/officeDocument/2006/relationships/customXml" Target="../ink/ink1093.xml"/><Relationship Id="rId469" Type="http://schemas.openxmlformats.org/officeDocument/2006/relationships/customXml" Target="../ink/ink1114.xml"/><Relationship Id="rId26" Type="http://schemas.openxmlformats.org/officeDocument/2006/relationships/image" Target="../media/image874.png"/><Relationship Id="rId231" Type="http://schemas.openxmlformats.org/officeDocument/2006/relationships/customXml" Target="../ink/ink995.xml"/><Relationship Id="rId273" Type="http://schemas.openxmlformats.org/officeDocument/2006/relationships/customXml" Target="../ink/ink1016.xml"/><Relationship Id="rId329" Type="http://schemas.openxmlformats.org/officeDocument/2006/relationships/customXml" Target="../ink/ink1044.xml"/><Relationship Id="rId480" Type="http://schemas.openxmlformats.org/officeDocument/2006/relationships/image" Target="../media/image1101.png"/><Relationship Id="rId536" Type="http://schemas.openxmlformats.org/officeDocument/2006/relationships/image" Target="../media/image1129.png"/><Relationship Id="rId68" Type="http://schemas.openxmlformats.org/officeDocument/2006/relationships/image" Target="../media/image895.png"/><Relationship Id="rId133" Type="http://schemas.openxmlformats.org/officeDocument/2006/relationships/customXml" Target="../ink/ink946.xml"/><Relationship Id="rId175" Type="http://schemas.openxmlformats.org/officeDocument/2006/relationships/customXml" Target="../ink/ink967.xml"/><Relationship Id="rId340" Type="http://schemas.openxmlformats.org/officeDocument/2006/relationships/image" Target="../media/image1031.png"/><Relationship Id="rId578" Type="http://schemas.openxmlformats.org/officeDocument/2006/relationships/image" Target="../media/image1150.png"/><Relationship Id="rId200" Type="http://schemas.openxmlformats.org/officeDocument/2006/relationships/image" Target="../media/image961.png"/><Relationship Id="rId382" Type="http://schemas.openxmlformats.org/officeDocument/2006/relationships/image" Target="../media/image1052.png"/><Relationship Id="rId438" Type="http://schemas.openxmlformats.org/officeDocument/2006/relationships/image" Target="../media/image1080.png"/><Relationship Id="rId242" Type="http://schemas.openxmlformats.org/officeDocument/2006/relationships/image" Target="../media/image982.png"/><Relationship Id="rId284" Type="http://schemas.openxmlformats.org/officeDocument/2006/relationships/image" Target="../media/image1003.png"/><Relationship Id="rId491" Type="http://schemas.openxmlformats.org/officeDocument/2006/relationships/customXml" Target="../ink/ink1125.xml"/><Relationship Id="rId505" Type="http://schemas.openxmlformats.org/officeDocument/2006/relationships/customXml" Target="../ink/ink1132.xml"/><Relationship Id="rId37" Type="http://schemas.openxmlformats.org/officeDocument/2006/relationships/customXml" Target="../ink/ink898.xml"/><Relationship Id="rId79" Type="http://schemas.openxmlformats.org/officeDocument/2006/relationships/customXml" Target="../ink/ink919.xml"/><Relationship Id="rId102" Type="http://schemas.openxmlformats.org/officeDocument/2006/relationships/image" Target="../media/image912.png"/><Relationship Id="rId144" Type="http://schemas.openxmlformats.org/officeDocument/2006/relationships/image" Target="../media/image933.png"/><Relationship Id="rId547" Type="http://schemas.openxmlformats.org/officeDocument/2006/relationships/customXml" Target="../ink/ink1153.xml"/><Relationship Id="rId90" Type="http://schemas.openxmlformats.org/officeDocument/2006/relationships/image" Target="../media/image906.png"/><Relationship Id="rId186" Type="http://schemas.openxmlformats.org/officeDocument/2006/relationships/image" Target="../media/image954.png"/><Relationship Id="rId351" Type="http://schemas.openxmlformats.org/officeDocument/2006/relationships/customXml" Target="../ink/ink1055.xml"/><Relationship Id="rId393" Type="http://schemas.openxmlformats.org/officeDocument/2006/relationships/customXml" Target="../ink/ink1076.xml"/><Relationship Id="rId407" Type="http://schemas.openxmlformats.org/officeDocument/2006/relationships/customXml" Target="../ink/ink1083.xml"/><Relationship Id="rId449" Type="http://schemas.openxmlformats.org/officeDocument/2006/relationships/customXml" Target="../ink/ink1104.xml"/><Relationship Id="rId211" Type="http://schemas.openxmlformats.org/officeDocument/2006/relationships/customXml" Target="../ink/ink985.xml"/><Relationship Id="rId253" Type="http://schemas.openxmlformats.org/officeDocument/2006/relationships/customXml" Target="../ink/ink1006.xml"/><Relationship Id="rId295" Type="http://schemas.openxmlformats.org/officeDocument/2006/relationships/customXml" Target="../ink/ink1027.xml"/><Relationship Id="rId309" Type="http://schemas.openxmlformats.org/officeDocument/2006/relationships/customXml" Target="../ink/ink1034.xml"/><Relationship Id="rId460" Type="http://schemas.openxmlformats.org/officeDocument/2006/relationships/image" Target="../media/image1091.png"/><Relationship Id="rId516" Type="http://schemas.openxmlformats.org/officeDocument/2006/relationships/image" Target="../media/image1119.png"/><Relationship Id="rId48" Type="http://schemas.openxmlformats.org/officeDocument/2006/relationships/image" Target="../media/image885.png"/><Relationship Id="rId113" Type="http://schemas.openxmlformats.org/officeDocument/2006/relationships/customXml" Target="../ink/ink936.xml"/><Relationship Id="rId320" Type="http://schemas.openxmlformats.org/officeDocument/2006/relationships/image" Target="../media/image1021.png"/><Relationship Id="rId558" Type="http://schemas.openxmlformats.org/officeDocument/2006/relationships/image" Target="../media/image1140.png"/><Relationship Id="rId155" Type="http://schemas.openxmlformats.org/officeDocument/2006/relationships/customXml" Target="../ink/ink957.xml"/><Relationship Id="rId197" Type="http://schemas.openxmlformats.org/officeDocument/2006/relationships/customXml" Target="../ink/ink978.xml"/><Relationship Id="rId362" Type="http://schemas.openxmlformats.org/officeDocument/2006/relationships/image" Target="../media/image1042.png"/><Relationship Id="rId418" Type="http://schemas.openxmlformats.org/officeDocument/2006/relationships/image" Target="../media/image1070.png"/><Relationship Id="rId222" Type="http://schemas.openxmlformats.org/officeDocument/2006/relationships/image" Target="../media/image972.png"/><Relationship Id="rId264" Type="http://schemas.openxmlformats.org/officeDocument/2006/relationships/image" Target="../media/image993.png"/><Relationship Id="rId471" Type="http://schemas.openxmlformats.org/officeDocument/2006/relationships/customXml" Target="../ink/ink1115.xml"/><Relationship Id="rId17" Type="http://schemas.openxmlformats.org/officeDocument/2006/relationships/customXml" Target="../ink/ink888.xml"/><Relationship Id="rId59" Type="http://schemas.openxmlformats.org/officeDocument/2006/relationships/customXml" Target="../ink/ink909.xml"/><Relationship Id="rId124" Type="http://schemas.openxmlformats.org/officeDocument/2006/relationships/image" Target="../media/image923.png"/><Relationship Id="rId527" Type="http://schemas.openxmlformats.org/officeDocument/2006/relationships/customXml" Target="../ink/ink1143.xml"/><Relationship Id="rId569" Type="http://schemas.openxmlformats.org/officeDocument/2006/relationships/customXml" Target="../ink/ink1164.xml"/><Relationship Id="rId70" Type="http://schemas.openxmlformats.org/officeDocument/2006/relationships/image" Target="../media/image896.png"/><Relationship Id="rId166" Type="http://schemas.openxmlformats.org/officeDocument/2006/relationships/image" Target="../media/image944.png"/><Relationship Id="rId331" Type="http://schemas.openxmlformats.org/officeDocument/2006/relationships/customXml" Target="../ink/ink1045.xml"/><Relationship Id="rId373" Type="http://schemas.openxmlformats.org/officeDocument/2006/relationships/customXml" Target="../ink/ink1066.xml"/><Relationship Id="rId429" Type="http://schemas.openxmlformats.org/officeDocument/2006/relationships/customXml" Target="../ink/ink1094.xml"/><Relationship Id="rId580" Type="http://schemas.openxmlformats.org/officeDocument/2006/relationships/image" Target="../media/image1151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996.xml"/><Relationship Id="rId440" Type="http://schemas.openxmlformats.org/officeDocument/2006/relationships/image" Target="../media/image1081.png"/><Relationship Id="rId28" Type="http://schemas.openxmlformats.org/officeDocument/2006/relationships/image" Target="../media/image875.png"/><Relationship Id="rId275" Type="http://schemas.openxmlformats.org/officeDocument/2006/relationships/customXml" Target="../ink/ink1017.xml"/><Relationship Id="rId300" Type="http://schemas.openxmlformats.org/officeDocument/2006/relationships/image" Target="../media/image1011.png"/><Relationship Id="rId482" Type="http://schemas.openxmlformats.org/officeDocument/2006/relationships/image" Target="../media/image1102.png"/><Relationship Id="rId538" Type="http://schemas.openxmlformats.org/officeDocument/2006/relationships/image" Target="../media/image1130.png"/><Relationship Id="rId81" Type="http://schemas.openxmlformats.org/officeDocument/2006/relationships/customXml" Target="../ink/ink920.xml"/><Relationship Id="rId135" Type="http://schemas.openxmlformats.org/officeDocument/2006/relationships/customXml" Target="../ink/ink947.xml"/><Relationship Id="rId177" Type="http://schemas.openxmlformats.org/officeDocument/2006/relationships/customXml" Target="../ink/ink968.xml"/><Relationship Id="rId342" Type="http://schemas.openxmlformats.org/officeDocument/2006/relationships/image" Target="../media/image1032.png"/><Relationship Id="rId384" Type="http://schemas.openxmlformats.org/officeDocument/2006/relationships/image" Target="../media/image1053.png"/><Relationship Id="rId202" Type="http://schemas.openxmlformats.org/officeDocument/2006/relationships/image" Target="../media/image962.png"/><Relationship Id="rId244" Type="http://schemas.openxmlformats.org/officeDocument/2006/relationships/image" Target="../media/image983.png"/><Relationship Id="rId39" Type="http://schemas.openxmlformats.org/officeDocument/2006/relationships/customXml" Target="../ink/ink899.xml"/><Relationship Id="rId286" Type="http://schemas.openxmlformats.org/officeDocument/2006/relationships/image" Target="../media/image1004.png"/><Relationship Id="rId451" Type="http://schemas.openxmlformats.org/officeDocument/2006/relationships/customXml" Target="../ink/ink1105.xml"/><Relationship Id="rId493" Type="http://schemas.openxmlformats.org/officeDocument/2006/relationships/customXml" Target="../ink/ink1126.xml"/><Relationship Id="rId507" Type="http://schemas.openxmlformats.org/officeDocument/2006/relationships/customXml" Target="../ink/ink1133.xml"/><Relationship Id="rId549" Type="http://schemas.openxmlformats.org/officeDocument/2006/relationships/customXml" Target="../ink/ink1154.xml"/><Relationship Id="rId50" Type="http://schemas.openxmlformats.org/officeDocument/2006/relationships/image" Target="../media/image886.png"/><Relationship Id="rId104" Type="http://schemas.openxmlformats.org/officeDocument/2006/relationships/image" Target="../media/image913.png"/><Relationship Id="rId146" Type="http://schemas.openxmlformats.org/officeDocument/2006/relationships/image" Target="../media/image934.png"/><Relationship Id="rId188" Type="http://schemas.openxmlformats.org/officeDocument/2006/relationships/image" Target="../media/image955.png"/><Relationship Id="rId311" Type="http://schemas.openxmlformats.org/officeDocument/2006/relationships/customXml" Target="../ink/ink1035.xml"/><Relationship Id="rId353" Type="http://schemas.openxmlformats.org/officeDocument/2006/relationships/customXml" Target="../ink/ink1056.xml"/><Relationship Id="rId395" Type="http://schemas.openxmlformats.org/officeDocument/2006/relationships/customXml" Target="../ink/ink1077.xml"/><Relationship Id="rId409" Type="http://schemas.openxmlformats.org/officeDocument/2006/relationships/customXml" Target="../ink/ink1084.xml"/><Relationship Id="rId560" Type="http://schemas.openxmlformats.org/officeDocument/2006/relationships/image" Target="../media/image1141.png"/><Relationship Id="rId92" Type="http://schemas.openxmlformats.org/officeDocument/2006/relationships/image" Target="../media/image907.png"/><Relationship Id="rId213" Type="http://schemas.openxmlformats.org/officeDocument/2006/relationships/customXml" Target="../ink/ink986.xml"/><Relationship Id="rId420" Type="http://schemas.openxmlformats.org/officeDocument/2006/relationships/image" Target="../media/image1071.png"/><Relationship Id="rId255" Type="http://schemas.openxmlformats.org/officeDocument/2006/relationships/customXml" Target="../ink/ink1007.xml"/><Relationship Id="rId297" Type="http://schemas.openxmlformats.org/officeDocument/2006/relationships/customXml" Target="../ink/ink1028.xml"/><Relationship Id="rId462" Type="http://schemas.openxmlformats.org/officeDocument/2006/relationships/image" Target="../media/image1092.png"/><Relationship Id="rId518" Type="http://schemas.openxmlformats.org/officeDocument/2006/relationships/image" Target="../media/image1120.png"/><Relationship Id="rId115" Type="http://schemas.openxmlformats.org/officeDocument/2006/relationships/customXml" Target="../ink/ink937.xml"/><Relationship Id="rId157" Type="http://schemas.openxmlformats.org/officeDocument/2006/relationships/customXml" Target="../ink/ink958.xml"/><Relationship Id="rId322" Type="http://schemas.openxmlformats.org/officeDocument/2006/relationships/image" Target="../media/image1022.png"/><Relationship Id="rId364" Type="http://schemas.openxmlformats.org/officeDocument/2006/relationships/image" Target="../media/image1043.png"/><Relationship Id="rId61" Type="http://schemas.openxmlformats.org/officeDocument/2006/relationships/customXml" Target="../ink/ink910.xml"/><Relationship Id="rId199" Type="http://schemas.openxmlformats.org/officeDocument/2006/relationships/customXml" Target="../ink/ink979.xml"/><Relationship Id="rId571" Type="http://schemas.openxmlformats.org/officeDocument/2006/relationships/customXml" Target="../ink/ink1165.xml"/><Relationship Id="rId19" Type="http://schemas.openxmlformats.org/officeDocument/2006/relationships/customXml" Target="../ink/ink889.xml"/><Relationship Id="rId224" Type="http://schemas.openxmlformats.org/officeDocument/2006/relationships/image" Target="../media/image973.png"/><Relationship Id="rId266" Type="http://schemas.openxmlformats.org/officeDocument/2006/relationships/image" Target="../media/image994.png"/><Relationship Id="rId431" Type="http://schemas.openxmlformats.org/officeDocument/2006/relationships/customXml" Target="../ink/ink1095.xml"/><Relationship Id="rId473" Type="http://schemas.openxmlformats.org/officeDocument/2006/relationships/customXml" Target="../ink/ink1116.xml"/><Relationship Id="rId529" Type="http://schemas.openxmlformats.org/officeDocument/2006/relationships/customXml" Target="../ink/ink1144.xml"/><Relationship Id="rId30" Type="http://schemas.openxmlformats.org/officeDocument/2006/relationships/image" Target="../media/image876.png"/><Relationship Id="rId126" Type="http://schemas.openxmlformats.org/officeDocument/2006/relationships/image" Target="../media/image924.png"/><Relationship Id="rId168" Type="http://schemas.openxmlformats.org/officeDocument/2006/relationships/image" Target="../media/image945.png"/><Relationship Id="rId333" Type="http://schemas.openxmlformats.org/officeDocument/2006/relationships/customXml" Target="../ink/ink1046.xml"/><Relationship Id="rId540" Type="http://schemas.openxmlformats.org/officeDocument/2006/relationships/image" Target="../media/image1131.png"/><Relationship Id="rId72" Type="http://schemas.openxmlformats.org/officeDocument/2006/relationships/image" Target="../media/image897.png"/><Relationship Id="rId375" Type="http://schemas.openxmlformats.org/officeDocument/2006/relationships/customXml" Target="../ink/ink1067.xml"/><Relationship Id="rId582" Type="http://schemas.openxmlformats.org/officeDocument/2006/relationships/image" Target="../media/image1152.png"/><Relationship Id="rId3" Type="http://schemas.openxmlformats.org/officeDocument/2006/relationships/customXml" Target="../ink/ink881.xml"/><Relationship Id="rId235" Type="http://schemas.openxmlformats.org/officeDocument/2006/relationships/customXml" Target="../ink/ink997.xml"/><Relationship Id="rId277" Type="http://schemas.openxmlformats.org/officeDocument/2006/relationships/customXml" Target="../ink/ink1018.xml"/><Relationship Id="rId400" Type="http://schemas.openxmlformats.org/officeDocument/2006/relationships/image" Target="../media/image1061.png"/><Relationship Id="rId442" Type="http://schemas.openxmlformats.org/officeDocument/2006/relationships/image" Target="../media/image1082.png"/><Relationship Id="rId484" Type="http://schemas.openxmlformats.org/officeDocument/2006/relationships/image" Target="../media/image1103.png"/><Relationship Id="rId137" Type="http://schemas.openxmlformats.org/officeDocument/2006/relationships/customXml" Target="../ink/ink948.xml"/><Relationship Id="rId302" Type="http://schemas.openxmlformats.org/officeDocument/2006/relationships/image" Target="../media/image1012.png"/><Relationship Id="rId344" Type="http://schemas.openxmlformats.org/officeDocument/2006/relationships/image" Target="../media/image1033.png"/><Relationship Id="rId41" Type="http://schemas.openxmlformats.org/officeDocument/2006/relationships/customXml" Target="../ink/ink900.xml"/><Relationship Id="rId83" Type="http://schemas.openxmlformats.org/officeDocument/2006/relationships/customXml" Target="../ink/ink921.xml"/><Relationship Id="rId179" Type="http://schemas.openxmlformats.org/officeDocument/2006/relationships/customXml" Target="../ink/ink969.xml"/><Relationship Id="rId386" Type="http://schemas.openxmlformats.org/officeDocument/2006/relationships/image" Target="../media/image1054.png"/><Relationship Id="rId551" Type="http://schemas.openxmlformats.org/officeDocument/2006/relationships/customXml" Target="../ink/ink1155.xml"/><Relationship Id="rId190" Type="http://schemas.openxmlformats.org/officeDocument/2006/relationships/image" Target="../media/image956.png"/><Relationship Id="rId204" Type="http://schemas.openxmlformats.org/officeDocument/2006/relationships/image" Target="../media/image963.png"/><Relationship Id="rId246" Type="http://schemas.openxmlformats.org/officeDocument/2006/relationships/image" Target="../media/image984.png"/><Relationship Id="rId288" Type="http://schemas.openxmlformats.org/officeDocument/2006/relationships/image" Target="../media/image1005.png"/><Relationship Id="rId411" Type="http://schemas.openxmlformats.org/officeDocument/2006/relationships/customXml" Target="../ink/ink1085.xml"/><Relationship Id="rId453" Type="http://schemas.openxmlformats.org/officeDocument/2006/relationships/customXml" Target="../ink/ink1106.xml"/><Relationship Id="rId509" Type="http://schemas.openxmlformats.org/officeDocument/2006/relationships/customXml" Target="../ink/ink1134.xml"/><Relationship Id="rId106" Type="http://schemas.openxmlformats.org/officeDocument/2006/relationships/image" Target="../media/image914.png"/><Relationship Id="rId313" Type="http://schemas.openxmlformats.org/officeDocument/2006/relationships/customXml" Target="../ink/ink1036.xml"/><Relationship Id="rId495" Type="http://schemas.openxmlformats.org/officeDocument/2006/relationships/customXml" Target="../ink/ink1127.xml"/><Relationship Id="rId10" Type="http://schemas.openxmlformats.org/officeDocument/2006/relationships/image" Target="../media/image866.png"/><Relationship Id="rId52" Type="http://schemas.openxmlformats.org/officeDocument/2006/relationships/image" Target="../media/image887.png"/><Relationship Id="rId94" Type="http://schemas.openxmlformats.org/officeDocument/2006/relationships/image" Target="../media/image908.png"/><Relationship Id="rId148" Type="http://schemas.openxmlformats.org/officeDocument/2006/relationships/image" Target="../media/image935.png"/><Relationship Id="rId355" Type="http://schemas.openxmlformats.org/officeDocument/2006/relationships/customXml" Target="../ink/ink1057.xml"/><Relationship Id="rId397" Type="http://schemas.openxmlformats.org/officeDocument/2006/relationships/customXml" Target="../ink/ink1078.xml"/><Relationship Id="rId520" Type="http://schemas.openxmlformats.org/officeDocument/2006/relationships/image" Target="../media/image1121.png"/><Relationship Id="rId562" Type="http://schemas.openxmlformats.org/officeDocument/2006/relationships/image" Target="../media/image1142.png"/><Relationship Id="rId215" Type="http://schemas.openxmlformats.org/officeDocument/2006/relationships/customXml" Target="../ink/ink987.xml"/><Relationship Id="rId257" Type="http://schemas.openxmlformats.org/officeDocument/2006/relationships/customXml" Target="../ink/ink1008.xml"/><Relationship Id="rId422" Type="http://schemas.openxmlformats.org/officeDocument/2006/relationships/image" Target="../media/image1072.png"/><Relationship Id="rId464" Type="http://schemas.openxmlformats.org/officeDocument/2006/relationships/image" Target="../media/image1093.png"/><Relationship Id="rId299" Type="http://schemas.openxmlformats.org/officeDocument/2006/relationships/customXml" Target="../ink/ink1029.xml"/><Relationship Id="rId63" Type="http://schemas.openxmlformats.org/officeDocument/2006/relationships/customXml" Target="../ink/ink911.xml"/><Relationship Id="rId159" Type="http://schemas.openxmlformats.org/officeDocument/2006/relationships/customXml" Target="../ink/ink959.xml"/><Relationship Id="rId366" Type="http://schemas.openxmlformats.org/officeDocument/2006/relationships/image" Target="../media/image1044.png"/><Relationship Id="rId573" Type="http://schemas.openxmlformats.org/officeDocument/2006/relationships/customXml" Target="../ink/ink1166.xml"/><Relationship Id="rId226" Type="http://schemas.openxmlformats.org/officeDocument/2006/relationships/image" Target="../media/image974.png"/><Relationship Id="rId433" Type="http://schemas.openxmlformats.org/officeDocument/2006/relationships/customXml" Target="../ink/ink1096.xml"/><Relationship Id="rId74" Type="http://schemas.openxmlformats.org/officeDocument/2006/relationships/image" Target="../media/image898.png"/><Relationship Id="rId377" Type="http://schemas.openxmlformats.org/officeDocument/2006/relationships/customXml" Target="../ink/ink1068.xml"/><Relationship Id="rId500" Type="http://schemas.openxmlformats.org/officeDocument/2006/relationships/image" Target="../media/image1111.png"/><Relationship Id="rId584" Type="http://schemas.openxmlformats.org/officeDocument/2006/relationships/image" Target="../media/image1153.png"/><Relationship Id="rId5" Type="http://schemas.openxmlformats.org/officeDocument/2006/relationships/customXml" Target="../ink/ink882.xml"/><Relationship Id="rId237" Type="http://schemas.openxmlformats.org/officeDocument/2006/relationships/customXml" Target="../ink/ink998.xml"/><Relationship Id="rId444" Type="http://schemas.openxmlformats.org/officeDocument/2006/relationships/image" Target="../media/image1083.png"/><Relationship Id="rId290" Type="http://schemas.openxmlformats.org/officeDocument/2006/relationships/image" Target="../media/image1006.png"/><Relationship Id="rId304" Type="http://schemas.openxmlformats.org/officeDocument/2006/relationships/image" Target="../media/image1013.png"/><Relationship Id="rId388" Type="http://schemas.openxmlformats.org/officeDocument/2006/relationships/image" Target="../media/image1055.png"/><Relationship Id="rId511" Type="http://schemas.openxmlformats.org/officeDocument/2006/relationships/customXml" Target="../ink/ink1135.xml"/><Relationship Id="rId85" Type="http://schemas.openxmlformats.org/officeDocument/2006/relationships/customXml" Target="../ink/ink922.xml"/><Relationship Id="rId150" Type="http://schemas.openxmlformats.org/officeDocument/2006/relationships/image" Target="../media/image936.png"/><Relationship Id="rId248" Type="http://schemas.openxmlformats.org/officeDocument/2006/relationships/image" Target="../media/image985.png"/><Relationship Id="rId455" Type="http://schemas.openxmlformats.org/officeDocument/2006/relationships/customXml" Target="../ink/ink1107.xml"/><Relationship Id="rId12" Type="http://schemas.openxmlformats.org/officeDocument/2006/relationships/image" Target="../media/image867.png"/><Relationship Id="rId108" Type="http://schemas.openxmlformats.org/officeDocument/2006/relationships/image" Target="../media/image915.png"/><Relationship Id="rId315" Type="http://schemas.openxmlformats.org/officeDocument/2006/relationships/customXml" Target="../ink/ink1037.xml"/><Relationship Id="rId522" Type="http://schemas.openxmlformats.org/officeDocument/2006/relationships/image" Target="../media/image1122.png"/><Relationship Id="rId96" Type="http://schemas.openxmlformats.org/officeDocument/2006/relationships/image" Target="../media/image909.png"/><Relationship Id="rId161" Type="http://schemas.openxmlformats.org/officeDocument/2006/relationships/customXml" Target="../ink/ink960.xml"/><Relationship Id="rId399" Type="http://schemas.openxmlformats.org/officeDocument/2006/relationships/customXml" Target="../ink/ink1079.xml"/><Relationship Id="rId259" Type="http://schemas.openxmlformats.org/officeDocument/2006/relationships/customXml" Target="../ink/ink1009.xml"/><Relationship Id="rId466" Type="http://schemas.openxmlformats.org/officeDocument/2006/relationships/image" Target="../media/image1094.png"/><Relationship Id="rId23" Type="http://schemas.openxmlformats.org/officeDocument/2006/relationships/customXml" Target="../ink/ink891.xml"/><Relationship Id="rId119" Type="http://schemas.openxmlformats.org/officeDocument/2006/relationships/customXml" Target="../ink/ink939.xml"/><Relationship Id="rId326" Type="http://schemas.openxmlformats.org/officeDocument/2006/relationships/image" Target="../media/image1024.png"/><Relationship Id="rId533" Type="http://schemas.openxmlformats.org/officeDocument/2006/relationships/customXml" Target="../ink/ink1146.xml"/><Relationship Id="rId172" Type="http://schemas.openxmlformats.org/officeDocument/2006/relationships/image" Target="../media/image947.png"/><Relationship Id="rId477" Type="http://schemas.openxmlformats.org/officeDocument/2006/relationships/customXml" Target="../ink/ink1118.xml"/><Relationship Id="rId337" Type="http://schemas.openxmlformats.org/officeDocument/2006/relationships/customXml" Target="../ink/ink1048.xml"/><Relationship Id="rId34" Type="http://schemas.openxmlformats.org/officeDocument/2006/relationships/image" Target="../media/image878.png"/><Relationship Id="rId544" Type="http://schemas.openxmlformats.org/officeDocument/2006/relationships/image" Target="../media/image1133.png"/><Relationship Id="rId183" Type="http://schemas.openxmlformats.org/officeDocument/2006/relationships/customXml" Target="../ink/ink971.xml"/><Relationship Id="rId390" Type="http://schemas.openxmlformats.org/officeDocument/2006/relationships/image" Target="../media/image1056.png"/><Relationship Id="rId404" Type="http://schemas.openxmlformats.org/officeDocument/2006/relationships/image" Target="../media/image1063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11.png"/><Relationship Id="rId21" Type="http://schemas.openxmlformats.org/officeDocument/2006/relationships/image" Target="../media/image1163.png"/><Relationship Id="rId324" Type="http://schemas.openxmlformats.org/officeDocument/2006/relationships/customXml" Target="../ink/ink1335.xml"/><Relationship Id="rId531" Type="http://schemas.openxmlformats.org/officeDocument/2006/relationships/image" Target="../media/image1417.png"/><Relationship Id="rId170" Type="http://schemas.openxmlformats.org/officeDocument/2006/relationships/customXml" Target="../ink/ink1258.xml"/><Relationship Id="rId268" Type="http://schemas.openxmlformats.org/officeDocument/2006/relationships/customXml" Target="../ink/ink1307.xml"/><Relationship Id="rId475" Type="http://schemas.openxmlformats.org/officeDocument/2006/relationships/image" Target="../media/image1389.png"/><Relationship Id="rId32" Type="http://schemas.openxmlformats.org/officeDocument/2006/relationships/customXml" Target="../ink/ink1189.xml"/><Relationship Id="rId128" Type="http://schemas.openxmlformats.org/officeDocument/2006/relationships/customXml" Target="../ink/ink1237.xml"/><Relationship Id="rId335" Type="http://schemas.openxmlformats.org/officeDocument/2006/relationships/image" Target="../media/image1319.png"/><Relationship Id="rId542" Type="http://schemas.openxmlformats.org/officeDocument/2006/relationships/customXml" Target="../ink/ink1444.xml"/><Relationship Id="rId181" Type="http://schemas.openxmlformats.org/officeDocument/2006/relationships/image" Target="../media/image1243.png"/><Relationship Id="rId402" Type="http://schemas.openxmlformats.org/officeDocument/2006/relationships/customXml" Target="../ink/ink1374.xml"/><Relationship Id="rId279" Type="http://schemas.openxmlformats.org/officeDocument/2006/relationships/image" Target="../media/image1291.png"/><Relationship Id="rId486" Type="http://schemas.openxmlformats.org/officeDocument/2006/relationships/customXml" Target="../ink/ink1416.xml"/><Relationship Id="rId43" Type="http://schemas.openxmlformats.org/officeDocument/2006/relationships/image" Target="../media/image1174.png"/><Relationship Id="rId139" Type="http://schemas.openxmlformats.org/officeDocument/2006/relationships/image" Target="../media/image1222.png"/><Relationship Id="rId346" Type="http://schemas.openxmlformats.org/officeDocument/2006/relationships/customXml" Target="../ink/ink1346.xml"/><Relationship Id="rId553" Type="http://schemas.openxmlformats.org/officeDocument/2006/relationships/image" Target="../media/image1428.png"/><Relationship Id="rId192" Type="http://schemas.openxmlformats.org/officeDocument/2006/relationships/customXml" Target="../ink/ink1269.xml"/><Relationship Id="rId206" Type="http://schemas.openxmlformats.org/officeDocument/2006/relationships/customXml" Target="../ink/ink1276.xml"/><Relationship Id="rId413" Type="http://schemas.openxmlformats.org/officeDocument/2006/relationships/image" Target="../media/image1358.png"/><Relationship Id="rId497" Type="http://schemas.openxmlformats.org/officeDocument/2006/relationships/image" Target="../media/image1400.png"/><Relationship Id="rId357" Type="http://schemas.openxmlformats.org/officeDocument/2006/relationships/image" Target="../media/image1330.png"/><Relationship Id="rId54" Type="http://schemas.openxmlformats.org/officeDocument/2006/relationships/customXml" Target="../ink/ink1200.xml"/><Relationship Id="rId217" Type="http://schemas.openxmlformats.org/officeDocument/2006/relationships/image" Target="../media/image1260.png"/><Relationship Id="rId259" Type="http://schemas.openxmlformats.org/officeDocument/2006/relationships/image" Target="../media/image1281.png"/><Relationship Id="rId424" Type="http://schemas.openxmlformats.org/officeDocument/2006/relationships/customXml" Target="../ink/ink1385.xml"/><Relationship Id="rId466" Type="http://schemas.openxmlformats.org/officeDocument/2006/relationships/customXml" Target="../ink/ink1406.xml"/><Relationship Id="rId23" Type="http://schemas.openxmlformats.org/officeDocument/2006/relationships/image" Target="../media/image1164.png"/><Relationship Id="rId119" Type="http://schemas.openxmlformats.org/officeDocument/2006/relationships/image" Target="../media/image1212.png"/><Relationship Id="rId270" Type="http://schemas.openxmlformats.org/officeDocument/2006/relationships/customXml" Target="../ink/ink1308.xml"/><Relationship Id="rId326" Type="http://schemas.openxmlformats.org/officeDocument/2006/relationships/customXml" Target="../ink/ink1336.xml"/><Relationship Id="rId533" Type="http://schemas.openxmlformats.org/officeDocument/2006/relationships/image" Target="../media/image1418.png"/><Relationship Id="rId65" Type="http://schemas.openxmlformats.org/officeDocument/2006/relationships/image" Target="../media/image1185.png"/><Relationship Id="rId130" Type="http://schemas.openxmlformats.org/officeDocument/2006/relationships/customXml" Target="../ink/ink1238.xml"/><Relationship Id="rId368" Type="http://schemas.openxmlformats.org/officeDocument/2006/relationships/customXml" Target="../ink/ink1357.xml"/><Relationship Id="rId172" Type="http://schemas.openxmlformats.org/officeDocument/2006/relationships/customXml" Target="../ink/ink1259.xml"/><Relationship Id="rId228" Type="http://schemas.openxmlformats.org/officeDocument/2006/relationships/customXml" Target="../ink/ink1287.xml"/><Relationship Id="rId435" Type="http://schemas.openxmlformats.org/officeDocument/2006/relationships/image" Target="../media/image1369.png"/><Relationship Id="rId477" Type="http://schemas.openxmlformats.org/officeDocument/2006/relationships/image" Target="../media/image1390.png"/><Relationship Id="rId281" Type="http://schemas.openxmlformats.org/officeDocument/2006/relationships/image" Target="../media/image1292.png"/><Relationship Id="rId337" Type="http://schemas.openxmlformats.org/officeDocument/2006/relationships/image" Target="../media/image1320.png"/><Relationship Id="rId502" Type="http://schemas.openxmlformats.org/officeDocument/2006/relationships/customXml" Target="../ink/ink1424.xml"/><Relationship Id="rId34" Type="http://schemas.openxmlformats.org/officeDocument/2006/relationships/customXml" Target="../ink/ink1190.xml"/><Relationship Id="rId76" Type="http://schemas.openxmlformats.org/officeDocument/2006/relationships/customXml" Target="../ink/ink1211.xml"/><Relationship Id="rId141" Type="http://schemas.openxmlformats.org/officeDocument/2006/relationships/image" Target="../media/image1223.png"/><Relationship Id="rId379" Type="http://schemas.openxmlformats.org/officeDocument/2006/relationships/image" Target="../media/image1341.png"/><Relationship Id="rId544" Type="http://schemas.openxmlformats.org/officeDocument/2006/relationships/customXml" Target="../ink/ink1445.xml"/><Relationship Id="rId7" Type="http://schemas.openxmlformats.org/officeDocument/2006/relationships/image" Target="../media/image1157.png"/><Relationship Id="rId183" Type="http://schemas.openxmlformats.org/officeDocument/2006/relationships/image" Target="../media/image1244.png"/><Relationship Id="rId239" Type="http://schemas.openxmlformats.org/officeDocument/2006/relationships/image" Target="../media/image1271.png"/><Relationship Id="rId390" Type="http://schemas.openxmlformats.org/officeDocument/2006/relationships/customXml" Target="../ink/ink1368.xml"/><Relationship Id="rId404" Type="http://schemas.openxmlformats.org/officeDocument/2006/relationships/customXml" Target="../ink/ink1375.xml"/><Relationship Id="rId446" Type="http://schemas.openxmlformats.org/officeDocument/2006/relationships/customXml" Target="../ink/ink1396.xml"/><Relationship Id="rId250" Type="http://schemas.openxmlformats.org/officeDocument/2006/relationships/customXml" Target="../ink/ink1298.xml"/><Relationship Id="rId292" Type="http://schemas.openxmlformats.org/officeDocument/2006/relationships/customXml" Target="../ink/ink1319.xml"/><Relationship Id="rId306" Type="http://schemas.openxmlformats.org/officeDocument/2006/relationships/customXml" Target="../ink/ink1326.xml"/><Relationship Id="rId488" Type="http://schemas.openxmlformats.org/officeDocument/2006/relationships/customXml" Target="../ink/ink1417.xml"/><Relationship Id="rId45" Type="http://schemas.openxmlformats.org/officeDocument/2006/relationships/image" Target="../media/image1175.png"/><Relationship Id="rId87" Type="http://schemas.openxmlformats.org/officeDocument/2006/relationships/image" Target="../media/image1196.png"/><Relationship Id="rId110" Type="http://schemas.openxmlformats.org/officeDocument/2006/relationships/customXml" Target="../ink/ink1228.xml"/><Relationship Id="rId348" Type="http://schemas.openxmlformats.org/officeDocument/2006/relationships/customXml" Target="../ink/ink1347.xml"/><Relationship Id="rId513" Type="http://schemas.openxmlformats.org/officeDocument/2006/relationships/image" Target="../media/image1408.png"/><Relationship Id="rId555" Type="http://schemas.openxmlformats.org/officeDocument/2006/relationships/image" Target="../media/image1429.png"/><Relationship Id="rId152" Type="http://schemas.openxmlformats.org/officeDocument/2006/relationships/customXml" Target="../ink/ink1249.xml"/><Relationship Id="rId194" Type="http://schemas.openxmlformats.org/officeDocument/2006/relationships/customXml" Target="../ink/ink1270.xml"/><Relationship Id="rId208" Type="http://schemas.openxmlformats.org/officeDocument/2006/relationships/customXml" Target="../ink/ink1277.xml"/><Relationship Id="rId415" Type="http://schemas.openxmlformats.org/officeDocument/2006/relationships/image" Target="../media/image1359.png"/><Relationship Id="rId457" Type="http://schemas.openxmlformats.org/officeDocument/2006/relationships/image" Target="../media/image1380.png"/><Relationship Id="rId261" Type="http://schemas.openxmlformats.org/officeDocument/2006/relationships/image" Target="../media/image1282.png"/><Relationship Id="rId499" Type="http://schemas.openxmlformats.org/officeDocument/2006/relationships/image" Target="../media/image1401.png"/><Relationship Id="rId14" Type="http://schemas.openxmlformats.org/officeDocument/2006/relationships/image" Target="../media/image1159.png"/><Relationship Id="rId56" Type="http://schemas.openxmlformats.org/officeDocument/2006/relationships/customXml" Target="../ink/ink1201.xml"/><Relationship Id="rId317" Type="http://schemas.openxmlformats.org/officeDocument/2006/relationships/image" Target="../media/image1310.png"/><Relationship Id="rId359" Type="http://schemas.openxmlformats.org/officeDocument/2006/relationships/image" Target="../media/image1331.png"/><Relationship Id="rId524" Type="http://schemas.openxmlformats.org/officeDocument/2006/relationships/customXml" Target="../ink/ink1435.xml"/><Relationship Id="rId98" Type="http://schemas.openxmlformats.org/officeDocument/2006/relationships/customXml" Target="../ink/ink1222.xml"/><Relationship Id="rId121" Type="http://schemas.openxmlformats.org/officeDocument/2006/relationships/image" Target="../media/image1213.png"/><Relationship Id="rId163" Type="http://schemas.openxmlformats.org/officeDocument/2006/relationships/image" Target="../media/image1234.png"/><Relationship Id="rId219" Type="http://schemas.openxmlformats.org/officeDocument/2006/relationships/image" Target="../media/image1261.png"/><Relationship Id="rId370" Type="http://schemas.openxmlformats.org/officeDocument/2006/relationships/customXml" Target="../ink/ink1358.xml"/><Relationship Id="rId426" Type="http://schemas.openxmlformats.org/officeDocument/2006/relationships/customXml" Target="../ink/ink1386.xml"/><Relationship Id="rId230" Type="http://schemas.openxmlformats.org/officeDocument/2006/relationships/customXml" Target="../ink/ink1288.xml"/><Relationship Id="rId468" Type="http://schemas.openxmlformats.org/officeDocument/2006/relationships/customXml" Target="../ink/ink1407.xml"/><Relationship Id="rId25" Type="http://schemas.openxmlformats.org/officeDocument/2006/relationships/image" Target="../media/image1165.png"/><Relationship Id="rId67" Type="http://schemas.openxmlformats.org/officeDocument/2006/relationships/image" Target="../media/image1186.png"/><Relationship Id="rId272" Type="http://schemas.openxmlformats.org/officeDocument/2006/relationships/customXml" Target="../ink/ink1309.xml"/><Relationship Id="rId328" Type="http://schemas.openxmlformats.org/officeDocument/2006/relationships/customXml" Target="../ink/ink1337.xml"/><Relationship Id="rId535" Type="http://schemas.openxmlformats.org/officeDocument/2006/relationships/image" Target="../media/image1419.png"/><Relationship Id="rId132" Type="http://schemas.openxmlformats.org/officeDocument/2006/relationships/customXml" Target="../ink/ink1239.xml"/><Relationship Id="rId174" Type="http://schemas.openxmlformats.org/officeDocument/2006/relationships/customXml" Target="../ink/ink1260.xml"/><Relationship Id="rId381" Type="http://schemas.openxmlformats.org/officeDocument/2006/relationships/image" Target="../media/image1342.png"/><Relationship Id="rId241" Type="http://schemas.openxmlformats.org/officeDocument/2006/relationships/image" Target="../media/image1272.png"/><Relationship Id="rId437" Type="http://schemas.openxmlformats.org/officeDocument/2006/relationships/image" Target="../media/image1370.png"/><Relationship Id="rId479" Type="http://schemas.openxmlformats.org/officeDocument/2006/relationships/image" Target="../media/image1391.png"/><Relationship Id="rId36" Type="http://schemas.openxmlformats.org/officeDocument/2006/relationships/customXml" Target="../ink/ink1191.xml"/><Relationship Id="rId283" Type="http://schemas.openxmlformats.org/officeDocument/2006/relationships/image" Target="../media/image1293.png"/><Relationship Id="rId339" Type="http://schemas.openxmlformats.org/officeDocument/2006/relationships/image" Target="../media/image1321.png"/><Relationship Id="rId490" Type="http://schemas.openxmlformats.org/officeDocument/2006/relationships/customXml" Target="../ink/ink1418.xml"/><Relationship Id="rId504" Type="http://schemas.openxmlformats.org/officeDocument/2006/relationships/customXml" Target="../ink/ink1425.xml"/><Relationship Id="rId546" Type="http://schemas.openxmlformats.org/officeDocument/2006/relationships/customXml" Target="../ink/ink1446.xml"/><Relationship Id="rId78" Type="http://schemas.openxmlformats.org/officeDocument/2006/relationships/customXml" Target="../ink/ink1212.xml"/><Relationship Id="rId101" Type="http://schemas.openxmlformats.org/officeDocument/2006/relationships/image" Target="../media/image1203.png"/><Relationship Id="rId143" Type="http://schemas.openxmlformats.org/officeDocument/2006/relationships/image" Target="../media/image1224.png"/><Relationship Id="rId185" Type="http://schemas.openxmlformats.org/officeDocument/2006/relationships/image" Target="../media/image892.png"/><Relationship Id="rId350" Type="http://schemas.openxmlformats.org/officeDocument/2006/relationships/customXml" Target="../ink/ink1348.xml"/><Relationship Id="rId406" Type="http://schemas.openxmlformats.org/officeDocument/2006/relationships/customXml" Target="../ink/ink1376.xml"/><Relationship Id="rId9" Type="http://schemas.openxmlformats.org/officeDocument/2006/relationships/customXml" Target="../ink/ink1177.xml"/><Relationship Id="rId210" Type="http://schemas.openxmlformats.org/officeDocument/2006/relationships/customXml" Target="../ink/ink1278.xml"/><Relationship Id="rId392" Type="http://schemas.openxmlformats.org/officeDocument/2006/relationships/customXml" Target="../ink/ink1369.xml"/><Relationship Id="rId448" Type="http://schemas.openxmlformats.org/officeDocument/2006/relationships/customXml" Target="../ink/ink1397.xml"/><Relationship Id="rId252" Type="http://schemas.openxmlformats.org/officeDocument/2006/relationships/customXml" Target="../ink/ink1299.xml"/><Relationship Id="rId294" Type="http://schemas.openxmlformats.org/officeDocument/2006/relationships/customXml" Target="../ink/ink1320.xml"/><Relationship Id="rId308" Type="http://schemas.openxmlformats.org/officeDocument/2006/relationships/customXml" Target="../ink/ink1327.xml"/><Relationship Id="rId515" Type="http://schemas.openxmlformats.org/officeDocument/2006/relationships/image" Target="../media/image1409.png"/><Relationship Id="rId47" Type="http://schemas.openxmlformats.org/officeDocument/2006/relationships/image" Target="../media/image1176.png"/><Relationship Id="rId89" Type="http://schemas.openxmlformats.org/officeDocument/2006/relationships/image" Target="../media/image1197.png"/><Relationship Id="rId112" Type="http://schemas.openxmlformats.org/officeDocument/2006/relationships/customXml" Target="../ink/ink1229.xml"/><Relationship Id="rId154" Type="http://schemas.openxmlformats.org/officeDocument/2006/relationships/customXml" Target="../ink/ink1250.xml"/><Relationship Id="rId361" Type="http://schemas.openxmlformats.org/officeDocument/2006/relationships/image" Target="../media/image1332.png"/><Relationship Id="rId557" Type="http://schemas.openxmlformats.org/officeDocument/2006/relationships/image" Target="../media/image1430.png"/><Relationship Id="rId196" Type="http://schemas.openxmlformats.org/officeDocument/2006/relationships/customXml" Target="../ink/ink1271.xml"/><Relationship Id="rId417" Type="http://schemas.openxmlformats.org/officeDocument/2006/relationships/image" Target="../media/image1360.png"/><Relationship Id="rId459" Type="http://schemas.openxmlformats.org/officeDocument/2006/relationships/image" Target="../media/image1381.png"/><Relationship Id="rId16" Type="http://schemas.openxmlformats.org/officeDocument/2006/relationships/customXml" Target="../ink/ink1181.xml"/><Relationship Id="rId221" Type="http://schemas.openxmlformats.org/officeDocument/2006/relationships/image" Target="../media/image1262.png"/><Relationship Id="rId263" Type="http://schemas.openxmlformats.org/officeDocument/2006/relationships/image" Target="../media/image1283.png"/><Relationship Id="rId319" Type="http://schemas.openxmlformats.org/officeDocument/2006/relationships/image" Target="../media/image1311.png"/><Relationship Id="rId470" Type="http://schemas.openxmlformats.org/officeDocument/2006/relationships/customXml" Target="../ink/ink1408.xml"/><Relationship Id="rId526" Type="http://schemas.openxmlformats.org/officeDocument/2006/relationships/customXml" Target="../ink/ink1436.xml"/><Relationship Id="rId58" Type="http://schemas.openxmlformats.org/officeDocument/2006/relationships/customXml" Target="../ink/ink1202.xml"/><Relationship Id="rId123" Type="http://schemas.openxmlformats.org/officeDocument/2006/relationships/image" Target="../media/image1214.png"/><Relationship Id="rId330" Type="http://schemas.openxmlformats.org/officeDocument/2006/relationships/customXml" Target="../ink/ink1338.xml"/><Relationship Id="rId165" Type="http://schemas.openxmlformats.org/officeDocument/2006/relationships/image" Target="../media/image1235.png"/><Relationship Id="rId372" Type="http://schemas.openxmlformats.org/officeDocument/2006/relationships/customXml" Target="../ink/ink1359.xml"/><Relationship Id="rId428" Type="http://schemas.openxmlformats.org/officeDocument/2006/relationships/customXml" Target="../ink/ink1387.xml"/><Relationship Id="rId232" Type="http://schemas.openxmlformats.org/officeDocument/2006/relationships/customXml" Target="../ink/ink1289.xml"/><Relationship Id="rId274" Type="http://schemas.openxmlformats.org/officeDocument/2006/relationships/customXml" Target="../ink/ink1310.xml"/><Relationship Id="rId481" Type="http://schemas.openxmlformats.org/officeDocument/2006/relationships/image" Target="../media/image1392.png"/><Relationship Id="rId27" Type="http://schemas.openxmlformats.org/officeDocument/2006/relationships/image" Target="../media/image1166.png"/><Relationship Id="rId69" Type="http://schemas.openxmlformats.org/officeDocument/2006/relationships/image" Target="../media/image1187.png"/><Relationship Id="rId134" Type="http://schemas.openxmlformats.org/officeDocument/2006/relationships/customXml" Target="../ink/ink1240.xml"/><Relationship Id="rId537" Type="http://schemas.openxmlformats.org/officeDocument/2006/relationships/image" Target="../media/image1420.png"/><Relationship Id="rId80" Type="http://schemas.openxmlformats.org/officeDocument/2006/relationships/customXml" Target="../ink/ink1213.xml"/><Relationship Id="rId176" Type="http://schemas.openxmlformats.org/officeDocument/2006/relationships/customXml" Target="../ink/ink1261.xml"/><Relationship Id="rId341" Type="http://schemas.openxmlformats.org/officeDocument/2006/relationships/image" Target="../media/image1322.png"/><Relationship Id="rId383" Type="http://schemas.openxmlformats.org/officeDocument/2006/relationships/image" Target="../media/image1343.png"/><Relationship Id="rId439" Type="http://schemas.openxmlformats.org/officeDocument/2006/relationships/image" Target="../media/image1371.png"/><Relationship Id="rId201" Type="http://schemas.openxmlformats.org/officeDocument/2006/relationships/image" Target="../media/image1252.png"/><Relationship Id="rId243" Type="http://schemas.openxmlformats.org/officeDocument/2006/relationships/image" Target="../media/image1273.png"/><Relationship Id="rId285" Type="http://schemas.openxmlformats.org/officeDocument/2006/relationships/image" Target="../media/image1294.png"/><Relationship Id="rId450" Type="http://schemas.openxmlformats.org/officeDocument/2006/relationships/customXml" Target="../ink/ink1398.xml"/><Relationship Id="rId506" Type="http://schemas.openxmlformats.org/officeDocument/2006/relationships/customXml" Target="../ink/ink1426.xml"/><Relationship Id="rId38" Type="http://schemas.openxmlformats.org/officeDocument/2006/relationships/customXml" Target="../ink/ink1192.xml"/><Relationship Id="rId103" Type="http://schemas.openxmlformats.org/officeDocument/2006/relationships/image" Target="../media/image1204.png"/><Relationship Id="rId310" Type="http://schemas.openxmlformats.org/officeDocument/2006/relationships/customXml" Target="../ink/ink1328.xml"/><Relationship Id="rId492" Type="http://schemas.openxmlformats.org/officeDocument/2006/relationships/customXml" Target="../ink/ink1419.xml"/><Relationship Id="rId548" Type="http://schemas.openxmlformats.org/officeDocument/2006/relationships/customXml" Target="../ink/ink1447.xml"/><Relationship Id="rId91" Type="http://schemas.openxmlformats.org/officeDocument/2006/relationships/image" Target="../media/image1198.png"/><Relationship Id="rId145" Type="http://schemas.openxmlformats.org/officeDocument/2006/relationships/image" Target="../media/image1225.png"/><Relationship Id="rId187" Type="http://schemas.openxmlformats.org/officeDocument/2006/relationships/image" Target="../media/image1245.png"/><Relationship Id="rId352" Type="http://schemas.openxmlformats.org/officeDocument/2006/relationships/customXml" Target="../ink/ink1349.xml"/><Relationship Id="rId394" Type="http://schemas.openxmlformats.org/officeDocument/2006/relationships/customXml" Target="../ink/ink1370.xml"/><Relationship Id="rId408" Type="http://schemas.openxmlformats.org/officeDocument/2006/relationships/customXml" Target="../ink/ink1377.xml"/><Relationship Id="rId212" Type="http://schemas.openxmlformats.org/officeDocument/2006/relationships/customXml" Target="../ink/ink1279.xml"/><Relationship Id="rId254" Type="http://schemas.openxmlformats.org/officeDocument/2006/relationships/customXml" Target="../ink/ink1300.xml"/><Relationship Id="rId49" Type="http://schemas.openxmlformats.org/officeDocument/2006/relationships/image" Target="../media/image1177.png"/><Relationship Id="rId114" Type="http://schemas.openxmlformats.org/officeDocument/2006/relationships/customXml" Target="../ink/ink1230.xml"/><Relationship Id="rId296" Type="http://schemas.openxmlformats.org/officeDocument/2006/relationships/customXml" Target="../ink/ink1321.xml"/><Relationship Id="rId461" Type="http://schemas.openxmlformats.org/officeDocument/2006/relationships/image" Target="../media/image1382.png"/><Relationship Id="rId517" Type="http://schemas.openxmlformats.org/officeDocument/2006/relationships/image" Target="../media/image1410.png"/><Relationship Id="rId559" Type="http://schemas.openxmlformats.org/officeDocument/2006/relationships/image" Target="../media/image1431.png"/><Relationship Id="rId60" Type="http://schemas.openxmlformats.org/officeDocument/2006/relationships/customXml" Target="../ink/ink1203.xml"/><Relationship Id="rId156" Type="http://schemas.openxmlformats.org/officeDocument/2006/relationships/customXml" Target="../ink/ink1251.xml"/><Relationship Id="rId198" Type="http://schemas.openxmlformats.org/officeDocument/2006/relationships/customXml" Target="../ink/ink1272.xml"/><Relationship Id="rId321" Type="http://schemas.openxmlformats.org/officeDocument/2006/relationships/image" Target="../media/image1312.png"/><Relationship Id="rId363" Type="http://schemas.openxmlformats.org/officeDocument/2006/relationships/image" Target="../media/image1333.png"/><Relationship Id="rId419" Type="http://schemas.openxmlformats.org/officeDocument/2006/relationships/image" Target="../media/image1361.png"/><Relationship Id="rId223" Type="http://schemas.openxmlformats.org/officeDocument/2006/relationships/image" Target="../media/image1263.png"/><Relationship Id="rId430" Type="http://schemas.openxmlformats.org/officeDocument/2006/relationships/customXml" Target="../ink/ink1388.xml"/><Relationship Id="rId18" Type="http://schemas.openxmlformats.org/officeDocument/2006/relationships/customXml" Target="../ink/ink1182.xml"/><Relationship Id="rId265" Type="http://schemas.openxmlformats.org/officeDocument/2006/relationships/image" Target="../media/image1284.png"/><Relationship Id="rId472" Type="http://schemas.openxmlformats.org/officeDocument/2006/relationships/customXml" Target="../ink/ink1409.xml"/><Relationship Id="rId528" Type="http://schemas.openxmlformats.org/officeDocument/2006/relationships/customXml" Target="../ink/ink1437.xml"/><Relationship Id="rId125" Type="http://schemas.openxmlformats.org/officeDocument/2006/relationships/image" Target="../media/image1215.png"/><Relationship Id="rId167" Type="http://schemas.openxmlformats.org/officeDocument/2006/relationships/image" Target="../media/image1236.png"/><Relationship Id="rId332" Type="http://schemas.openxmlformats.org/officeDocument/2006/relationships/customXml" Target="../ink/ink1339.xml"/><Relationship Id="rId374" Type="http://schemas.openxmlformats.org/officeDocument/2006/relationships/customXml" Target="../ink/ink1360.xml"/><Relationship Id="rId71" Type="http://schemas.openxmlformats.org/officeDocument/2006/relationships/image" Target="../media/image1188.png"/><Relationship Id="rId234" Type="http://schemas.openxmlformats.org/officeDocument/2006/relationships/customXml" Target="../ink/ink1290.xml"/><Relationship Id="rId2" Type="http://schemas.openxmlformats.org/officeDocument/2006/relationships/image" Target="../media/image1155.png"/><Relationship Id="rId29" Type="http://schemas.openxmlformats.org/officeDocument/2006/relationships/image" Target="../media/image1167.png"/><Relationship Id="rId276" Type="http://schemas.openxmlformats.org/officeDocument/2006/relationships/customXml" Target="../ink/ink1311.xml"/><Relationship Id="rId441" Type="http://schemas.openxmlformats.org/officeDocument/2006/relationships/image" Target="../media/image1372.png"/><Relationship Id="rId483" Type="http://schemas.openxmlformats.org/officeDocument/2006/relationships/image" Target="../media/image1393.png"/><Relationship Id="rId539" Type="http://schemas.openxmlformats.org/officeDocument/2006/relationships/image" Target="../media/image1421.png"/><Relationship Id="rId40" Type="http://schemas.openxmlformats.org/officeDocument/2006/relationships/customXml" Target="../ink/ink1193.xml"/><Relationship Id="rId136" Type="http://schemas.openxmlformats.org/officeDocument/2006/relationships/customXml" Target="../ink/ink1241.xml"/><Relationship Id="rId178" Type="http://schemas.openxmlformats.org/officeDocument/2006/relationships/customXml" Target="../ink/ink1262.xml"/><Relationship Id="rId301" Type="http://schemas.openxmlformats.org/officeDocument/2006/relationships/image" Target="../media/image1302.png"/><Relationship Id="rId343" Type="http://schemas.openxmlformats.org/officeDocument/2006/relationships/image" Target="../media/image1323.png"/><Relationship Id="rId550" Type="http://schemas.openxmlformats.org/officeDocument/2006/relationships/customXml" Target="../ink/ink1448.xml"/><Relationship Id="rId82" Type="http://schemas.openxmlformats.org/officeDocument/2006/relationships/customXml" Target="../ink/ink1214.xml"/><Relationship Id="rId203" Type="http://schemas.openxmlformats.org/officeDocument/2006/relationships/image" Target="../media/image1253.png"/><Relationship Id="rId385" Type="http://schemas.openxmlformats.org/officeDocument/2006/relationships/image" Target="../media/image1344.png"/><Relationship Id="rId245" Type="http://schemas.openxmlformats.org/officeDocument/2006/relationships/image" Target="../media/image1274.png"/><Relationship Id="rId287" Type="http://schemas.openxmlformats.org/officeDocument/2006/relationships/image" Target="../media/image1295.png"/><Relationship Id="rId410" Type="http://schemas.openxmlformats.org/officeDocument/2006/relationships/customXml" Target="../ink/ink1378.xml"/><Relationship Id="rId452" Type="http://schemas.openxmlformats.org/officeDocument/2006/relationships/customXml" Target="../ink/ink1399.xml"/><Relationship Id="rId494" Type="http://schemas.openxmlformats.org/officeDocument/2006/relationships/customXml" Target="../ink/ink1420.xml"/><Relationship Id="rId508" Type="http://schemas.openxmlformats.org/officeDocument/2006/relationships/customXml" Target="../ink/ink1427.xml"/><Relationship Id="rId105" Type="http://schemas.openxmlformats.org/officeDocument/2006/relationships/image" Target="../media/image1205.png"/><Relationship Id="rId147" Type="http://schemas.openxmlformats.org/officeDocument/2006/relationships/image" Target="../media/image1226.png"/><Relationship Id="rId312" Type="http://schemas.openxmlformats.org/officeDocument/2006/relationships/customXml" Target="../ink/ink1329.xml"/><Relationship Id="rId354" Type="http://schemas.openxmlformats.org/officeDocument/2006/relationships/customXml" Target="../ink/ink1350.xml"/><Relationship Id="rId51" Type="http://schemas.openxmlformats.org/officeDocument/2006/relationships/image" Target="../media/image1178.png"/><Relationship Id="rId93" Type="http://schemas.openxmlformats.org/officeDocument/2006/relationships/image" Target="../media/image1199.png"/><Relationship Id="rId189" Type="http://schemas.openxmlformats.org/officeDocument/2006/relationships/image" Target="../media/image1246.png"/><Relationship Id="rId396" Type="http://schemas.openxmlformats.org/officeDocument/2006/relationships/customXml" Target="../ink/ink1371.xml"/><Relationship Id="rId214" Type="http://schemas.openxmlformats.org/officeDocument/2006/relationships/customXml" Target="../ink/ink1280.xml"/><Relationship Id="rId256" Type="http://schemas.openxmlformats.org/officeDocument/2006/relationships/customXml" Target="../ink/ink1301.xml"/><Relationship Id="rId298" Type="http://schemas.openxmlformats.org/officeDocument/2006/relationships/customXml" Target="../ink/ink1322.xml"/><Relationship Id="rId421" Type="http://schemas.openxmlformats.org/officeDocument/2006/relationships/image" Target="../media/image1362.png"/><Relationship Id="rId463" Type="http://schemas.openxmlformats.org/officeDocument/2006/relationships/image" Target="../media/image1383.png"/><Relationship Id="rId519" Type="http://schemas.openxmlformats.org/officeDocument/2006/relationships/image" Target="../media/image1411.png"/><Relationship Id="rId116" Type="http://schemas.openxmlformats.org/officeDocument/2006/relationships/customXml" Target="../ink/ink1231.xml"/><Relationship Id="rId158" Type="http://schemas.openxmlformats.org/officeDocument/2006/relationships/customXml" Target="../ink/ink1252.xml"/><Relationship Id="rId323" Type="http://schemas.openxmlformats.org/officeDocument/2006/relationships/image" Target="../media/image1313.png"/><Relationship Id="rId530" Type="http://schemas.openxmlformats.org/officeDocument/2006/relationships/customXml" Target="../ink/ink1438.xml"/><Relationship Id="rId20" Type="http://schemas.openxmlformats.org/officeDocument/2006/relationships/customXml" Target="../ink/ink1183.xml"/><Relationship Id="rId62" Type="http://schemas.openxmlformats.org/officeDocument/2006/relationships/customXml" Target="../ink/ink1204.xml"/><Relationship Id="rId365" Type="http://schemas.openxmlformats.org/officeDocument/2006/relationships/image" Target="../media/image1334.png"/><Relationship Id="rId225" Type="http://schemas.openxmlformats.org/officeDocument/2006/relationships/image" Target="../media/image1264.png"/><Relationship Id="rId267" Type="http://schemas.openxmlformats.org/officeDocument/2006/relationships/image" Target="../media/image1285.png"/><Relationship Id="rId432" Type="http://schemas.openxmlformats.org/officeDocument/2006/relationships/customXml" Target="../ink/ink1389.xml"/><Relationship Id="rId474" Type="http://schemas.openxmlformats.org/officeDocument/2006/relationships/customXml" Target="../ink/ink1410.xml"/><Relationship Id="rId127" Type="http://schemas.openxmlformats.org/officeDocument/2006/relationships/image" Target="../media/image1216.png"/><Relationship Id="rId31" Type="http://schemas.openxmlformats.org/officeDocument/2006/relationships/image" Target="../media/image1168.png"/><Relationship Id="rId73" Type="http://schemas.openxmlformats.org/officeDocument/2006/relationships/image" Target="../media/image1189.png"/><Relationship Id="rId169" Type="http://schemas.openxmlformats.org/officeDocument/2006/relationships/image" Target="../media/image1237.png"/><Relationship Id="rId334" Type="http://schemas.openxmlformats.org/officeDocument/2006/relationships/customXml" Target="../ink/ink1340.xml"/><Relationship Id="rId376" Type="http://schemas.openxmlformats.org/officeDocument/2006/relationships/customXml" Target="../ink/ink1361.xml"/><Relationship Id="rId541" Type="http://schemas.openxmlformats.org/officeDocument/2006/relationships/image" Target="../media/image1422.png"/><Relationship Id="rId4" Type="http://schemas.openxmlformats.org/officeDocument/2006/relationships/image" Target="../media/image1156.png"/><Relationship Id="rId180" Type="http://schemas.openxmlformats.org/officeDocument/2006/relationships/customXml" Target="../ink/ink1263.xml"/><Relationship Id="rId236" Type="http://schemas.openxmlformats.org/officeDocument/2006/relationships/customXml" Target="../ink/ink1291.xml"/><Relationship Id="rId278" Type="http://schemas.openxmlformats.org/officeDocument/2006/relationships/customXml" Target="../ink/ink1312.xml"/><Relationship Id="rId401" Type="http://schemas.openxmlformats.org/officeDocument/2006/relationships/image" Target="../media/image1352.png"/><Relationship Id="rId443" Type="http://schemas.openxmlformats.org/officeDocument/2006/relationships/image" Target="../media/image1373.png"/><Relationship Id="rId303" Type="http://schemas.openxmlformats.org/officeDocument/2006/relationships/image" Target="../media/image1303.png"/><Relationship Id="rId485" Type="http://schemas.openxmlformats.org/officeDocument/2006/relationships/image" Target="../media/image1394.png"/><Relationship Id="rId42" Type="http://schemas.openxmlformats.org/officeDocument/2006/relationships/customXml" Target="../ink/ink1194.xml"/><Relationship Id="rId84" Type="http://schemas.openxmlformats.org/officeDocument/2006/relationships/customXml" Target="../ink/ink1215.xml"/><Relationship Id="rId138" Type="http://schemas.openxmlformats.org/officeDocument/2006/relationships/customXml" Target="../ink/ink1242.xml"/><Relationship Id="rId345" Type="http://schemas.openxmlformats.org/officeDocument/2006/relationships/image" Target="../media/image1324.png"/><Relationship Id="rId387" Type="http://schemas.openxmlformats.org/officeDocument/2006/relationships/image" Target="../media/image1345.png"/><Relationship Id="rId510" Type="http://schemas.openxmlformats.org/officeDocument/2006/relationships/customXml" Target="../ink/ink1428.xml"/><Relationship Id="rId552" Type="http://schemas.openxmlformats.org/officeDocument/2006/relationships/customXml" Target="../ink/ink1449.xml"/><Relationship Id="rId191" Type="http://schemas.openxmlformats.org/officeDocument/2006/relationships/image" Target="../media/image1247.png"/><Relationship Id="rId205" Type="http://schemas.openxmlformats.org/officeDocument/2006/relationships/image" Target="../media/image1254.png"/><Relationship Id="rId247" Type="http://schemas.openxmlformats.org/officeDocument/2006/relationships/image" Target="../media/image1275.png"/><Relationship Id="rId412" Type="http://schemas.openxmlformats.org/officeDocument/2006/relationships/customXml" Target="../ink/ink1379.xml"/><Relationship Id="rId107" Type="http://schemas.openxmlformats.org/officeDocument/2006/relationships/image" Target="../media/image1206.png"/><Relationship Id="rId289" Type="http://schemas.openxmlformats.org/officeDocument/2006/relationships/image" Target="../media/image1296.png"/><Relationship Id="rId454" Type="http://schemas.openxmlformats.org/officeDocument/2006/relationships/customXml" Target="../ink/ink1400.xml"/><Relationship Id="rId496" Type="http://schemas.openxmlformats.org/officeDocument/2006/relationships/customXml" Target="../ink/ink1421.xml"/><Relationship Id="rId11" Type="http://schemas.openxmlformats.org/officeDocument/2006/relationships/customXml" Target="../ink/ink1179.xml"/><Relationship Id="rId53" Type="http://schemas.openxmlformats.org/officeDocument/2006/relationships/image" Target="../media/image1179.png"/><Relationship Id="rId149" Type="http://schemas.openxmlformats.org/officeDocument/2006/relationships/image" Target="../media/image1227.png"/><Relationship Id="rId314" Type="http://schemas.openxmlformats.org/officeDocument/2006/relationships/customXml" Target="../ink/ink1330.xml"/><Relationship Id="rId356" Type="http://schemas.openxmlformats.org/officeDocument/2006/relationships/customXml" Target="../ink/ink1351.xml"/><Relationship Id="rId398" Type="http://schemas.openxmlformats.org/officeDocument/2006/relationships/customXml" Target="../ink/ink1372.xml"/><Relationship Id="rId521" Type="http://schemas.openxmlformats.org/officeDocument/2006/relationships/image" Target="../media/image1412.png"/><Relationship Id="rId95" Type="http://schemas.openxmlformats.org/officeDocument/2006/relationships/image" Target="../media/image1200.png"/><Relationship Id="rId160" Type="http://schemas.openxmlformats.org/officeDocument/2006/relationships/customXml" Target="../ink/ink1253.xml"/><Relationship Id="rId216" Type="http://schemas.openxmlformats.org/officeDocument/2006/relationships/customXml" Target="../ink/ink1281.xml"/><Relationship Id="rId423" Type="http://schemas.openxmlformats.org/officeDocument/2006/relationships/image" Target="../media/image1363.png"/><Relationship Id="rId258" Type="http://schemas.openxmlformats.org/officeDocument/2006/relationships/customXml" Target="../ink/ink1302.xml"/><Relationship Id="rId465" Type="http://schemas.openxmlformats.org/officeDocument/2006/relationships/image" Target="../media/image1384.png"/><Relationship Id="rId22" Type="http://schemas.openxmlformats.org/officeDocument/2006/relationships/customXml" Target="../ink/ink1184.xml"/><Relationship Id="rId64" Type="http://schemas.openxmlformats.org/officeDocument/2006/relationships/customXml" Target="../ink/ink1205.xml"/><Relationship Id="rId118" Type="http://schemas.openxmlformats.org/officeDocument/2006/relationships/customXml" Target="../ink/ink1232.xml"/><Relationship Id="rId325" Type="http://schemas.openxmlformats.org/officeDocument/2006/relationships/image" Target="../media/image1314.png"/><Relationship Id="rId367" Type="http://schemas.openxmlformats.org/officeDocument/2006/relationships/image" Target="../media/image1335.png"/><Relationship Id="rId532" Type="http://schemas.openxmlformats.org/officeDocument/2006/relationships/customXml" Target="../ink/ink1439.xml"/><Relationship Id="rId171" Type="http://schemas.openxmlformats.org/officeDocument/2006/relationships/image" Target="../media/image1238.png"/><Relationship Id="rId227" Type="http://schemas.openxmlformats.org/officeDocument/2006/relationships/image" Target="../media/image1265.png"/><Relationship Id="rId269" Type="http://schemas.openxmlformats.org/officeDocument/2006/relationships/image" Target="../media/image1286.png"/><Relationship Id="rId434" Type="http://schemas.openxmlformats.org/officeDocument/2006/relationships/customXml" Target="../ink/ink1390.xml"/><Relationship Id="rId476" Type="http://schemas.openxmlformats.org/officeDocument/2006/relationships/customXml" Target="../ink/ink1411.xml"/><Relationship Id="rId33" Type="http://schemas.openxmlformats.org/officeDocument/2006/relationships/image" Target="../media/image1169.png"/><Relationship Id="rId129" Type="http://schemas.openxmlformats.org/officeDocument/2006/relationships/image" Target="../media/image1217.png"/><Relationship Id="rId280" Type="http://schemas.openxmlformats.org/officeDocument/2006/relationships/customXml" Target="../ink/ink1313.xml"/><Relationship Id="rId336" Type="http://schemas.openxmlformats.org/officeDocument/2006/relationships/customXml" Target="../ink/ink1341.xml"/><Relationship Id="rId501" Type="http://schemas.openxmlformats.org/officeDocument/2006/relationships/image" Target="../media/image1402.png"/><Relationship Id="rId543" Type="http://schemas.openxmlformats.org/officeDocument/2006/relationships/image" Target="../media/image1423.png"/><Relationship Id="rId75" Type="http://schemas.openxmlformats.org/officeDocument/2006/relationships/image" Target="../media/image1190.png"/><Relationship Id="rId140" Type="http://schemas.openxmlformats.org/officeDocument/2006/relationships/customXml" Target="../ink/ink1243.xml"/><Relationship Id="rId182" Type="http://schemas.openxmlformats.org/officeDocument/2006/relationships/customXml" Target="../ink/ink1264.xml"/><Relationship Id="rId378" Type="http://schemas.openxmlformats.org/officeDocument/2006/relationships/customXml" Target="../ink/ink1362.xml"/><Relationship Id="rId403" Type="http://schemas.openxmlformats.org/officeDocument/2006/relationships/image" Target="../media/image1353.png"/><Relationship Id="rId6" Type="http://schemas.openxmlformats.org/officeDocument/2006/relationships/customXml" Target="../ink/ink1175.xml"/><Relationship Id="rId238" Type="http://schemas.openxmlformats.org/officeDocument/2006/relationships/customXml" Target="../ink/ink1292.xml"/><Relationship Id="rId445" Type="http://schemas.openxmlformats.org/officeDocument/2006/relationships/image" Target="../media/image1374.png"/><Relationship Id="rId487" Type="http://schemas.openxmlformats.org/officeDocument/2006/relationships/image" Target="../media/image1395.png"/><Relationship Id="rId291" Type="http://schemas.openxmlformats.org/officeDocument/2006/relationships/image" Target="../media/image1297.png"/><Relationship Id="rId305" Type="http://schemas.openxmlformats.org/officeDocument/2006/relationships/image" Target="../media/image1304.png"/><Relationship Id="rId347" Type="http://schemas.openxmlformats.org/officeDocument/2006/relationships/image" Target="../media/image1325.png"/><Relationship Id="rId512" Type="http://schemas.openxmlformats.org/officeDocument/2006/relationships/customXml" Target="../ink/ink1429.xml"/><Relationship Id="rId44" Type="http://schemas.openxmlformats.org/officeDocument/2006/relationships/customXml" Target="../ink/ink1195.xml"/><Relationship Id="rId86" Type="http://schemas.openxmlformats.org/officeDocument/2006/relationships/customXml" Target="../ink/ink1216.xml"/><Relationship Id="rId151" Type="http://schemas.openxmlformats.org/officeDocument/2006/relationships/image" Target="../media/image1228.png"/><Relationship Id="rId389" Type="http://schemas.openxmlformats.org/officeDocument/2006/relationships/image" Target="../media/image1346.png"/><Relationship Id="rId554" Type="http://schemas.openxmlformats.org/officeDocument/2006/relationships/customXml" Target="../ink/ink1450.xml"/><Relationship Id="rId193" Type="http://schemas.openxmlformats.org/officeDocument/2006/relationships/image" Target="../media/image1248.png"/><Relationship Id="rId207" Type="http://schemas.openxmlformats.org/officeDocument/2006/relationships/image" Target="../media/image1255.png"/><Relationship Id="rId249" Type="http://schemas.openxmlformats.org/officeDocument/2006/relationships/image" Target="../media/image1276.png"/><Relationship Id="rId414" Type="http://schemas.openxmlformats.org/officeDocument/2006/relationships/customXml" Target="../ink/ink1380.xml"/><Relationship Id="rId456" Type="http://schemas.openxmlformats.org/officeDocument/2006/relationships/customXml" Target="../ink/ink1401.xml"/><Relationship Id="rId498" Type="http://schemas.openxmlformats.org/officeDocument/2006/relationships/customXml" Target="../ink/ink1422.xml"/><Relationship Id="rId13" Type="http://schemas.openxmlformats.org/officeDocument/2006/relationships/customXml" Target="../ink/ink1180.xml"/><Relationship Id="rId109" Type="http://schemas.openxmlformats.org/officeDocument/2006/relationships/image" Target="../media/image1207.png"/><Relationship Id="rId260" Type="http://schemas.openxmlformats.org/officeDocument/2006/relationships/customXml" Target="../ink/ink1303.xml"/><Relationship Id="rId316" Type="http://schemas.openxmlformats.org/officeDocument/2006/relationships/customXml" Target="../ink/ink1331.xml"/><Relationship Id="rId523" Type="http://schemas.openxmlformats.org/officeDocument/2006/relationships/image" Target="../media/image1413.png"/><Relationship Id="rId55" Type="http://schemas.openxmlformats.org/officeDocument/2006/relationships/image" Target="../media/image1180.png"/><Relationship Id="rId97" Type="http://schemas.openxmlformats.org/officeDocument/2006/relationships/image" Target="../media/image1201.png"/><Relationship Id="rId120" Type="http://schemas.openxmlformats.org/officeDocument/2006/relationships/customXml" Target="../ink/ink1233.xml"/><Relationship Id="rId358" Type="http://schemas.openxmlformats.org/officeDocument/2006/relationships/customXml" Target="../ink/ink1352.xml"/><Relationship Id="rId162" Type="http://schemas.openxmlformats.org/officeDocument/2006/relationships/customXml" Target="../ink/ink1254.xml"/><Relationship Id="rId218" Type="http://schemas.openxmlformats.org/officeDocument/2006/relationships/customXml" Target="../ink/ink1282.xml"/><Relationship Id="rId425" Type="http://schemas.openxmlformats.org/officeDocument/2006/relationships/image" Target="../media/image1364.png"/><Relationship Id="rId467" Type="http://schemas.openxmlformats.org/officeDocument/2006/relationships/image" Target="../media/image1385.png"/><Relationship Id="rId271" Type="http://schemas.openxmlformats.org/officeDocument/2006/relationships/image" Target="../media/image1287.png"/><Relationship Id="rId24" Type="http://schemas.openxmlformats.org/officeDocument/2006/relationships/customXml" Target="../ink/ink1185.xml"/><Relationship Id="rId66" Type="http://schemas.openxmlformats.org/officeDocument/2006/relationships/customXml" Target="../ink/ink1206.xml"/><Relationship Id="rId131" Type="http://schemas.openxmlformats.org/officeDocument/2006/relationships/image" Target="../media/image1218.png"/><Relationship Id="rId327" Type="http://schemas.openxmlformats.org/officeDocument/2006/relationships/image" Target="../media/image1315.png"/><Relationship Id="rId369" Type="http://schemas.openxmlformats.org/officeDocument/2006/relationships/image" Target="../media/image1336.png"/><Relationship Id="rId534" Type="http://schemas.openxmlformats.org/officeDocument/2006/relationships/customXml" Target="../ink/ink1440.xml"/><Relationship Id="rId173" Type="http://schemas.openxmlformats.org/officeDocument/2006/relationships/image" Target="../media/image1239.png"/><Relationship Id="rId229" Type="http://schemas.openxmlformats.org/officeDocument/2006/relationships/image" Target="../media/image1266.png"/><Relationship Id="rId380" Type="http://schemas.openxmlformats.org/officeDocument/2006/relationships/customXml" Target="../ink/ink1363.xml"/><Relationship Id="rId436" Type="http://schemas.openxmlformats.org/officeDocument/2006/relationships/customXml" Target="../ink/ink1391.xml"/><Relationship Id="rId240" Type="http://schemas.openxmlformats.org/officeDocument/2006/relationships/customXml" Target="../ink/ink1293.xml"/><Relationship Id="rId478" Type="http://schemas.openxmlformats.org/officeDocument/2006/relationships/customXml" Target="../ink/ink1412.xml"/><Relationship Id="rId35" Type="http://schemas.openxmlformats.org/officeDocument/2006/relationships/image" Target="../media/image1170.png"/><Relationship Id="rId77" Type="http://schemas.openxmlformats.org/officeDocument/2006/relationships/image" Target="../media/image1191.png"/><Relationship Id="rId100" Type="http://schemas.openxmlformats.org/officeDocument/2006/relationships/customXml" Target="../ink/ink1223.xml"/><Relationship Id="rId282" Type="http://schemas.openxmlformats.org/officeDocument/2006/relationships/customXml" Target="../ink/ink1314.xml"/><Relationship Id="rId338" Type="http://schemas.openxmlformats.org/officeDocument/2006/relationships/customXml" Target="../ink/ink1342.xml"/><Relationship Id="rId503" Type="http://schemas.openxmlformats.org/officeDocument/2006/relationships/image" Target="../media/image1403.png"/><Relationship Id="rId545" Type="http://schemas.openxmlformats.org/officeDocument/2006/relationships/image" Target="../media/image1424.png"/><Relationship Id="rId8" Type="http://schemas.openxmlformats.org/officeDocument/2006/relationships/customXml" Target="../ink/ink1176.xml"/><Relationship Id="rId142" Type="http://schemas.openxmlformats.org/officeDocument/2006/relationships/customXml" Target="../ink/ink1244.xml"/><Relationship Id="rId184" Type="http://schemas.openxmlformats.org/officeDocument/2006/relationships/customXml" Target="../ink/ink1265.xml"/><Relationship Id="rId391" Type="http://schemas.openxmlformats.org/officeDocument/2006/relationships/image" Target="../media/image1347.png"/><Relationship Id="rId405" Type="http://schemas.openxmlformats.org/officeDocument/2006/relationships/image" Target="../media/image1354.png"/><Relationship Id="rId447" Type="http://schemas.openxmlformats.org/officeDocument/2006/relationships/image" Target="../media/image1375.png"/><Relationship Id="rId251" Type="http://schemas.openxmlformats.org/officeDocument/2006/relationships/image" Target="../media/image1277.png"/><Relationship Id="rId489" Type="http://schemas.openxmlformats.org/officeDocument/2006/relationships/image" Target="../media/image1396.png"/><Relationship Id="rId46" Type="http://schemas.openxmlformats.org/officeDocument/2006/relationships/customXml" Target="../ink/ink1196.xml"/><Relationship Id="rId293" Type="http://schemas.openxmlformats.org/officeDocument/2006/relationships/image" Target="../media/image1298.png"/><Relationship Id="rId307" Type="http://schemas.openxmlformats.org/officeDocument/2006/relationships/image" Target="../media/image1305.png"/><Relationship Id="rId349" Type="http://schemas.openxmlformats.org/officeDocument/2006/relationships/image" Target="../media/image1326.png"/><Relationship Id="rId514" Type="http://schemas.openxmlformats.org/officeDocument/2006/relationships/customXml" Target="../ink/ink1430.xml"/><Relationship Id="rId556" Type="http://schemas.openxmlformats.org/officeDocument/2006/relationships/customXml" Target="../ink/ink1451.xml"/><Relationship Id="rId88" Type="http://schemas.openxmlformats.org/officeDocument/2006/relationships/customXml" Target="../ink/ink1217.xml"/><Relationship Id="rId111" Type="http://schemas.openxmlformats.org/officeDocument/2006/relationships/image" Target="../media/image1208.png"/><Relationship Id="rId153" Type="http://schemas.openxmlformats.org/officeDocument/2006/relationships/image" Target="../media/image1229.png"/><Relationship Id="rId195" Type="http://schemas.openxmlformats.org/officeDocument/2006/relationships/image" Target="../media/image1249.png"/><Relationship Id="rId209" Type="http://schemas.openxmlformats.org/officeDocument/2006/relationships/image" Target="../media/image1256.png"/><Relationship Id="rId360" Type="http://schemas.openxmlformats.org/officeDocument/2006/relationships/customXml" Target="../ink/ink1353.xml"/><Relationship Id="rId416" Type="http://schemas.openxmlformats.org/officeDocument/2006/relationships/customXml" Target="../ink/ink1381.xml"/><Relationship Id="rId220" Type="http://schemas.openxmlformats.org/officeDocument/2006/relationships/customXml" Target="../ink/ink1283.xml"/><Relationship Id="rId458" Type="http://schemas.openxmlformats.org/officeDocument/2006/relationships/customXml" Target="../ink/ink1402.xml"/><Relationship Id="rId15" Type="http://schemas.openxmlformats.org/officeDocument/2006/relationships/image" Target="../media/image1160.png"/><Relationship Id="rId57" Type="http://schemas.openxmlformats.org/officeDocument/2006/relationships/image" Target="../media/image1181.png"/><Relationship Id="rId262" Type="http://schemas.openxmlformats.org/officeDocument/2006/relationships/customXml" Target="../ink/ink1304.xml"/><Relationship Id="rId318" Type="http://schemas.openxmlformats.org/officeDocument/2006/relationships/customXml" Target="../ink/ink1332.xml"/><Relationship Id="rId525" Type="http://schemas.openxmlformats.org/officeDocument/2006/relationships/image" Target="../media/image1414.png"/><Relationship Id="rId99" Type="http://schemas.openxmlformats.org/officeDocument/2006/relationships/image" Target="../media/image1202.png"/><Relationship Id="rId122" Type="http://schemas.openxmlformats.org/officeDocument/2006/relationships/customXml" Target="../ink/ink1234.xml"/><Relationship Id="rId164" Type="http://schemas.openxmlformats.org/officeDocument/2006/relationships/customXml" Target="../ink/ink1255.xml"/><Relationship Id="rId371" Type="http://schemas.openxmlformats.org/officeDocument/2006/relationships/image" Target="../media/image1337.png"/><Relationship Id="rId427" Type="http://schemas.openxmlformats.org/officeDocument/2006/relationships/image" Target="../media/image1365.png"/><Relationship Id="rId469" Type="http://schemas.openxmlformats.org/officeDocument/2006/relationships/image" Target="../media/image1386.png"/><Relationship Id="rId26" Type="http://schemas.openxmlformats.org/officeDocument/2006/relationships/customXml" Target="../ink/ink1186.xml"/><Relationship Id="rId231" Type="http://schemas.openxmlformats.org/officeDocument/2006/relationships/image" Target="../media/image1267.png"/><Relationship Id="rId273" Type="http://schemas.openxmlformats.org/officeDocument/2006/relationships/image" Target="../media/image1288.png"/><Relationship Id="rId329" Type="http://schemas.openxmlformats.org/officeDocument/2006/relationships/image" Target="../media/image1316.png"/><Relationship Id="rId480" Type="http://schemas.openxmlformats.org/officeDocument/2006/relationships/customXml" Target="../ink/ink1413.xml"/><Relationship Id="rId536" Type="http://schemas.openxmlformats.org/officeDocument/2006/relationships/customXml" Target="../ink/ink1441.xml"/><Relationship Id="rId68" Type="http://schemas.openxmlformats.org/officeDocument/2006/relationships/customXml" Target="../ink/ink1207.xml"/><Relationship Id="rId133" Type="http://schemas.openxmlformats.org/officeDocument/2006/relationships/image" Target="../media/image1219.png"/><Relationship Id="rId175" Type="http://schemas.openxmlformats.org/officeDocument/2006/relationships/image" Target="../media/image1240.png"/><Relationship Id="rId340" Type="http://schemas.openxmlformats.org/officeDocument/2006/relationships/customXml" Target="../ink/ink1343.xml"/><Relationship Id="rId200" Type="http://schemas.openxmlformats.org/officeDocument/2006/relationships/customXml" Target="../ink/ink1273.xml"/><Relationship Id="rId382" Type="http://schemas.openxmlformats.org/officeDocument/2006/relationships/customXml" Target="../ink/ink1364.xml"/><Relationship Id="rId438" Type="http://schemas.openxmlformats.org/officeDocument/2006/relationships/customXml" Target="../ink/ink1392.xml"/><Relationship Id="rId242" Type="http://schemas.openxmlformats.org/officeDocument/2006/relationships/customXml" Target="../ink/ink1294.xml"/><Relationship Id="rId284" Type="http://schemas.openxmlformats.org/officeDocument/2006/relationships/customXml" Target="../ink/ink1315.xml"/><Relationship Id="rId491" Type="http://schemas.openxmlformats.org/officeDocument/2006/relationships/image" Target="../media/image1397.png"/><Relationship Id="rId505" Type="http://schemas.openxmlformats.org/officeDocument/2006/relationships/image" Target="../media/image1404.png"/><Relationship Id="rId37" Type="http://schemas.openxmlformats.org/officeDocument/2006/relationships/image" Target="../media/image1171.png"/><Relationship Id="rId79" Type="http://schemas.openxmlformats.org/officeDocument/2006/relationships/image" Target="../media/image1192.png"/><Relationship Id="rId102" Type="http://schemas.openxmlformats.org/officeDocument/2006/relationships/customXml" Target="../ink/ink1224.xml"/><Relationship Id="rId144" Type="http://schemas.openxmlformats.org/officeDocument/2006/relationships/customXml" Target="../ink/ink1245.xml"/><Relationship Id="rId547" Type="http://schemas.openxmlformats.org/officeDocument/2006/relationships/image" Target="../media/image1425.png"/><Relationship Id="rId90" Type="http://schemas.openxmlformats.org/officeDocument/2006/relationships/customXml" Target="../ink/ink1218.xml"/><Relationship Id="rId186" Type="http://schemas.openxmlformats.org/officeDocument/2006/relationships/customXml" Target="../ink/ink1266.xml"/><Relationship Id="rId351" Type="http://schemas.openxmlformats.org/officeDocument/2006/relationships/image" Target="../media/image1327.png"/><Relationship Id="rId393" Type="http://schemas.openxmlformats.org/officeDocument/2006/relationships/image" Target="../media/image1348.png"/><Relationship Id="rId407" Type="http://schemas.openxmlformats.org/officeDocument/2006/relationships/image" Target="../media/image1355.png"/><Relationship Id="rId449" Type="http://schemas.openxmlformats.org/officeDocument/2006/relationships/image" Target="../media/image1376.png"/><Relationship Id="rId211" Type="http://schemas.openxmlformats.org/officeDocument/2006/relationships/image" Target="../media/image1257.png"/><Relationship Id="rId253" Type="http://schemas.openxmlformats.org/officeDocument/2006/relationships/image" Target="../media/image1278.png"/><Relationship Id="rId295" Type="http://schemas.openxmlformats.org/officeDocument/2006/relationships/image" Target="../media/image1299.png"/><Relationship Id="rId309" Type="http://schemas.openxmlformats.org/officeDocument/2006/relationships/image" Target="../media/image1306.png"/><Relationship Id="rId460" Type="http://schemas.openxmlformats.org/officeDocument/2006/relationships/customXml" Target="../ink/ink1403.xml"/><Relationship Id="rId516" Type="http://schemas.openxmlformats.org/officeDocument/2006/relationships/customXml" Target="../ink/ink1431.xml"/><Relationship Id="rId48" Type="http://schemas.openxmlformats.org/officeDocument/2006/relationships/customXml" Target="../ink/ink1197.xml"/><Relationship Id="rId113" Type="http://schemas.openxmlformats.org/officeDocument/2006/relationships/image" Target="../media/image1209.png"/><Relationship Id="rId320" Type="http://schemas.openxmlformats.org/officeDocument/2006/relationships/customXml" Target="../ink/ink1333.xml"/><Relationship Id="rId558" Type="http://schemas.openxmlformats.org/officeDocument/2006/relationships/customXml" Target="../ink/ink1452.xml"/><Relationship Id="rId155" Type="http://schemas.openxmlformats.org/officeDocument/2006/relationships/image" Target="../media/image1230.png"/><Relationship Id="rId197" Type="http://schemas.openxmlformats.org/officeDocument/2006/relationships/image" Target="../media/image1250.png"/><Relationship Id="rId362" Type="http://schemas.openxmlformats.org/officeDocument/2006/relationships/customXml" Target="../ink/ink1354.xml"/><Relationship Id="rId418" Type="http://schemas.openxmlformats.org/officeDocument/2006/relationships/customXml" Target="../ink/ink1382.xml"/><Relationship Id="rId222" Type="http://schemas.openxmlformats.org/officeDocument/2006/relationships/customXml" Target="../ink/ink1284.xml"/><Relationship Id="rId264" Type="http://schemas.openxmlformats.org/officeDocument/2006/relationships/customXml" Target="../ink/ink1305.xml"/><Relationship Id="rId471" Type="http://schemas.openxmlformats.org/officeDocument/2006/relationships/image" Target="../media/image1387.png"/><Relationship Id="rId17" Type="http://schemas.openxmlformats.org/officeDocument/2006/relationships/image" Target="../media/image1161.png"/><Relationship Id="rId59" Type="http://schemas.openxmlformats.org/officeDocument/2006/relationships/image" Target="../media/image1182.png"/><Relationship Id="rId124" Type="http://schemas.openxmlformats.org/officeDocument/2006/relationships/customXml" Target="../ink/ink1235.xml"/><Relationship Id="rId527" Type="http://schemas.openxmlformats.org/officeDocument/2006/relationships/image" Target="../media/image1415.png"/><Relationship Id="rId70" Type="http://schemas.openxmlformats.org/officeDocument/2006/relationships/customXml" Target="../ink/ink1208.xml"/><Relationship Id="rId166" Type="http://schemas.openxmlformats.org/officeDocument/2006/relationships/customXml" Target="../ink/ink1256.xml"/><Relationship Id="rId331" Type="http://schemas.openxmlformats.org/officeDocument/2006/relationships/image" Target="../media/image1317.png"/><Relationship Id="rId373" Type="http://schemas.openxmlformats.org/officeDocument/2006/relationships/image" Target="../media/image1338.png"/><Relationship Id="rId429" Type="http://schemas.openxmlformats.org/officeDocument/2006/relationships/image" Target="../media/image1366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268.png"/><Relationship Id="rId440" Type="http://schemas.openxmlformats.org/officeDocument/2006/relationships/customXml" Target="../ink/ink1393.xml"/><Relationship Id="rId28" Type="http://schemas.openxmlformats.org/officeDocument/2006/relationships/customXml" Target="../ink/ink1187.xml"/><Relationship Id="rId275" Type="http://schemas.openxmlformats.org/officeDocument/2006/relationships/image" Target="../media/image1289.png"/><Relationship Id="rId300" Type="http://schemas.openxmlformats.org/officeDocument/2006/relationships/customXml" Target="../ink/ink1323.xml"/><Relationship Id="rId482" Type="http://schemas.openxmlformats.org/officeDocument/2006/relationships/customXml" Target="../ink/ink1414.xml"/><Relationship Id="rId538" Type="http://schemas.openxmlformats.org/officeDocument/2006/relationships/customXml" Target="../ink/ink1442.xml"/><Relationship Id="rId81" Type="http://schemas.openxmlformats.org/officeDocument/2006/relationships/image" Target="../media/image1193.png"/><Relationship Id="rId135" Type="http://schemas.openxmlformats.org/officeDocument/2006/relationships/image" Target="../media/image1220.png"/><Relationship Id="rId177" Type="http://schemas.openxmlformats.org/officeDocument/2006/relationships/image" Target="../media/image1241.png"/><Relationship Id="rId342" Type="http://schemas.openxmlformats.org/officeDocument/2006/relationships/customXml" Target="../ink/ink1344.xml"/><Relationship Id="rId384" Type="http://schemas.openxmlformats.org/officeDocument/2006/relationships/customXml" Target="../ink/ink1365.xml"/><Relationship Id="rId202" Type="http://schemas.openxmlformats.org/officeDocument/2006/relationships/customXml" Target="../ink/ink1274.xml"/><Relationship Id="rId244" Type="http://schemas.openxmlformats.org/officeDocument/2006/relationships/customXml" Target="../ink/ink1295.xml"/><Relationship Id="rId39" Type="http://schemas.openxmlformats.org/officeDocument/2006/relationships/image" Target="../media/image1172.png"/><Relationship Id="rId286" Type="http://schemas.openxmlformats.org/officeDocument/2006/relationships/customXml" Target="../ink/ink1316.xml"/><Relationship Id="rId451" Type="http://schemas.openxmlformats.org/officeDocument/2006/relationships/image" Target="../media/image1377.png"/><Relationship Id="rId493" Type="http://schemas.openxmlformats.org/officeDocument/2006/relationships/image" Target="../media/image1398.png"/><Relationship Id="rId507" Type="http://schemas.openxmlformats.org/officeDocument/2006/relationships/image" Target="../media/image1405.png"/><Relationship Id="rId549" Type="http://schemas.openxmlformats.org/officeDocument/2006/relationships/image" Target="../media/image1426.png"/><Relationship Id="rId50" Type="http://schemas.openxmlformats.org/officeDocument/2006/relationships/customXml" Target="../ink/ink1198.xml"/><Relationship Id="rId104" Type="http://schemas.openxmlformats.org/officeDocument/2006/relationships/customXml" Target="../ink/ink1225.xml"/><Relationship Id="rId146" Type="http://schemas.openxmlformats.org/officeDocument/2006/relationships/customXml" Target="../ink/ink1246.xml"/><Relationship Id="rId188" Type="http://schemas.openxmlformats.org/officeDocument/2006/relationships/customXml" Target="../ink/ink1267.xml"/><Relationship Id="rId311" Type="http://schemas.openxmlformats.org/officeDocument/2006/relationships/image" Target="../media/image1307.png"/><Relationship Id="rId353" Type="http://schemas.openxmlformats.org/officeDocument/2006/relationships/image" Target="../media/image1328.png"/><Relationship Id="rId395" Type="http://schemas.openxmlformats.org/officeDocument/2006/relationships/image" Target="../media/image1349.png"/><Relationship Id="rId409" Type="http://schemas.openxmlformats.org/officeDocument/2006/relationships/image" Target="../media/image1356.png"/><Relationship Id="rId92" Type="http://schemas.openxmlformats.org/officeDocument/2006/relationships/customXml" Target="../ink/ink1219.xml"/><Relationship Id="rId213" Type="http://schemas.openxmlformats.org/officeDocument/2006/relationships/image" Target="../media/image1258.png"/><Relationship Id="rId420" Type="http://schemas.openxmlformats.org/officeDocument/2006/relationships/customXml" Target="../ink/ink1383.xml"/><Relationship Id="rId255" Type="http://schemas.openxmlformats.org/officeDocument/2006/relationships/image" Target="../media/image1279.png"/><Relationship Id="rId297" Type="http://schemas.openxmlformats.org/officeDocument/2006/relationships/image" Target="../media/image1300.png"/><Relationship Id="rId462" Type="http://schemas.openxmlformats.org/officeDocument/2006/relationships/customXml" Target="../ink/ink1404.xml"/><Relationship Id="rId518" Type="http://schemas.openxmlformats.org/officeDocument/2006/relationships/customXml" Target="../ink/ink1432.xml"/><Relationship Id="rId115" Type="http://schemas.openxmlformats.org/officeDocument/2006/relationships/image" Target="../media/image1210.png"/><Relationship Id="rId157" Type="http://schemas.openxmlformats.org/officeDocument/2006/relationships/image" Target="../media/image1231.png"/><Relationship Id="rId322" Type="http://schemas.openxmlformats.org/officeDocument/2006/relationships/customXml" Target="../ink/ink1334.xml"/><Relationship Id="rId364" Type="http://schemas.openxmlformats.org/officeDocument/2006/relationships/customXml" Target="../ink/ink1355.xml"/><Relationship Id="rId61" Type="http://schemas.openxmlformats.org/officeDocument/2006/relationships/image" Target="../media/image1183.png"/><Relationship Id="rId199" Type="http://schemas.openxmlformats.org/officeDocument/2006/relationships/image" Target="../media/image1251.png"/><Relationship Id="rId19" Type="http://schemas.openxmlformats.org/officeDocument/2006/relationships/image" Target="../media/image1162.png"/><Relationship Id="rId224" Type="http://schemas.openxmlformats.org/officeDocument/2006/relationships/customXml" Target="../ink/ink1285.xml"/><Relationship Id="rId266" Type="http://schemas.openxmlformats.org/officeDocument/2006/relationships/customXml" Target="../ink/ink1306.xml"/><Relationship Id="rId431" Type="http://schemas.openxmlformats.org/officeDocument/2006/relationships/image" Target="../media/image1367.png"/><Relationship Id="rId473" Type="http://schemas.openxmlformats.org/officeDocument/2006/relationships/image" Target="../media/image1388.png"/><Relationship Id="rId529" Type="http://schemas.openxmlformats.org/officeDocument/2006/relationships/image" Target="../media/image1416.png"/><Relationship Id="rId30" Type="http://schemas.openxmlformats.org/officeDocument/2006/relationships/customXml" Target="../ink/ink1188.xml"/><Relationship Id="rId126" Type="http://schemas.openxmlformats.org/officeDocument/2006/relationships/customXml" Target="../ink/ink1236.xml"/><Relationship Id="rId168" Type="http://schemas.openxmlformats.org/officeDocument/2006/relationships/customXml" Target="../ink/ink1257.xml"/><Relationship Id="rId333" Type="http://schemas.openxmlformats.org/officeDocument/2006/relationships/image" Target="../media/image1318.png"/><Relationship Id="rId540" Type="http://schemas.openxmlformats.org/officeDocument/2006/relationships/customXml" Target="../ink/ink1443.xml"/><Relationship Id="rId72" Type="http://schemas.openxmlformats.org/officeDocument/2006/relationships/customXml" Target="../ink/ink1209.xml"/><Relationship Id="rId375" Type="http://schemas.openxmlformats.org/officeDocument/2006/relationships/image" Target="../media/image1339.png"/><Relationship Id="rId3" Type="http://schemas.openxmlformats.org/officeDocument/2006/relationships/customXml" Target="../ink/ink1173.xml"/><Relationship Id="rId235" Type="http://schemas.openxmlformats.org/officeDocument/2006/relationships/image" Target="../media/image1269.png"/><Relationship Id="rId277" Type="http://schemas.openxmlformats.org/officeDocument/2006/relationships/image" Target="../media/image1290.png"/><Relationship Id="rId400" Type="http://schemas.openxmlformats.org/officeDocument/2006/relationships/customXml" Target="../ink/ink1373.xml"/><Relationship Id="rId442" Type="http://schemas.openxmlformats.org/officeDocument/2006/relationships/customXml" Target="../ink/ink1394.xml"/><Relationship Id="rId484" Type="http://schemas.openxmlformats.org/officeDocument/2006/relationships/customXml" Target="../ink/ink1415.xml"/><Relationship Id="rId137" Type="http://schemas.openxmlformats.org/officeDocument/2006/relationships/image" Target="../media/image1221.png"/><Relationship Id="rId302" Type="http://schemas.openxmlformats.org/officeDocument/2006/relationships/customXml" Target="../ink/ink1324.xml"/><Relationship Id="rId344" Type="http://schemas.openxmlformats.org/officeDocument/2006/relationships/customXml" Target="../ink/ink1345.xml"/><Relationship Id="rId41" Type="http://schemas.openxmlformats.org/officeDocument/2006/relationships/image" Target="../media/image1173.png"/><Relationship Id="rId83" Type="http://schemas.openxmlformats.org/officeDocument/2006/relationships/image" Target="../media/image1194.png"/><Relationship Id="rId179" Type="http://schemas.openxmlformats.org/officeDocument/2006/relationships/image" Target="../media/image1242.png"/><Relationship Id="rId386" Type="http://schemas.openxmlformats.org/officeDocument/2006/relationships/customXml" Target="../ink/ink1366.xml"/><Relationship Id="rId551" Type="http://schemas.openxmlformats.org/officeDocument/2006/relationships/image" Target="../media/image1427.png"/><Relationship Id="rId190" Type="http://schemas.openxmlformats.org/officeDocument/2006/relationships/customXml" Target="../ink/ink1268.xml"/><Relationship Id="rId204" Type="http://schemas.openxmlformats.org/officeDocument/2006/relationships/customXml" Target="../ink/ink1275.xml"/><Relationship Id="rId246" Type="http://schemas.openxmlformats.org/officeDocument/2006/relationships/customXml" Target="../ink/ink1296.xml"/><Relationship Id="rId288" Type="http://schemas.openxmlformats.org/officeDocument/2006/relationships/customXml" Target="../ink/ink1317.xml"/><Relationship Id="rId411" Type="http://schemas.openxmlformats.org/officeDocument/2006/relationships/image" Target="../media/image1357.png"/><Relationship Id="rId453" Type="http://schemas.openxmlformats.org/officeDocument/2006/relationships/image" Target="../media/image1378.png"/><Relationship Id="rId509" Type="http://schemas.openxmlformats.org/officeDocument/2006/relationships/image" Target="../media/image1406.png"/><Relationship Id="rId106" Type="http://schemas.openxmlformats.org/officeDocument/2006/relationships/customXml" Target="../ink/ink1226.xml"/><Relationship Id="rId313" Type="http://schemas.openxmlformats.org/officeDocument/2006/relationships/image" Target="../media/image1308.png"/><Relationship Id="rId495" Type="http://schemas.openxmlformats.org/officeDocument/2006/relationships/image" Target="../media/image1399.png"/><Relationship Id="rId10" Type="http://schemas.openxmlformats.org/officeDocument/2006/relationships/customXml" Target="../ink/ink1178.xml"/><Relationship Id="rId52" Type="http://schemas.openxmlformats.org/officeDocument/2006/relationships/customXml" Target="../ink/ink1199.xml"/><Relationship Id="rId94" Type="http://schemas.openxmlformats.org/officeDocument/2006/relationships/customXml" Target="../ink/ink1220.xml"/><Relationship Id="rId148" Type="http://schemas.openxmlformats.org/officeDocument/2006/relationships/customXml" Target="../ink/ink1247.xml"/><Relationship Id="rId355" Type="http://schemas.openxmlformats.org/officeDocument/2006/relationships/image" Target="../media/image1329.png"/><Relationship Id="rId397" Type="http://schemas.openxmlformats.org/officeDocument/2006/relationships/image" Target="../media/image1350.png"/><Relationship Id="rId520" Type="http://schemas.openxmlformats.org/officeDocument/2006/relationships/customXml" Target="../ink/ink1433.xml"/><Relationship Id="rId215" Type="http://schemas.openxmlformats.org/officeDocument/2006/relationships/image" Target="../media/image1259.png"/><Relationship Id="rId257" Type="http://schemas.openxmlformats.org/officeDocument/2006/relationships/image" Target="../media/image1280.png"/><Relationship Id="rId422" Type="http://schemas.openxmlformats.org/officeDocument/2006/relationships/customXml" Target="../ink/ink1384.xml"/><Relationship Id="rId464" Type="http://schemas.openxmlformats.org/officeDocument/2006/relationships/customXml" Target="../ink/ink1405.xml"/><Relationship Id="rId299" Type="http://schemas.openxmlformats.org/officeDocument/2006/relationships/image" Target="../media/image1301.png"/><Relationship Id="rId63" Type="http://schemas.openxmlformats.org/officeDocument/2006/relationships/image" Target="../media/image1184.png"/><Relationship Id="rId159" Type="http://schemas.openxmlformats.org/officeDocument/2006/relationships/image" Target="../media/image1232.png"/><Relationship Id="rId366" Type="http://schemas.openxmlformats.org/officeDocument/2006/relationships/customXml" Target="../ink/ink1356.xml"/><Relationship Id="rId226" Type="http://schemas.openxmlformats.org/officeDocument/2006/relationships/customXml" Target="../ink/ink1286.xml"/><Relationship Id="rId433" Type="http://schemas.openxmlformats.org/officeDocument/2006/relationships/image" Target="../media/image1368.png"/><Relationship Id="rId74" Type="http://schemas.openxmlformats.org/officeDocument/2006/relationships/customXml" Target="../ink/ink1210.xml"/><Relationship Id="rId377" Type="http://schemas.openxmlformats.org/officeDocument/2006/relationships/image" Target="../media/image1340.png"/><Relationship Id="rId500" Type="http://schemas.openxmlformats.org/officeDocument/2006/relationships/customXml" Target="../ink/ink1423.xml"/><Relationship Id="rId5" Type="http://schemas.openxmlformats.org/officeDocument/2006/relationships/customXml" Target="../ink/ink1174.xml"/><Relationship Id="rId237" Type="http://schemas.openxmlformats.org/officeDocument/2006/relationships/image" Target="../media/image1270.png"/><Relationship Id="rId444" Type="http://schemas.openxmlformats.org/officeDocument/2006/relationships/customXml" Target="../ink/ink1395.xml"/><Relationship Id="rId290" Type="http://schemas.openxmlformats.org/officeDocument/2006/relationships/customXml" Target="../ink/ink1318.xml"/><Relationship Id="rId304" Type="http://schemas.openxmlformats.org/officeDocument/2006/relationships/customXml" Target="../ink/ink1325.xml"/><Relationship Id="rId388" Type="http://schemas.openxmlformats.org/officeDocument/2006/relationships/customXml" Target="../ink/ink1367.xml"/><Relationship Id="rId511" Type="http://schemas.openxmlformats.org/officeDocument/2006/relationships/image" Target="../media/image1407.png"/><Relationship Id="rId85" Type="http://schemas.openxmlformats.org/officeDocument/2006/relationships/image" Target="../media/image1195.png"/><Relationship Id="rId150" Type="http://schemas.openxmlformats.org/officeDocument/2006/relationships/customXml" Target="../ink/ink1248.xml"/><Relationship Id="rId248" Type="http://schemas.openxmlformats.org/officeDocument/2006/relationships/customXml" Target="../ink/ink1297.xml"/><Relationship Id="rId455" Type="http://schemas.openxmlformats.org/officeDocument/2006/relationships/image" Target="../media/image1379.png"/><Relationship Id="rId12" Type="http://schemas.openxmlformats.org/officeDocument/2006/relationships/image" Target="../media/image1158.png"/><Relationship Id="rId108" Type="http://schemas.openxmlformats.org/officeDocument/2006/relationships/customXml" Target="../ink/ink1227.xml"/><Relationship Id="rId315" Type="http://schemas.openxmlformats.org/officeDocument/2006/relationships/image" Target="../media/image1309.png"/><Relationship Id="rId522" Type="http://schemas.openxmlformats.org/officeDocument/2006/relationships/customXml" Target="../ink/ink1434.xml"/><Relationship Id="rId96" Type="http://schemas.openxmlformats.org/officeDocument/2006/relationships/customXml" Target="../ink/ink1221.xml"/><Relationship Id="rId161" Type="http://schemas.openxmlformats.org/officeDocument/2006/relationships/image" Target="../media/image1233.png"/><Relationship Id="rId399" Type="http://schemas.openxmlformats.org/officeDocument/2006/relationships/image" Target="../media/image135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10.xml"/><Relationship Id="rId299" Type="http://schemas.openxmlformats.org/officeDocument/2006/relationships/customXml" Target="../ink/ink1601.xml"/><Relationship Id="rId21" Type="http://schemas.openxmlformats.org/officeDocument/2006/relationships/customXml" Target="../ink/ink1462.xml"/><Relationship Id="rId63" Type="http://schemas.openxmlformats.org/officeDocument/2006/relationships/customXml" Target="../ink/ink1483.xml"/><Relationship Id="rId159" Type="http://schemas.openxmlformats.org/officeDocument/2006/relationships/customXml" Target="../ink/ink1531.xml"/><Relationship Id="rId324" Type="http://schemas.openxmlformats.org/officeDocument/2006/relationships/image" Target="../media/image1593.png"/><Relationship Id="rId170" Type="http://schemas.openxmlformats.org/officeDocument/2006/relationships/image" Target="../media/image1516.png"/><Relationship Id="rId226" Type="http://schemas.openxmlformats.org/officeDocument/2006/relationships/image" Target="../media/image1544.png"/><Relationship Id="rId268" Type="http://schemas.openxmlformats.org/officeDocument/2006/relationships/image" Target="../media/image1565.png"/><Relationship Id="rId32" Type="http://schemas.openxmlformats.org/officeDocument/2006/relationships/image" Target="../media/image1447.png"/><Relationship Id="rId74" Type="http://schemas.openxmlformats.org/officeDocument/2006/relationships/image" Target="../media/image1468.png"/><Relationship Id="rId128" Type="http://schemas.openxmlformats.org/officeDocument/2006/relationships/image" Target="../media/image1495.png"/><Relationship Id="rId5" Type="http://schemas.openxmlformats.org/officeDocument/2006/relationships/customXml" Target="../ink/ink1454.xml"/><Relationship Id="rId181" Type="http://schemas.openxmlformats.org/officeDocument/2006/relationships/customXml" Target="../ink/ink1542.xml"/><Relationship Id="rId237" Type="http://schemas.openxmlformats.org/officeDocument/2006/relationships/customXml" Target="../ink/ink1570.xml"/><Relationship Id="rId279" Type="http://schemas.openxmlformats.org/officeDocument/2006/relationships/customXml" Target="../ink/ink1591.xml"/><Relationship Id="rId43" Type="http://schemas.openxmlformats.org/officeDocument/2006/relationships/customXml" Target="../ink/ink1473.xml"/><Relationship Id="rId139" Type="http://schemas.openxmlformats.org/officeDocument/2006/relationships/customXml" Target="../ink/ink1521.xml"/><Relationship Id="rId290" Type="http://schemas.openxmlformats.org/officeDocument/2006/relationships/image" Target="../media/image1576.png"/><Relationship Id="rId304" Type="http://schemas.openxmlformats.org/officeDocument/2006/relationships/image" Target="../media/image1583.png"/><Relationship Id="rId85" Type="http://schemas.openxmlformats.org/officeDocument/2006/relationships/customXml" Target="../ink/ink1494.xml"/><Relationship Id="rId150" Type="http://schemas.openxmlformats.org/officeDocument/2006/relationships/image" Target="../media/image1506.png"/><Relationship Id="rId192" Type="http://schemas.openxmlformats.org/officeDocument/2006/relationships/image" Target="../media/image1527.png"/><Relationship Id="rId206" Type="http://schemas.openxmlformats.org/officeDocument/2006/relationships/image" Target="../media/image1534.png"/><Relationship Id="rId248" Type="http://schemas.openxmlformats.org/officeDocument/2006/relationships/image" Target="../media/image1555.png"/><Relationship Id="rId12" Type="http://schemas.openxmlformats.org/officeDocument/2006/relationships/image" Target="../media/image1437.png"/><Relationship Id="rId108" Type="http://schemas.openxmlformats.org/officeDocument/2006/relationships/image" Target="../media/image1485.png"/><Relationship Id="rId315" Type="http://schemas.openxmlformats.org/officeDocument/2006/relationships/customXml" Target="../ink/ink1609.xml"/><Relationship Id="rId54" Type="http://schemas.openxmlformats.org/officeDocument/2006/relationships/image" Target="../media/image1458.png"/><Relationship Id="rId96" Type="http://schemas.openxmlformats.org/officeDocument/2006/relationships/image" Target="../media/image1479.png"/><Relationship Id="rId161" Type="http://schemas.openxmlformats.org/officeDocument/2006/relationships/customXml" Target="../ink/ink1532.xml"/><Relationship Id="rId217" Type="http://schemas.openxmlformats.org/officeDocument/2006/relationships/customXml" Target="../ink/ink1560.xml"/><Relationship Id="rId259" Type="http://schemas.openxmlformats.org/officeDocument/2006/relationships/customXml" Target="../ink/ink1581.xml"/><Relationship Id="rId23" Type="http://schemas.openxmlformats.org/officeDocument/2006/relationships/customXml" Target="../ink/ink1463.xml"/><Relationship Id="rId119" Type="http://schemas.openxmlformats.org/officeDocument/2006/relationships/customXml" Target="../ink/ink1511.xml"/><Relationship Id="rId270" Type="http://schemas.openxmlformats.org/officeDocument/2006/relationships/image" Target="../media/image1566.png"/><Relationship Id="rId65" Type="http://schemas.openxmlformats.org/officeDocument/2006/relationships/customXml" Target="../ink/ink1484.xml"/><Relationship Id="rId130" Type="http://schemas.openxmlformats.org/officeDocument/2006/relationships/image" Target="../media/image1496.png"/><Relationship Id="rId172" Type="http://schemas.openxmlformats.org/officeDocument/2006/relationships/image" Target="../media/image1517.png"/><Relationship Id="rId228" Type="http://schemas.openxmlformats.org/officeDocument/2006/relationships/image" Target="../media/image1545.png"/><Relationship Id="rId281" Type="http://schemas.openxmlformats.org/officeDocument/2006/relationships/customXml" Target="../ink/ink1592.xml"/><Relationship Id="rId34" Type="http://schemas.openxmlformats.org/officeDocument/2006/relationships/image" Target="../media/image1448.png"/><Relationship Id="rId55" Type="http://schemas.openxmlformats.org/officeDocument/2006/relationships/customXml" Target="../ink/ink1479.xml"/><Relationship Id="rId76" Type="http://schemas.openxmlformats.org/officeDocument/2006/relationships/image" Target="../media/image1469.png"/><Relationship Id="rId97" Type="http://schemas.openxmlformats.org/officeDocument/2006/relationships/customXml" Target="../ink/ink1500.xml"/><Relationship Id="rId120" Type="http://schemas.openxmlformats.org/officeDocument/2006/relationships/image" Target="../media/image1491.png"/><Relationship Id="rId141" Type="http://schemas.openxmlformats.org/officeDocument/2006/relationships/customXml" Target="../ink/ink1522.xml"/><Relationship Id="rId7" Type="http://schemas.openxmlformats.org/officeDocument/2006/relationships/customXml" Target="../ink/ink1455.xml"/><Relationship Id="rId162" Type="http://schemas.openxmlformats.org/officeDocument/2006/relationships/image" Target="../media/image1512.png"/><Relationship Id="rId183" Type="http://schemas.openxmlformats.org/officeDocument/2006/relationships/customXml" Target="../ink/ink1543.xml"/><Relationship Id="rId218" Type="http://schemas.openxmlformats.org/officeDocument/2006/relationships/image" Target="../media/image1540.png"/><Relationship Id="rId239" Type="http://schemas.openxmlformats.org/officeDocument/2006/relationships/customXml" Target="../ink/ink1571.xml"/><Relationship Id="rId250" Type="http://schemas.openxmlformats.org/officeDocument/2006/relationships/image" Target="../media/image1556.png"/><Relationship Id="rId271" Type="http://schemas.openxmlformats.org/officeDocument/2006/relationships/customXml" Target="../ink/ink1587.xml"/><Relationship Id="rId292" Type="http://schemas.openxmlformats.org/officeDocument/2006/relationships/image" Target="../media/image1577.png"/><Relationship Id="rId306" Type="http://schemas.openxmlformats.org/officeDocument/2006/relationships/image" Target="../media/image1584.png"/><Relationship Id="rId24" Type="http://schemas.openxmlformats.org/officeDocument/2006/relationships/image" Target="../media/image1443.png"/><Relationship Id="rId45" Type="http://schemas.openxmlformats.org/officeDocument/2006/relationships/customXml" Target="../ink/ink1474.xml"/><Relationship Id="rId66" Type="http://schemas.openxmlformats.org/officeDocument/2006/relationships/image" Target="../media/image1464.png"/><Relationship Id="rId87" Type="http://schemas.openxmlformats.org/officeDocument/2006/relationships/customXml" Target="../ink/ink1495.xml"/><Relationship Id="rId110" Type="http://schemas.openxmlformats.org/officeDocument/2006/relationships/image" Target="../media/image1486.png"/><Relationship Id="rId131" Type="http://schemas.openxmlformats.org/officeDocument/2006/relationships/customXml" Target="../ink/ink1517.xml"/><Relationship Id="rId152" Type="http://schemas.openxmlformats.org/officeDocument/2006/relationships/image" Target="../media/image1507.png"/><Relationship Id="rId173" Type="http://schemas.openxmlformats.org/officeDocument/2006/relationships/customXml" Target="../ink/ink1538.xml"/><Relationship Id="rId194" Type="http://schemas.openxmlformats.org/officeDocument/2006/relationships/image" Target="../media/image1528.png"/><Relationship Id="rId208" Type="http://schemas.openxmlformats.org/officeDocument/2006/relationships/image" Target="../media/image1535.png"/><Relationship Id="rId229" Type="http://schemas.openxmlformats.org/officeDocument/2006/relationships/customXml" Target="../ink/ink1566.xml"/><Relationship Id="rId240" Type="http://schemas.openxmlformats.org/officeDocument/2006/relationships/image" Target="../media/image1551.png"/><Relationship Id="rId261" Type="http://schemas.openxmlformats.org/officeDocument/2006/relationships/customXml" Target="../ink/ink1582.xml"/><Relationship Id="rId14" Type="http://schemas.openxmlformats.org/officeDocument/2006/relationships/image" Target="../media/image1438.png"/><Relationship Id="rId35" Type="http://schemas.openxmlformats.org/officeDocument/2006/relationships/customXml" Target="../ink/ink1469.xml"/><Relationship Id="rId56" Type="http://schemas.openxmlformats.org/officeDocument/2006/relationships/image" Target="../media/image1459.png"/><Relationship Id="rId77" Type="http://schemas.openxmlformats.org/officeDocument/2006/relationships/customXml" Target="../ink/ink1490.xml"/><Relationship Id="rId100" Type="http://schemas.openxmlformats.org/officeDocument/2006/relationships/image" Target="../media/image1481.png"/><Relationship Id="rId282" Type="http://schemas.openxmlformats.org/officeDocument/2006/relationships/image" Target="../media/image1572.png"/><Relationship Id="rId317" Type="http://schemas.openxmlformats.org/officeDocument/2006/relationships/customXml" Target="../ink/ink1610.xml"/><Relationship Id="rId8" Type="http://schemas.openxmlformats.org/officeDocument/2006/relationships/image" Target="../media/image1435.png"/><Relationship Id="rId98" Type="http://schemas.openxmlformats.org/officeDocument/2006/relationships/image" Target="../media/image1480.png"/><Relationship Id="rId121" Type="http://schemas.openxmlformats.org/officeDocument/2006/relationships/customXml" Target="../ink/ink1512.xml"/><Relationship Id="rId142" Type="http://schemas.openxmlformats.org/officeDocument/2006/relationships/image" Target="../media/image1502.png"/><Relationship Id="rId163" Type="http://schemas.openxmlformats.org/officeDocument/2006/relationships/customXml" Target="../ink/ink1533.xml"/><Relationship Id="rId184" Type="http://schemas.openxmlformats.org/officeDocument/2006/relationships/image" Target="../media/image1523.png"/><Relationship Id="rId219" Type="http://schemas.openxmlformats.org/officeDocument/2006/relationships/customXml" Target="../ink/ink1561.xml"/><Relationship Id="rId230" Type="http://schemas.openxmlformats.org/officeDocument/2006/relationships/image" Target="../media/image1546.png"/><Relationship Id="rId251" Type="http://schemas.openxmlformats.org/officeDocument/2006/relationships/customXml" Target="../ink/ink1577.xml"/><Relationship Id="rId25" Type="http://schemas.openxmlformats.org/officeDocument/2006/relationships/customXml" Target="../ink/ink1464.xml"/><Relationship Id="rId46" Type="http://schemas.openxmlformats.org/officeDocument/2006/relationships/image" Target="../media/image1454.png"/><Relationship Id="rId67" Type="http://schemas.openxmlformats.org/officeDocument/2006/relationships/customXml" Target="../ink/ink1485.xml"/><Relationship Id="rId272" Type="http://schemas.openxmlformats.org/officeDocument/2006/relationships/image" Target="../media/image1567.png"/><Relationship Id="rId293" Type="http://schemas.openxmlformats.org/officeDocument/2006/relationships/customXml" Target="../ink/ink1598.xml"/><Relationship Id="rId307" Type="http://schemas.openxmlformats.org/officeDocument/2006/relationships/customXml" Target="../ink/ink1605.xml"/><Relationship Id="rId88" Type="http://schemas.openxmlformats.org/officeDocument/2006/relationships/image" Target="../media/image1475.png"/><Relationship Id="rId111" Type="http://schemas.openxmlformats.org/officeDocument/2006/relationships/customXml" Target="../ink/ink1507.xml"/><Relationship Id="rId132" Type="http://schemas.openxmlformats.org/officeDocument/2006/relationships/image" Target="../media/image1497.png"/><Relationship Id="rId153" Type="http://schemas.openxmlformats.org/officeDocument/2006/relationships/customXml" Target="../ink/ink1528.xml"/><Relationship Id="rId174" Type="http://schemas.openxmlformats.org/officeDocument/2006/relationships/image" Target="../media/image1518.png"/><Relationship Id="rId195" Type="http://schemas.openxmlformats.org/officeDocument/2006/relationships/customXml" Target="../ink/ink1549.xml"/><Relationship Id="rId209" Type="http://schemas.openxmlformats.org/officeDocument/2006/relationships/customXml" Target="../ink/ink1556.xml"/><Relationship Id="rId220" Type="http://schemas.openxmlformats.org/officeDocument/2006/relationships/image" Target="../media/image1541.png"/><Relationship Id="rId241" Type="http://schemas.openxmlformats.org/officeDocument/2006/relationships/customXml" Target="../ink/ink1572.xml"/><Relationship Id="rId15" Type="http://schemas.openxmlformats.org/officeDocument/2006/relationships/customXml" Target="../ink/ink1459.xml"/><Relationship Id="rId36" Type="http://schemas.openxmlformats.org/officeDocument/2006/relationships/image" Target="../media/image1449.png"/><Relationship Id="rId57" Type="http://schemas.openxmlformats.org/officeDocument/2006/relationships/customXml" Target="../ink/ink1480.xml"/><Relationship Id="rId262" Type="http://schemas.openxmlformats.org/officeDocument/2006/relationships/image" Target="../media/image1562.png"/><Relationship Id="rId283" Type="http://schemas.openxmlformats.org/officeDocument/2006/relationships/customXml" Target="../ink/ink1593.xml"/><Relationship Id="rId318" Type="http://schemas.openxmlformats.org/officeDocument/2006/relationships/image" Target="../media/image1590.png"/><Relationship Id="rId78" Type="http://schemas.openxmlformats.org/officeDocument/2006/relationships/image" Target="../media/image1470.png"/><Relationship Id="rId99" Type="http://schemas.openxmlformats.org/officeDocument/2006/relationships/customXml" Target="../ink/ink1501.xml"/><Relationship Id="rId101" Type="http://schemas.openxmlformats.org/officeDocument/2006/relationships/customXml" Target="../ink/ink1502.xml"/><Relationship Id="rId122" Type="http://schemas.openxmlformats.org/officeDocument/2006/relationships/image" Target="../media/image1492.png"/><Relationship Id="rId143" Type="http://schemas.openxmlformats.org/officeDocument/2006/relationships/customXml" Target="../ink/ink1523.xml"/><Relationship Id="rId164" Type="http://schemas.openxmlformats.org/officeDocument/2006/relationships/image" Target="../media/image1513.png"/><Relationship Id="rId185" Type="http://schemas.openxmlformats.org/officeDocument/2006/relationships/customXml" Target="../ink/ink1544.xml"/><Relationship Id="rId9" Type="http://schemas.openxmlformats.org/officeDocument/2006/relationships/customXml" Target="../ink/ink1456.xml"/><Relationship Id="rId210" Type="http://schemas.openxmlformats.org/officeDocument/2006/relationships/image" Target="../media/image1536.png"/><Relationship Id="rId26" Type="http://schemas.openxmlformats.org/officeDocument/2006/relationships/image" Target="../media/image1444.png"/><Relationship Id="rId231" Type="http://schemas.openxmlformats.org/officeDocument/2006/relationships/customXml" Target="../ink/ink1567.xml"/><Relationship Id="rId252" Type="http://schemas.openxmlformats.org/officeDocument/2006/relationships/image" Target="../media/image1557.png"/><Relationship Id="rId273" Type="http://schemas.openxmlformats.org/officeDocument/2006/relationships/customXml" Target="../ink/ink1588.xml"/><Relationship Id="rId294" Type="http://schemas.openxmlformats.org/officeDocument/2006/relationships/image" Target="../media/image1578.png"/><Relationship Id="rId308" Type="http://schemas.openxmlformats.org/officeDocument/2006/relationships/image" Target="../media/image1585.png"/><Relationship Id="rId47" Type="http://schemas.openxmlformats.org/officeDocument/2006/relationships/customXml" Target="../ink/ink1475.xml"/><Relationship Id="rId68" Type="http://schemas.openxmlformats.org/officeDocument/2006/relationships/image" Target="../media/image1465.png"/><Relationship Id="rId89" Type="http://schemas.openxmlformats.org/officeDocument/2006/relationships/customXml" Target="../ink/ink1496.xml"/><Relationship Id="rId112" Type="http://schemas.openxmlformats.org/officeDocument/2006/relationships/image" Target="../media/image1487.png"/><Relationship Id="rId133" Type="http://schemas.openxmlformats.org/officeDocument/2006/relationships/customXml" Target="../ink/ink1518.xml"/><Relationship Id="rId154" Type="http://schemas.openxmlformats.org/officeDocument/2006/relationships/image" Target="../media/image1508.png"/><Relationship Id="rId175" Type="http://schemas.openxmlformats.org/officeDocument/2006/relationships/customXml" Target="../ink/ink1539.xml"/><Relationship Id="rId196" Type="http://schemas.openxmlformats.org/officeDocument/2006/relationships/image" Target="../media/image1529.png"/><Relationship Id="rId200" Type="http://schemas.openxmlformats.org/officeDocument/2006/relationships/image" Target="../media/image1531.png"/><Relationship Id="rId16" Type="http://schemas.openxmlformats.org/officeDocument/2006/relationships/image" Target="../media/image1439.png"/><Relationship Id="rId221" Type="http://schemas.openxmlformats.org/officeDocument/2006/relationships/customXml" Target="../ink/ink1562.xml"/><Relationship Id="rId242" Type="http://schemas.openxmlformats.org/officeDocument/2006/relationships/image" Target="../media/image1552.png"/><Relationship Id="rId263" Type="http://schemas.openxmlformats.org/officeDocument/2006/relationships/customXml" Target="../ink/ink1583.xml"/><Relationship Id="rId284" Type="http://schemas.openxmlformats.org/officeDocument/2006/relationships/image" Target="../media/image1573.png"/><Relationship Id="rId319" Type="http://schemas.openxmlformats.org/officeDocument/2006/relationships/customXml" Target="../ink/ink1611.xml"/><Relationship Id="rId37" Type="http://schemas.openxmlformats.org/officeDocument/2006/relationships/customXml" Target="../ink/ink1470.xml"/><Relationship Id="rId58" Type="http://schemas.openxmlformats.org/officeDocument/2006/relationships/image" Target="../media/image1460.png"/><Relationship Id="rId79" Type="http://schemas.openxmlformats.org/officeDocument/2006/relationships/customXml" Target="../ink/ink1491.xml"/><Relationship Id="rId102" Type="http://schemas.openxmlformats.org/officeDocument/2006/relationships/image" Target="../media/image1482.png"/><Relationship Id="rId123" Type="http://schemas.openxmlformats.org/officeDocument/2006/relationships/customXml" Target="../ink/ink1513.xml"/><Relationship Id="rId144" Type="http://schemas.openxmlformats.org/officeDocument/2006/relationships/image" Target="../media/image1503.png"/><Relationship Id="rId90" Type="http://schemas.openxmlformats.org/officeDocument/2006/relationships/image" Target="../media/image1476.png"/><Relationship Id="rId165" Type="http://schemas.openxmlformats.org/officeDocument/2006/relationships/customXml" Target="../ink/ink1534.xml"/><Relationship Id="rId186" Type="http://schemas.openxmlformats.org/officeDocument/2006/relationships/image" Target="../media/image1524.png"/><Relationship Id="rId211" Type="http://schemas.openxmlformats.org/officeDocument/2006/relationships/customXml" Target="../ink/ink1557.xml"/><Relationship Id="rId232" Type="http://schemas.openxmlformats.org/officeDocument/2006/relationships/image" Target="../media/image1547.png"/><Relationship Id="rId253" Type="http://schemas.openxmlformats.org/officeDocument/2006/relationships/customXml" Target="../ink/ink1578.xml"/><Relationship Id="rId274" Type="http://schemas.openxmlformats.org/officeDocument/2006/relationships/image" Target="../media/image1568.png"/><Relationship Id="rId295" Type="http://schemas.openxmlformats.org/officeDocument/2006/relationships/customXml" Target="../ink/ink1599.xml"/><Relationship Id="rId309" Type="http://schemas.openxmlformats.org/officeDocument/2006/relationships/customXml" Target="../ink/ink1606.xml"/><Relationship Id="rId27" Type="http://schemas.openxmlformats.org/officeDocument/2006/relationships/customXml" Target="../ink/ink1465.xml"/><Relationship Id="rId48" Type="http://schemas.openxmlformats.org/officeDocument/2006/relationships/image" Target="../media/image1455.png"/><Relationship Id="rId69" Type="http://schemas.openxmlformats.org/officeDocument/2006/relationships/customXml" Target="../ink/ink1486.xml"/><Relationship Id="rId113" Type="http://schemas.openxmlformats.org/officeDocument/2006/relationships/customXml" Target="../ink/ink1508.xml"/><Relationship Id="rId134" Type="http://schemas.openxmlformats.org/officeDocument/2006/relationships/image" Target="../media/image1498.png"/><Relationship Id="rId320" Type="http://schemas.openxmlformats.org/officeDocument/2006/relationships/image" Target="../media/image1591.png"/><Relationship Id="rId80" Type="http://schemas.openxmlformats.org/officeDocument/2006/relationships/image" Target="../media/image1471.png"/><Relationship Id="rId155" Type="http://schemas.openxmlformats.org/officeDocument/2006/relationships/customXml" Target="../ink/ink1529.xml"/><Relationship Id="rId176" Type="http://schemas.openxmlformats.org/officeDocument/2006/relationships/image" Target="../media/image1519.png"/><Relationship Id="rId197" Type="http://schemas.openxmlformats.org/officeDocument/2006/relationships/customXml" Target="../ink/ink1550.xml"/><Relationship Id="rId201" Type="http://schemas.openxmlformats.org/officeDocument/2006/relationships/customXml" Target="../ink/ink1552.xml"/><Relationship Id="rId222" Type="http://schemas.openxmlformats.org/officeDocument/2006/relationships/image" Target="../media/image1542.png"/><Relationship Id="rId243" Type="http://schemas.openxmlformats.org/officeDocument/2006/relationships/customXml" Target="../ink/ink1573.xml"/><Relationship Id="rId264" Type="http://schemas.openxmlformats.org/officeDocument/2006/relationships/image" Target="../media/image1563.png"/><Relationship Id="rId285" Type="http://schemas.openxmlformats.org/officeDocument/2006/relationships/customXml" Target="../ink/ink1594.xml"/><Relationship Id="rId17" Type="http://schemas.openxmlformats.org/officeDocument/2006/relationships/customXml" Target="../ink/ink1460.xml"/><Relationship Id="rId38" Type="http://schemas.openxmlformats.org/officeDocument/2006/relationships/image" Target="../media/image1450.png"/><Relationship Id="rId59" Type="http://schemas.openxmlformats.org/officeDocument/2006/relationships/customXml" Target="../ink/ink1481.xml"/><Relationship Id="rId103" Type="http://schemas.openxmlformats.org/officeDocument/2006/relationships/customXml" Target="../ink/ink1503.xml"/><Relationship Id="rId124" Type="http://schemas.openxmlformats.org/officeDocument/2006/relationships/image" Target="../media/image1493.png"/><Relationship Id="rId310" Type="http://schemas.openxmlformats.org/officeDocument/2006/relationships/image" Target="../media/image1586.png"/><Relationship Id="rId70" Type="http://schemas.openxmlformats.org/officeDocument/2006/relationships/image" Target="../media/image1466.png"/><Relationship Id="rId91" Type="http://schemas.openxmlformats.org/officeDocument/2006/relationships/customXml" Target="../ink/ink1497.xml"/><Relationship Id="rId145" Type="http://schemas.openxmlformats.org/officeDocument/2006/relationships/customXml" Target="../ink/ink1524.xml"/><Relationship Id="rId166" Type="http://schemas.openxmlformats.org/officeDocument/2006/relationships/image" Target="../media/image1514.png"/><Relationship Id="rId187" Type="http://schemas.openxmlformats.org/officeDocument/2006/relationships/customXml" Target="../ink/ink1545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537.png"/><Relationship Id="rId233" Type="http://schemas.openxmlformats.org/officeDocument/2006/relationships/customXml" Target="../ink/ink1568.xml"/><Relationship Id="rId254" Type="http://schemas.openxmlformats.org/officeDocument/2006/relationships/image" Target="../media/image1558.png"/><Relationship Id="rId28" Type="http://schemas.openxmlformats.org/officeDocument/2006/relationships/image" Target="../media/image1445.png"/><Relationship Id="rId49" Type="http://schemas.openxmlformats.org/officeDocument/2006/relationships/customXml" Target="../ink/ink1476.xml"/><Relationship Id="rId114" Type="http://schemas.openxmlformats.org/officeDocument/2006/relationships/image" Target="../media/image1488.png"/><Relationship Id="rId275" Type="http://schemas.openxmlformats.org/officeDocument/2006/relationships/customXml" Target="../ink/ink1589.xml"/><Relationship Id="rId296" Type="http://schemas.openxmlformats.org/officeDocument/2006/relationships/image" Target="../media/image1579.png"/><Relationship Id="rId300" Type="http://schemas.openxmlformats.org/officeDocument/2006/relationships/image" Target="../media/image1581.png"/><Relationship Id="rId60" Type="http://schemas.openxmlformats.org/officeDocument/2006/relationships/image" Target="../media/image1461.png"/><Relationship Id="rId81" Type="http://schemas.openxmlformats.org/officeDocument/2006/relationships/customXml" Target="../ink/ink1492.xml"/><Relationship Id="rId135" Type="http://schemas.openxmlformats.org/officeDocument/2006/relationships/customXml" Target="../ink/ink1519.xml"/><Relationship Id="rId156" Type="http://schemas.openxmlformats.org/officeDocument/2006/relationships/image" Target="../media/image1509.png"/><Relationship Id="rId177" Type="http://schemas.openxmlformats.org/officeDocument/2006/relationships/customXml" Target="../ink/ink1540.xml"/><Relationship Id="rId198" Type="http://schemas.openxmlformats.org/officeDocument/2006/relationships/image" Target="../media/image1530.png"/><Relationship Id="rId321" Type="http://schemas.openxmlformats.org/officeDocument/2006/relationships/customXml" Target="../ink/ink1612.xml"/><Relationship Id="rId202" Type="http://schemas.openxmlformats.org/officeDocument/2006/relationships/image" Target="../media/image1532.png"/><Relationship Id="rId223" Type="http://schemas.openxmlformats.org/officeDocument/2006/relationships/customXml" Target="../ink/ink1563.xml"/><Relationship Id="rId244" Type="http://schemas.openxmlformats.org/officeDocument/2006/relationships/image" Target="../media/image1553.png"/><Relationship Id="rId18" Type="http://schemas.openxmlformats.org/officeDocument/2006/relationships/image" Target="../media/image1440.png"/><Relationship Id="rId39" Type="http://schemas.openxmlformats.org/officeDocument/2006/relationships/customXml" Target="../ink/ink1471.xml"/><Relationship Id="rId265" Type="http://schemas.openxmlformats.org/officeDocument/2006/relationships/customXml" Target="../ink/ink1584.xml"/><Relationship Id="rId286" Type="http://schemas.openxmlformats.org/officeDocument/2006/relationships/image" Target="../media/image1574.png"/><Relationship Id="rId50" Type="http://schemas.openxmlformats.org/officeDocument/2006/relationships/image" Target="../media/image1456.png"/><Relationship Id="rId104" Type="http://schemas.openxmlformats.org/officeDocument/2006/relationships/image" Target="../media/image1483.png"/><Relationship Id="rId125" Type="http://schemas.openxmlformats.org/officeDocument/2006/relationships/customXml" Target="../ink/ink1514.xml"/><Relationship Id="rId146" Type="http://schemas.openxmlformats.org/officeDocument/2006/relationships/image" Target="../media/image1504.png"/><Relationship Id="rId167" Type="http://schemas.openxmlformats.org/officeDocument/2006/relationships/customXml" Target="../ink/ink1535.xml"/><Relationship Id="rId188" Type="http://schemas.openxmlformats.org/officeDocument/2006/relationships/image" Target="../media/image1525.png"/><Relationship Id="rId311" Type="http://schemas.openxmlformats.org/officeDocument/2006/relationships/customXml" Target="../ink/ink1607.xml"/><Relationship Id="rId71" Type="http://schemas.openxmlformats.org/officeDocument/2006/relationships/customXml" Target="../ink/ink1487.xml"/><Relationship Id="rId92" Type="http://schemas.openxmlformats.org/officeDocument/2006/relationships/image" Target="../media/image1477.png"/><Relationship Id="rId213" Type="http://schemas.openxmlformats.org/officeDocument/2006/relationships/customXml" Target="../ink/ink1558.xml"/><Relationship Id="rId234" Type="http://schemas.openxmlformats.org/officeDocument/2006/relationships/image" Target="../media/image1548.png"/><Relationship Id="rId2" Type="http://schemas.openxmlformats.org/officeDocument/2006/relationships/image" Target="../media/image1432.png"/><Relationship Id="rId29" Type="http://schemas.openxmlformats.org/officeDocument/2006/relationships/customXml" Target="../ink/ink1466.xml"/><Relationship Id="rId255" Type="http://schemas.openxmlformats.org/officeDocument/2006/relationships/customXml" Target="../ink/ink1579.xml"/><Relationship Id="rId276" Type="http://schemas.openxmlformats.org/officeDocument/2006/relationships/image" Target="../media/image1569.png"/><Relationship Id="rId297" Type="http://schemas.openxmlformats.org/officeDocument/2006/relationships/customXml" Target="../ink/ink1600.xml"/><Relationship Id="rId40" Type="http://schemas.openxmlformats.org/officeDocument/2006/relationships/image" Target="../media/image1451.png"/><Relationship Id="rId115" Type="http://schemas.openxmlformats.org/officeDocument/2006/relationships/customXml" Target="../ink/ink1509.xml"/><Relationship Id="rId136" Type="http://schemas.openxmlformats.org/officeDocument/2006/relationships/image" Target="../media/image1499.png"/><Relationship Id="rId157" Type="http://schemas.openxmlformats.org/officeDocument/2006/relationships/customXml" Target="../ink/ink1530.xml"/><Relationship Id="rId178" Type="http://schemas.openxmlformats.org/officeDocument/2006/relationships/image" Target="../media/image1520.png"/><Relationship Id="rId301" Type="http://schemas.openxmlformats.org/officeDocument/2006/relationships/customXml" Target="../ink/ink1602.xml"/><Relationship Id="rId322" Type="http://schemas.openxmlformats.org/officeDocument/2006/relationships/image" Target="../media/image1592.png"/><Relationship Id="rId61" Type="http://schemas.openxmlformats.org/officeDocument/2006/relationships/customXml" Target="../ink/ink1482.xml"/><Relationship Id="rId82" Type="http://schemas.openxmlformats.org/officeDocument/2006/relationships/image" Target="../media/image1472.png"/><Relationship Id="rId199" Type="http://schemas.openxmlformats.org/officeDocument/2006/relationships/customXml" Target="../ink/ink1551.xml"/><Relationship Id="rId203" Type="http://schemas.openxmlformats.org/officeDocument/2006/relationships/customXml" Target="../ink/ink1553.xml"/><Relationship Id="rId19" Type="http://schemas.openxmlformats.org/officeDocument/2006/relationships/customXml" Target="../ink/ink1461.xml"/><Relationship Id="rId224" Type="http://schemas.openxmlformats.org/officeDocument/2006/relationships/image" Target="../media/image1543.png"/><Relationship Id="rId245" Type="http://schemas.openxmlformats.org/officeDocument/2006/relationships/customXml" Target="../ink/ink1574.xml"/><Relationship Id="rId266" Type="http://schemas.openxmlformats.org/officeDocument/2006/relationships/image" Target="../media/image1564.png"/><Relationship Id="rId287" Type="http://schemas.openxmlformats.org/officeDocument/2006/relationships/customXml" Target="../ink/ink1595.xml"/><Relationship Id="rId30" Type="http://schemas.openxmlformats.org/officeDocument/2006/relationships/image" Target="../media/image1446.png"/><Relationship Id="rId105" Type="http://schemas.openxmlformats.org/officeDocument/2006/relationships/customXml" Target="../ink/ink1504.xml"/><Relationship Id="rId126" Type="http://schemas.openxmlformats.org/officeDocument/2006/relationships/image" Target="../media/image1494.png"/><Relationship Id="rId147" Type="http://schemas.openxmlformats.org/officeDocument/2006/relationships/customXml" Target="../ink/ink1525.xml"/><Relationship Id="rId168" Type="http://schemas.openxmlformats.org/officeDocument/2006/relationships/image" Target="../media/image1515.png"/><Relationship Id="rId312" Type="http://schemas.openxmlformats.org/officeDocument/2006/relationships/image" Target="../media/image1587.png"/><Relationship Id="rId51" Type="http://schemas.openxmlformats.org/officeDocument/2006/relationships/customXml" Target="../ink/ink1477.xml"/><Relationship Id="rId72" Type="http://schemas.openxmlformats.org/officeDocument/2006/relationships/image" Target="../media/image1467.png"/><Relationship Id="rId93" Type="http://schemas.openxmlformats.org/officeDocument/2006/relationships/customXml" Target="../ink/ink1498.xml"/><Relationship Id="rId189" Type="http://schemas.openxmlformats.org/officeDocument/2006/relationships/customXml" Target="../ink/ink1546.xml"/><Relationship Id="rId3" Type="http://schemas.openxmlformats.org/officeDocument/2006/relationships/customXml" Target="../ink/ink1453.xml"/><Relationship Id="rId214" Type="http://schemas.openxmlformats.org/officeDocument/2006/relationships/image" Target="../media/image1538.png"/><Relationship Id="rId235" Type="http://schemas.openxmlformats.org/officeDocument/2006/relationships/customXml" Target="../ink/ink1569.xml"/><Relationship Id="rId256" Type="http://schemas.openxmlformats.org/officeDocument/2006/relationships/image" Target="../media/image1559.png"/><Relationship Id="rId277" Type="http://schemas.openxmlformats.org/officeDocument/2006/relationships/customXml" Target="../ink/ink1590.xml"/><Relationship Id="rId298" Type="http://schemas.openxmlformats.org/officeDocument/2006/relationships/image" Target="../media/image1580.png"/><Relationship Id="rId116" Type="http://schemas.openxmlformats.org/officeDocument/2006/relationships/image" Target="../media/image1489.png"/><Relationship Id="rId137" Type="http://schemas.openxmlformats.org/officeDocument/2006/relationships/customXml" Target="../ink/ink1520.xml"/><Relationship Id="rId158" Type="http://schemas.openxmlformats.org/officeDocument/2006/relationships/image" Target="../media/image1510.png"/><Relationship Id="rId302" Type="http://schemas.openxmlformats.org/officeDocument/2006/relationships/image" Target="../media/image1582.png"/><Relationship Id="rId323" Type="http://schemas.openxmlformats.org/officeDocument/2006/relationships/customXml" Target="../ink/ink1613.xml"/><Relationship Id="rId20" Type="http://schemas.openxmlformats.org/officeDocument/2006/relationships/image" Target="../media/image1441.png"/><Relationship Id="rId41" Type="http://schemas.openxmlformats.org/officeDocument/2006/relationships/customXml" Target="../ink/ink1472.xml"/><Relationship Id="rId62" Type="http://schemas.openxmlformats.org/officeDocument/2006/relationships/image" Target="../media/image1462.png"/><Relationship Id="rId83" Type="http://schemas.openxmlformats.org/officeDocument/2006/relationships/customXml" Target="../ink/ink1493.xml"/><Relationship Id="rId179" Type="http://schemas.openxmlformats.org/officeDocument/2006/relationships/customXml" Target="../ink/ink1541.xml"/><Relationship Id="rId190" Type="http://schemas.openxmlformats.org/officeDocument/2006/relationships/image" Target="../media/image1526.png"/><Relationship Id="rId204" Type="http://schemas.openxmlformats.org/officeDocument/2006/relationships/image" Target="../media/image1533.png"/><Relationship Id="rId225" Type="http://schemas.openxmlformats.org/officeDocument/2006/relationships/customXml" Target="../ink/ink1564.xml"/><Relationship Id="rId246" Type="http://schemas.openxmlformats.org/officeDocument/2006/relationships/image" Target="../media/image1554.png"/><Relationship Id="rId267" Type="http://schemas.openxmlformats.org/officeDocument/2006/relationships/customXml" Target="../ink/ink1585.xml"/><Relationship Id="rId288" Type="http://schemas.openxmlformats.org/officeDocument/2006/relationships/image" Target="../media/image1575.png"/><Relationship Id="rId106" Type="http://schemas.openxmlformats.org/officeDocument/2006/relationships/image" Target="../media/image1484.png"/><Relationship Id="rId127" Type="http://schemas.openxmlformats.org/officeDocument/2006/relationships/customXml" Target="../ink/ink1515.xml"/><Relationship Id="rId313" Type="http://schemas.openxmlformats.org/officeDocument/2006/relationships/customXml" Target="../ink/ink1608.xml"/><Relationship Id="rId10" Type="http://schemas.openxmlformats.org/officeDocument/2006/relationships/image" Target="../media/image1436.png"/><Relationship Id="rId31" Type="http://schemas.openxmlformats.org/officeDocument/2006/relationships/customXml" Target="../ink/ink1467.xml"/><Relationship Id="rId52" Type="http://schemas.openxmlformats.org/officeDocument/2006/relationships/image" Target="../media/image1457.png"/><Relationship Id="rId73" Type="http://schemas.openxmlformats.org/officeDocument/2006/relationships/customXml" Target="../ink/ink1488.xml"/><Relationship Id="rId94" Type="http://schemas.openxmlformats.org/officeDocument/2006/relationships/image" Target="../media/image1478.png"/><Relationship Id="rId148" Type="http://schemas.openxmlformats.org/officeDocument/2006/relationships/image" Target="../media/image1505.png"/><Relationship Id="rId169" Type="http://schemas.openxmlformats.org/officeDocument/2006/relationships/customXml" Target="../ink/ink1536.xml"/><Relationship Id="rId4" Type="http://schemas.openxmlformats.org/officeDocument/2006/relationships/image" Target="../media/image1433.png"/><Relationship Id="rId180" Type="http://schemas.openxmlformats.org/officeDocument/2006/relationships/image" Target="../media/image1521.png"/><Relationship Id="rId215" Type="http://schemas.openxmlformats.org/officeDocument/2006/relationships/customXml" Target="../ink/ink1559.xml"/><Relationship Id="rId236" Type="http://schemas.openxmlformats.org/officeDocument/2006/relationships/image" Target="../media/image1549.png"/><Relationship Id="rId257" Type="http://schemas.openxmlformats.org/officeDocument/2006/relationships/customXml" Target="../ink/ink1580.xml"/><Relationship Id="rId278" Type="http://schemas.openxmlformats.org/officeDocument/2006/relationships/image" Target="../media/image1570.png"/><Relationship Id="rId303" Type="http://schemas.openxmlformats.org/officeDocument/2006/relationships/customXml" Target="../ink/ink1603.xml"/><Relationship Id="rId42" Type="http://schemas.openxmlformats.org/officeDocument/2006/relationships/image" Target="../media/image1452.png"/><Relationship Id="rId84" Type="http://schemas.openxmlformats.org/officeDocument/2006/relationships/image" Target="../media/image1473.png"/><Relationship Id="rId138" Type="http://schemas.openxmlformats.org/officeDocument/2006/relationships/image" Target="../media/image1500.png"/><Relationship Id="rId191" Type="http://schemas.openxmlformats.org/officeDocument/2006/relationships/customXml" Target="../ink/ink1547.xml"/><Relationship Id="rId205" Type="http://schemas.openxmlformats.org/officeDocument/2006/relationships/customXml" Target="../ink/ink1554.xml"/><Relationship Id="rId247" Type="http://schemas.openxmlformats.org/officeDocument/2006/relationships/customXml" Target="../ink/ink1575.xml"/><Relationship Id="rId107" Type="http://schemas.openxmlformats.org/officeDocument/2006/relationships/customXml" Target="../ink/ink1505.xml"/><Relationship Id="rId289" Type="http://schemas.openxmlformats.org/officeDocument/2006/relationships/customXml" Target="../ink/ink1596.xml"/><Relationship Id="rId11" Type="http://schemas.openxmlformats.org/officeDocument/2006/relationships/customXml" Target="../ink/ink1457.xml"/><Relationship Id="rId53" Type="http://schemas.openxmlformats.org/officeDocument/2006/relationships/customXml" Target="../ink/ink1478.xml"/><Relationship Id="rId149" Type="http://schemas.openxmlformats.org/officeDocument/2006/relationships/customXml" Target="../ink/ink1526.xml"/><Relationship Id="rId314" Type="http://schemas.openxmlformats.org/officeDocument/2006/relationships/image" Target="../media/image1588.png"/><Relationship Id="rId95" Type="http://schemas.openxmlformats.org/officeDocument/2006/relationships/customXml" Target="../ink/ink1499.xml"/><Relationship Id="rId160" Type="http://schemas.openxmlformats.org/officeDocument/2006/relationships/image" Target="../media/image1511.png"/><Relationship Id="rId216" Type="http://schemas.openxmlformats.org/officeDocument/2006/relationships/image" Target="../media/image1539.png"/><Relationship Id="rId258" Type="http://schemas.openxmlformats.org/officeDocument/2006/relationships/image" Target="../media/image1560.png"/><Relationship Id="rId22" Type="http://schemas.openxmlformats.org/officeDocument/2006/relationships/image" Target="../media/image1442.png"/><Relationship Id="rId64" Type="http://schemas.openxmlformats.org/officeDocument/2006/relationships/image" Target="../media/image1463.png"/><Relationship Id="rId118" Type="http://schemas.openxmlformats.org/officeDocument/2006/relationships/image" Target="../media/image1490.png"/><Relationship Id="rId171" Type="http://schemas.openxmlformats.org/officeDocument/2006/relationships/customXml" Target="../ink/ink1537.xml"/><Relationship Id="rId227" Type="http://schemas.openxmlformats.org/officeDocument/2006/relationships/customXml" Target="../ink/ink1565.xml"/><Relationship Id="rId269" Type="http://schemas.openxmlformats.org/officeDocument/2006/relationships/customXml" Target="../ink/ink1586.xml"/><Relationship Id="rId33" Type="http://schemas.openxmlformats.org/officeDocument/2006/relationships/customXml" Target="../ink/ink1468.xml"/><Relationship Id="rId129" Type="http://schemas.openxmlformats.org/officeDocument/2006/relationships/customXml" Target="../ink/ink1516.xml"/><Relationship Id="rId280" Type="http://schemas.openxmlformats.org/officeDocument/2006/relationships/image" Target="../media/image1571.png"/><Relationship Id="rId75" Type="http://schemas.openxmlformats.org/officeDocument/2006/relationships/customXml" Target="../ink/ink1489.xml"/><Relationship Id="rId140" Type="http://schemas.openxmlformats.org/officeDocument/2006/relationships/image" Target="../media/image1501.png"/><Relationship Id="rId182" Type="http://schemas.openxmlformats.org/officeDocument/2006/relationships/image" Target="../media/image1522.png"/><Relationship Id="rId6" Type="http://schemas.openxmlformats.org/officeDocument/2006/relationships/image" Target="../media/image1434.png"/><Relationship Id="rId238" Type="http://schemas.openxmlformats.org/officeDocument/2006/relationships/image" Target="../media/image1550.png"/><Relationship Id="rId291" Type="http://schemas.openxmlformats.org/officeDocument/2006/relationships/customXml" Target="../ink/ink1597.xml"/><Relationship Id="rId305" Type="http://schemas.openxmlformats.org/officeDocument/2006/relationships/customXml" Target="../ink/ink1604.xml"/><Relationship Id="rId44" Type="http://schemas.openxmlformats.org/officeDocument/2006/relationships/image" Target="../media/image1453.png"/><Relationship Id="rId86" Type="http://schemas.openxmlformats.org/officeDocument/2006/relationships/image" Target="../media/image1474.png"/><Relationship Id="rId151" Type="http://schemas.openxmlformats.org/officeDocument/2006/relationships/customXml" Target="../ink/ink1527.xml"/><Relationship Id="rId193" Type="http://schemas.openxmlformats.org/officeDocument/2006/relationships/customXml" Target="../ink/ink1548.xml"/><Relationship Id="rId207" Type="http://schemas.openxmlformats.org/officeDocument/2006/relationships/customXml" Target="../ink/ink1555.xml"/><Relationship Id="rId249" Type="http://schemas.openxmlformats.org/officeDocument/2006/relationships/customXml" Target="../ink/ink1576.xml"/><Relationship Id="rId13" Type="http://schemas.openxmlformats.org/officeDocument/2006/relationships/customXml" Target="../ink/ink1458.xml"/><Relationship Id="rId109" Type="http://schemas.openxmlformats.org/officeDocument/2006/relationships/customXml" Target="../ink/ink1506.xml"/><Relationship Id="rId260" Type="http://schemas.openxmlformats.org/officeDocument/2006/relationships/image" Target="../media/image1561.png"/><Relationship Id="rId316" Type="http://schemas.openxmlformats.org/officeDocument/2006/relationships/image" Target="../media/image158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71.xml"/><Relationship Id="rId299" Type="http://schemas.openxmlformats.org/officeDocument/2006/relationships/customXml" Target="../ink/ink1762.xml"/><Relationship Id="rId21" Type="http://schemas.openxmlformats.org/officeDocument/2006/relationships/customXml" Target="../ink/ink1623.xml"/><Relationship Id="rId63" Type="http://schemas.openxmlformats.org/officeDocument/2006/relationships/customXml" Target="../ink/ink1644.xml"/><Relationship Id="rId159" Type="http://schemas.openxmlformats.org/officeDocument/2006/relationships/customXml" Target="../ink/ink1692.xml"/><Relationship Id="rId324" Type="http://schemas.openxmlformats.org/officeDocument/2006/relationships/image" Target="../media/image1755.png"/><Relationship Id="rId366" Type="http://schemas.openxmlformats.org/officeDocument/2006/relationships/image" Target="../media/image1776.png"/><Relationship Id="rId170" Type="http://schemas.openxmlformats.org/officeDocument/2006/relationships/image" Target="../media/image1678.png"/><Relationship Id="rId226" Type="http://schemas.openxmlformats.org/officeDocument/2006/relationships/image" Target="../media/image1706.png"/><Relationship Id="rId433" Type="http://schemas.openxmlformats.org/officeDocument/2006/relationships/customXml" Target="../ink/ink1829.xml"/><Relationship Id="rId268" Type="http://schemas.openxmlformats.org/officeDocument/2006/relationships/image" Target="../media/image1727.png"/><Relationship Id="rId32" Type="http://schemas.openxmlformats.org/officeDocument/2006/relationships/image" Target="../media/image1609.png"/><Relationship Id="rId74" Type="http://schemas.openxmlformats.org/officeDocument/2006/relationships/image" Target="../media/image1630.png"/><Relationship Id="rId128" Type="http://schemas.openxmlformats.org/officeDocument/2006/relationships/image" Target="../media/image1657.png"/><Relationship Id="rId335" Type="http://schemas.openxmlformats.org/officeDocument/2006/relationships/customXml" Target="../ink/ink1780.xml"/><Relationship Id="rId377" Type="http://schemas.openxmlformats.org/officeDocument/2006/relationships/customXml" Target="../ink/ink1801.xml"/><Relationship Id="rId5" Type="http://schemas.openxmlformats.org/officeDocument/2006/relationships/customXml" Target="../ink/ink1615.xml"/><Relationship Id="rId181" Type="http://schemas.openxmlformats.org/officeDocument/2006/relationships/customXml" Target="../ink/ink1703.xml"/><Relationship Id="rId237" Type="http://schemas.openxmlformats.org/officeDocument/2006/relationships/customXml" Target="../ink/ink1731.xml"/><Relationship Id="rId402" Type="http://schemas.openxmlformats.org/officeDocument/2006/relationships/image" Target="../media/image1794.png"/><Relationship Id="rId279" Type="http://schemas.openxmlformats.org/officeDocument/2006/relationships/customXml" Target="../ink/ink1752.xml"/><Relationship Id="rId444" Type="http://schemas.openxmlformats.org/officeDocument/2006/relationships/image" Target="../media/image1815.png"/><Relationship Id="rId43" Type="http://schemas.openxmlformats.org/officeDocument/2006/relationships/customXml" Target="../ink/ink1634.xml"/><Relationship Id="rId139" Type="http://schemas.openxmlformats.org/officeDocument/2006/relationships/customXml" Target="../ink/ink1682.xml"/><Relationship Id="rId290" Type="http://schemas.openxmlformats.org/officeDocument/2006/relationships/image" Target="../media/image1738.png"/><Relationship Id="rId304" Type="http://schemas.openxmlformats.org/officeDocument/2006/relationships/image" Target="../media/image1745.png"/><Relationship Id="rId346" Type="http://schemas.openxmlformats.org/officeDocument/2006/relationships/image" Target="../media/image1766.png"/><Relationship Id="rId388" Type="http://schemas.openxmlformats.org/officeDocument/2006/relationships/image" Target="../media/image1787.png"/><Relationship Id="rId85" Type="http://schemas.openxmlformats.org/officeDocument/2006/relationships/customXml" Target="../ink/ink1655.xml"/><Relationship Id="rId150" Type="http://schemas.openxmlformats.org/officeDocument/2006/relationships/image" Target="../media/image1668.png"/><Relationship Id="rId192" Type="http://schemas.openxmlformats.org/officeDocument/2006/relationships/image" Target="../media/image1689.png"/><Relationship Id="rId206" Type="http://schemas.openxmlformats.org/officeDocument/2006/relationships/image" Target="../media/image1696.png"/><Relationship Id="rId413" Type="http://schemas.openxmlformats.org/officeDocument/2006/relationships/customXml" Target="../ink/ink1819.xml"/><Relationship Id="rId248" Type="http://schemas.openxmlformats.org/officeDocument/2006/relationships/image" Target="../media/image1717.png"/><Relationship Id="rId12" Type="http://schemas.openxmlformats.org/officeDocument/2006/relationships/image" Target="../media/image1599.png"/><Relationship Id="rId108" Type="http://schemas.openxmlformats.org/officeDocument/2006/relationships/image" Target="../media/image1647.png"/><Relationship Id="rId315" Type="http://schemas.openxmlformats.org/officeDocument/2006/relationships/customXml" Target="../ink/ink1770.xml"/><Relationship Id="rId357" Type="http://schemas.openxmlformats.org/officeDocument/2006/relationships/customXml" Target="../ink/ink1791.xml"/><Relationship Id="rId54" Type="http://schemas.openxmlformats.org/officeDocument/2006/relationships/image" Target="../media/image1620.png"/><Relationship Id="rId96" Type="http://schemas.openxmlformats.org/officeDocument/2006/relationships/image" Target="../media/image1641.png"/><Relationship Id="rId161" Type="http://schemas.openxmlformats.org/officeDocument/2006/relationships/customXml" Target="../ink/ink1693.xml"/><Relationship Id="rId217" Type="http://schemas.openxmlformats.org/officeDocument/2006/relationships/customXml" Target="../ink/ink1721.xml"/><Relationship Id="rId399" Type="http://schemas.openxmlformats.org/officeDocument/2006/relationships/customXml" Target="../ink/ink1812.xml"/><Relationship Id="rId259" Type="http://schemas.openxmlformats.org/officeDocument/2006/relationships/customXml" Target="../ink/ink1742.xml"/><Relationship Id="rId424" Type="http://schemas.openxmlformats.org/officeDocument/2006/relationships/image" Target="../media/image1805.png"/><Relationship Id="rId23" Type="http://schemas.openxmlformats.org/officeDocument/2006/relationships/customXml" Target="../ink/ink1624.xml"/><Relationship Id="rId119" Type="http://schemas.openxmlformats.org/officeDocument/2006/relationships/customXml" Target="../ink/ink1672.xml"/><Relationship Id="rId270" Type="http://schemas.openxmlformats.org/officeDocument/2006/relationships/image" Target="../media/image1728.png"/><Relationship Id="rId326" Type="http://schemas.openxmlformats.org/officeDocument/2006/relationships/image" Target="../media/image1756.png"/><Relationship Id="rId65" Type="http://schemas.openxmlformats.org/officeDocument/2006/relationships/customXml" Target="../ink/ink1645.xml"/><Relationship Id="rId130" Type="http://schemas.openxmlformats.org/officeDocument/2006/relationships/image" Target="../media/image1658.png"/><Relationship Id="rId368" Type="http://schemas.openxmlformats.org/officeDocument/2006/relationships/image" Target="../media/image1777.png"/><Relationship Id="rId172" Type="http://schemas.openxmlformats.org/officeDocument/2006/relationships/image" Target="../media/image1679.png"/><Relationship Id="rId228" Type="http://schemas.openxmlformats.org/officeDocument/2006/relationships/image" Target="../media/image1707.png"/><Relationship Id="rId435" Type="http://schemas.openxmlformats.org/officeDocument/2006/relationships/customXml" Target="../ink/ink1830.xml"/><Relationship Id="rId281" Type="http://schemas.openxmlformats.org/officeDocument/2006/relationships/customXml" Target="../ink/ink1753.xml"/><Relationship Id="rId337" Type="http://schemas.openxmlformats.org/officeDocument/2006/relationships/customXml" Target="../ink/ink1781.xml"/><Relationship Id="rId34" Type="http://schemas.openxmlformats.org/officeDocument/2006/relationships/image" Target="../media/image1610.png"/><Relationship Id="rId76" Type="http://schemas.openxmlformats.org/officeDocument/2006/relationships/image" Target="../media/image1631.png"/><Relationship Id="rId141" Type="http://schemas.openxmlformats.org/officeDocument/2006/relationships/customXml" Target="../ink/ink1683.xml"/><Relationship Id="rId379" Type="http://schemas.openxmlformats.org/officeDocument/2006/relationships/customXml" Target="../ink/ink1802.xml"/><Relationship Id="rId7" Type="http://schemas.openxmlformats.org/officeDocument/2006/relationships/customXml" Target="../ink/ink1616.xml"/><Relationship Id="rId183" Type="http://schemas.openxmlformats.org/officeDocument/2006/relationships/customXml" Target="../ink/ink1704.xml"/><Relationship Id="rId239" Type="http://schemas.openxmlformats.org/officeDocument/2006/relationships/customXml" Target="../ink/ink1732.xml"/><Relationship Id="rId390" Type="http://schemas.openxmlformats.org/officeDocument/2006/relationships/image" Target="../media/image1788.png"/><Relationship Id="rId404" Type="http://schemas.openxmlformats.org/officeDocument/2006/relationships/image" Target="../media/image1795.png"/><Relationship Id="rId446" Type="http://schemas.openxmlformats.org/officeDocument/2006/relationships/image" Target="../media/image1816.png"/><Relationship Id="rId250" Type="http://schemas.openxmlformats.org/officeDocument/2006/relationships/image" Target="../media/image1718.png"/><Relationship Id="rId292" Type="http://schemas.openxmlformats.org/officeDocument/2006/relationships/image" Target="../media/image1739.png"/><Relationship Id="rId306" Type="http://schemas.openxmlformats.org/officeDocument/2006/relationships/image" Target="../media/image1746.png"/><Relationship Id="rId45" Type="http://schemas.openxmlformats.org/officeDocument/2006/relationships/customXml" Target="../ink/ink1635.xml"/><Relationship Id="rId87" Type="http://schemas.openxmlformats.org/officeDocument/2006/relationships/customXml" Target="../ink/ink1656.xml"/><Relationship Id="rId110" Type="http://schemas.openxmlformats.org/officeDocument/2006/relationships/image" Target="../media/image1648.png"/><Relationship Id="rId348" Type="http://schemas.openxmlformats.org/officeDocument/2006/relationships/image" Target="../media/image1767.png"/><Relationship Id="rId152" Type="http://schemas.openxmlformats.org/officeDocument/2006/relationships/image" Target="../media/image1669.png"/><Relationship Id="rId194" Type="http://schemas.openxmlformats.org/officeDocument/2006/relationships/image" Target="../media/image1690.png"/><Relationship Id="rId208" Type="http://schemas.openxmlformats.org/officeDocument/2006/relationships/image" Target="../media/image1697.png"/><Relationship Id="rId415" Type="http://schemas.openxmlformats.org/officeDocument/2006/relationships/customXml" Target="../ink/ink1820.xml"/><Relationship Id="rId261" Type="http://schemas.openxmlformats.org/officeDocument/2006/relationships/customXml" Target="../ink/ink1743.xml"/><Relationship Id="rId14" Type="http://schemas.openxmlformats.org/officeDocument/2006/relationships/image" Target="../media/image1600.png"/><Relationship Id="rId56" Type="http://schemas.openxmlformats.org/officeDocument/2006/relationships/image" Target="../media/image1621.png"/><Relationship Id="rId317" Type="http://schemas.openxmlformats.org/officeDocument/2006/relationships/customXml" Target="../ink/ink1771.xml"/><Relationship Id="rId359" Type="http://schemas.openxmlformats.org/officeDocument/2006/relationships/customXml" Target="../ink/ink1792.xml"/><Relationship Id="rId98" Type="http://schemas.openxmlformats.org/officeDocument/2006/relationships/image" Target="../media/image1642.png"/><Relationship Id="rId121" Type="http://schemas.openxmlformats.org/officeDocument/2006/relationships/customXml" Target="../ink/ink1673.xml"/><Relationship Id="rId163" Type="http://schemas.openxmlformats.org/officeDocument/2006/relationships/customXml" Target="../ink/ink1694.xml"/><Relationship Id="rId219" Type="http://schemas.openxmlformats.org/officeDocument/2006/relationships/customXml" Target="../ink/ink1722.xml"/><Relationship Id="rId370" Type="http://schemas.openxmlformats.org/officeDocument/2006/relationships/image" Target="../media/image1778.png"/><Relationship Id="rId426" Type="http://schemas.openxmlformats.org/officeDocument/2006/relationships/image" Target="../media/image1806.png"/><Relationship Id="rId230" Type="http://schemas.openxmlformats.org/officeDocument/2006/relationships/image" Target="../media/image1708.png"/><Relationship Id="rId25" Type="http://schemas.openxmlformats.org/officeDocument/2006/relationships/customXml" Target="../ink/ink1625.xml"/><Relationship Id="rId67" Type="http://schemas.openxmlformats.org/officeDocument/2006/relationships/customXml" Target="../ink/ink1646.xml"/><Relationship Id="rId272" Type="http://schemas.openxmlformats.org/officeDocument/2006/relationships/image" Target="../media/image1729.png"/><Relationship Id="rId328" Type="http://schemas.openxmlformats.org/officeDocument/2006/relationships/image" Target="../media/image1757.png"/><Relationship Id="rId132" Type="http://schemas.openxmlformats.org/officeDocument/2006/relationships/image" Target="../media/image1659.png"/><Relationship Id="rId174" Type="http://schemas.openxmlformats.org/officeDocument/2006/relationships/image" Target="../media/image1680.png"/><Relationship Id="rId381" Type="http://schemas.openxmlformats.org/officeDocument/2006/relationships/customXml" Target="../ink/ink1803.xml"/><Relationship Id="rId241" Type="http://schemas.openxmlformats.org/officeDocument/2006/relationships/customXml" Target="../ink/ink1733.xml"/><Relationship Id="rId437" Type="http://schemas.openxmlformats.org/officeDocument/2006/relationships/customXml" Target="../ink/ink1831.xml"/><Relationship Id="rId36" Type="http://schemas.openxmlformats.org/officeDocument/2006/relationships/image" Target="../media/image1611.png"/><Relationship Id="rId283" Type="http://schemas.openxmlformats.org/officeDocument/2006/relationships/customXml" Target="../ink/ink1754.xml"/><Relationship Id="rId339" Type="http://schemas.openxmlformats.org/officeDocument/2006/relationships/customXml" Target="../ink/ink1782.xml"/><Relationship Id="rId78" Type="http://schemas.openxmlformats.org/officeDocument/2006/relationships/image" Target="../media/image1632.png"/><Relationship Id="rId101" Type="http://schemas.openxmlformats.org/officeDocument/2006/relationships/customXml" Target="../ink/ink1663.xml"/><Relationship Id="rId143" Type="http://schemas.openxmlformats.org/officeDocument/2006/relationships/customXml" Target="../ink/ink1684.xml"/><Relationship Id="rId185" Type="http://schemas.openxmlformats.org/officeDocument/2006/relationships/customXml" Target="../ink/ink1705.xml"/><Relationship Id="rId350" Type="http://schemas.openxmlformats.org/officeDocument/2006/relationships/image" Target="../media/image1768.png"/><Relationship Id="rId406" Type="http://schemas.openxmlformats.org/officeDocument/2006/relationships/image" Target="../media/image1796.png"/><Relationship Id="rId9" Type="http://schemas.openxmlformats.org/officeDocument/2006/relationships/customXml" Target="../ink/ink1617.xml"/><Relationship Id="rId210" Type="http://schemas.openxmlformats.org/officeDocument/2006/relationships/image" Target="../media/image1698.png"/><Relationship Id="rId392" Type="http://schemas.openxmlformats.org/officeDocument/2006/relationships/image" Target="../media/image1789.png"/><Relationship Id="rId448" Type="http://schemas.openxmlformats.org/officeDocument/2006/relationships/image" Target="../media/image1817.png"/><Relationship Id="rId252" Type="http://schemas.openxmlformats.org/officeDocument/2006/relationships/image" Target="../media/image1719.png"/><Relationship Id="rId294" Type="http://schemas.openxmlformats.org/officeDocument/2006/relationships/image" Target="../media/image1740.png"/><Relationship Id="rId308" Type="http://schemas.openxmlformats.org/officeDocument/2006/relationships/image" Target="../media/image1747.png"/><Relationship Id="rId47" Type="http://schemas.openxmlformats.org/officeDocument/2006/relationships/customXml" Target="../ink/ink1636.xml"/><Relationship Id="rId89" Type="http://schemas.openxmlformats.org/officeDocument/2006/relationships/customXml" Target="../ink/ink1657.xml"/><Relationship Id="rId112" Type="http://schemas.openxmlformats.org/officeDocument/2006/relationships/image" Target="../media/image1649.png"/><Relationship Id="rId154" Type="http://schemas.openxmlformats.org/officeDocument/2006/relationships/image" Target="../media/image1670.png"/><Relationship Id="rId361" Type="http://schemas.openxmlformats.org/officeDocument/2006/relationships/customXml" Target="../ink/ink1793.xml"/><Relationship Id="rId196" Type="http://schemas.openxmlformats.org/officeDocument/2006/relationships/image" Target="../media/image1691.png"/><Relationship Id="rId417" Type="http://schemas.openxmlformats.org/officeDocument/2006/relationships/customXml" Target="../ink/ink1821.xml"/><Relationship Id="rId16" Type="http://schemas.openxmlformats.org/officeDocument/2006/relationships/image" Target="../media/image1601.png"/><Relationship Id="rId221" Type="http://schemas.openxmlformats.org/officeDocument/2006/relationships/customXml" Target="../ink/ink1723.xml"/><Relationship Id="rId263" Type="http://schemas.openxmlformats.org/officeDocument/2006/relationships/customXml" Target="../ink/ink1744.xml"/><Relationship Id="rId319" Type="http://schemas.openxmlformats.org/officeDocument/2006/relationships/customXml" Target="../ink/ink1772.xml"/><Relationship Id="rId58" Type="http://schemas.openxmlformats.org/officeDocument/2006/relationships/image" Target="../media/image1622.png"/><Relationship Id="rId123" Type="http://schemas.openxmlformats.org/officeDocument/2006/relationships/customXml" Target="../ink/ink1674.xml"/><Relationship Id="rId330" Type="http://schemas.openxmlformats.org/officeDocument/2006/relationships/image" Target="../media/image1758.png"/><Relationship Id="rId165" Type="http://schemas.openxmlformats.org/officeDocument/2006/relationships/customXml" Target="../ink/ink1695.xml"/><Relationship Id="rId372" Type="http://schemas.openxmlformats.org/officeDocument/2006/relationships/image" Target="../media/image1779.png"/><Relationship Id="rId428" Type="http://schemas.openxmlformats.org/officeDocument/2006/relationships/image" Target="../media/image1807.png"/><Relationship Id="rId232" Type="http://schemas.openxmlformats.org/officeDocument/2006/relationships/image" Target="../media/image1709.png"/><Relationship Id="rId274" Type="http://schemas.openxmlformats.org/officeDocument/2006/relationships/image" Target="../media/image1730.png"/><Relationship Id="rId27" Type="http://schemas.openxmlformats.org/officeDocument/2006/relationships/customXml" Target="../ink/ink1626.xml"/><Relationship Id="rId69" Type="http://schemas.openxmlformats.org/officeDocument/2006/relationships/customXml" Target="../ink/ink1647.xml"/><Relationship Id="rId134" Type="http://schemas.openxmlformats.org/officeDocument/2006/relationships/image" Target="../media/image1660.png"/><Relationship Id="rId80" Type="http://schemas.openxmlformats.org/officeDocument/2006/relationships/image" Target="../media/image1633.png"/><Relationship Id="rId176" Type="http://schemas.openxmlformats.org/officeDocument/2006/relationships/image" Target="../media/image1681.png"/><Relationship Id="rId341" Type="http://schemas.openxmlformats.org/officeDocument/2006/relationships/customXml" Target="../ink/ink1783.xml"/><Relationship Id="rId383" Type="http://schemas.openxmlformats.org/officeDocument/2006/relationships/customXml" Target="../ink/ink1804.xml"/><Relationship Id="rId439" Type="http://schemas.openxmlformats.org/officeDocument/2006/relationships/customXml" Target="../ink/ink1832.xml"/><Relationship Id="rId201" Type="http://schemas.openxmlformats.org/officeDocument/2006/relationships/customXml" Target="../ink/ink1713.xml"/><Relationship Id="rId243" Type="http://schemas.openxmlformats.org/officeDocument/2006/relationships/customXml" Target="../ink/ink1734.xml"/><Relationship Id="rId285" Type="http://schemas.openxmlformats.org/officeDocument/2006/relationships/customXml" Target="../ink/ink1755.xml"/><Relationship Id="rId450" Type="http://schemas.openxmlformats.org/officeDocument/2006/relationships/image" Target="../media/image1818.png"/><Relationship Id="rId38" Type="http://schemas.openxmlformats.org/officeDocument/2006/relationships/image" Target="../media/image1612.png"/><Relationship Id="rId103" Type="http://schemas.openxmlformats.org/officeDocument/2006/relationships/customXml" Target="../ink/ink1664.xml"/><Relationship Id="rId310" Type="http://schemas.openxmlformats.org/officeDocument/2006/relationships/image" Target="../media/image1748.png"/><Relationship Id="rId91" Type="http://schemas.openxmlformats.org/officeDocument/2006/relationships/customXml" Target="../ink/ink1658.xml"/><Relationship Id="rId145" Type="http://schemas.openxmlformats.org/officeDocument/2006/relationships/customXml" Target="../ink/ink1685.xml"/><Relationship Id="rId187" Type="http://schemas.openxmlformats.org/officeDocument/2006/relationships/customXml" Target="../ink/ink1706.xml"/><Relationship Id="rId352" Type="http://schemas.openxmlformats.org/officeDocument/2006/relationships/image" Target="../media/image1769.png"/><Relationship Id="rId394" Type="http://schemas.openxmlformats.org/officeDocument/2006/relationships/image" Target="../media/image1790.png"/><Relationship Id="rId408" Type="http://schemas.openxmlformats.org/officeDocument/2006/relationships/image" Target="../media/image1797.png"/><Relationship Id="rId212" Type="http://schemas.openxmlformats.org/officeDocument/2006/relationships/image" Target="../media/image1699.png"/><Relationship Id="rId254" Type="http://schemas.openxmlformats.org/officeDocument/2006/relationships/image" Target="../media/image1720.png"/><Relationship Id="rId49" Type="http://schemas.openxmlformats.org/officeDocument/2006/relationships/customXml" Target="../ink/ink1637.xml"/><Relationship Id="rId114" Type="http://schemas.openxmlformats.org/officeDocument/2006/relationships/image" Target="../media/image1650.png"/><Relationship Id="rId296" Type="http://schemas.openxmlformats.org/officeDocument/2006/relationships/image" Target="../media/image1741.png"/><Relationship Id="rId60" Type="http://schemas.openxmlformats.org/officeDocument/2006/relationships/image" Target="../media/image1623.png"/><Relationship Id="rId156" Type="http://schemas.openxmlformats.org/officeDocument/2006/relationships/image" Target="../media/image1671.png"/><Relationship Id="rId198" Type="http://schemas.openxmlformats.org/officeDocument/2006/relationships/image" Target="../media/image1692.png"/><Relationship Id="rId321" Type="http://schemas.openxmlformats.org/officeDocument/2006/relationships/customXml" Target="../ink/ink1773.xml"/><Relationship Id="rId363" Type="http://schemas.openxmlformats.org/officeDocument/2006/relationships/customXml" Target="../ink/ink1794.xml"/><Relationship Id="rId419" Type="http://schemas.openxmlformats.org/officeDocument/2006/relationships/customXml" Target="../ink/ink1822.xml"/><Relationship Id="rId223" Type="http://schemas.openxmlformats.org/officeDocument/2006/relationships/customXml" Target="../ink/ink1724.xml"/><Relationship Id="rId430" Type="http://schemas.openxmlformats.org/officeDocument/2006/relationships/image" Target="../media/image1808.png"/><Relationship Id="rId18" Type="http://schemas.openxmlformats.org/officeDocument/2006/relationships/image" Target="../media/image1602.png"/><Relationship Id="rId265" Type="http://schemas.openxmlformats.org/officeDocument/2006/relationships/customXml" Target="../ink/ink1745.xml"/><Relationship Id="rId125" Type="http://schemas.openxmlformats.org/officeDocument/2006/relationships/customXml" Target="../ink/ink1675.xml"/><Relationship Id="rId167" Type="http://schemas.openxmlformats.org/officeDocument/2006/relationships/customXml" Target="../ink/ink1696.xml"/><Relationship Id="rId332" Type="http://schemas.openxmlformats.org/officeDocument/2006/relationships/image" Target="../media/image1759.png"/><Relationship Id="rId374" Type="http://schemas.openxmlformats.org/officeDocument/2006/relationships/image" Target="../media/image1780.png"/><Relationship Id="rId71" Type="http://schemas.openxmlformats.org/officeDocument/2006/relationships/customXml" Target="../ink/ink1648.xml"/><Relationship Id="rId92" Type="http://schemas.openxmlformats.org/officeDocument/2006/relationships/image" Target="../media/image1639.png"/><Relationship Id="rId213" Type="http://schemas.openxmlformats.org/officeDocument/2006/relationships/customXml" Target="../ink/ink1719.xml"/><Relationship Id="rId234" Type="http://schemas.openxmlformats.org/officeDocument/2006/relationships/image" Target="../media/image1710.png"/><Relationship Id="rId420" Type="http://schemas.openxmlformats.org/officeDocument/2006/relationships/image" Target="../media/image1803.png"/><Relationship Id="rId2" Type="http://schemas.openxmlformats.org/officeDocument/2006/relationships/image" Target="../media/image1594.png"/><Relationship Id="rId29" Type="http://schemas.openxmlformats.org/officeDocument/2006/relationships/customXml" Target="../ink/ink1627.xml"/><Relationship Id="rId255" Type="http://schemas.openxmlformats.org/officeDocument/2006/relationships/customXml" Target="../ink/ink1740.xml"/><Relationship Id="rId276" Type="http://schemas.openxmlformats.org/officeDocument/2006/relationships/image" Target="../media/image1731.png"/><Relationship Id="rId297" Type="http://schemas.openxmlformats.org/officeDocument/2006/relationships/customXml" Target="../ink/ink1761.xml"/><Relationship Id="rId441" Type="http://schemas.openxmlformats.org/officeDocument/2006/relationships/customXml" Target="../ink/ink1833.xml"/><Relationship Id="rId40" Type="http://schemas.openxmlformats.org/officeDocument/2006/relationships/image" Target="../media/image1613.png"/><Relationship Id="rId115" Type="http://schemas.openxmlformats.org/officeDocument/2006/relationships/customXml" Target="../ink/ink1670.xml"/><Relationship Id="rId136" Type="http://schemas.openxmlformats.org/officeDocument/2006/relationships/image" Target="../media/image1661.png"/><Relationship Id="rId157" Type="http://schemas.openxmlformats.org/officeDocument/2006/relationships/customXml" Target="../ink/ink1691.xml"/><Relationship Id="rId178" Type="http://schemas.openxmlformats.org/officeDocument/2006/relationships/image" Target="../media/image1682.png"/><Relationship Id="rId301" Type="http://schemas.openxmlformats.org/officeDocument/2006/relationships/customXml" Target="../ink/ink1763.xml"/><Relationship Id="rId322" Type="http://schemas.openxmlformats.org/officeDocument/2006/relationships/image" Target="../media/image1754.png"/><Relationship Id="rId343" Type="http://schemas.openxmlformats.org/officeDocument/2006/relationships/customXml" Target="../ink/ink1784.xml"/><Relationship Id="rId364" Type="http://schemas.openxmlformats.org/officeDocument/2006/relationships/image" Target="../media/image1775.png"/><Relationship Id="rId61" Type="http://schemas.openxmlformats.org/officeDocument/2006/relationships/customXml" Target="../ink/ink1643.xml"/><Relationship Id="rId82" Type="http://schemas.openxmlformats.org/officeDocument/2006/relationships/image" Target="../media/image1634.png"/><Relationship Id="rId199" Type="http://schemas.openxmlformats.org/officeDocument/2006/relationships/customXml" Target="../ink/ink1712.xml"/><Relationship Id="rId203" Type="http://schemas.openxmlformats.org/officeDocument/2006/relationships/customXml" Target="../ink/ink1714.xml"/><Relationship Id="rId385" Type="http://schemas.openxmlformats.org/officeDocument/2006/relationships/customXml" Target="../ink/ink1805.xml"/><Relationship Id="rId19" Type="http://schemas.openxmlformats.org/officeDocument/2006/relationships/customXml" Target="../ink/ink1622.xml"/><Relationship Id="rId224" Type="http://schemas.openxmlformats.org/officeDocument/2006/relationships/image" Target="../media/image1705.png"/><Relationship Id="rId245" Type="http://schemas.openxmlformats.org/officeDocument/2006/relationships/customXml" Target="../ink/ink1735.xml"/><Relationship Id="rId266" Type="http://schemas.openxmlformats.org/officeDocument/2006/relationships/image" Target="../media/image1726.png"/><Relationship Id="rId287" Type="http://schemas.openxmlformats.org/officeDocument/2006/relationships/customXml" Target="../ink/ink1756.xml"/><Relationship Id="rId410" Type="http://schemas.openxmlformats.org/officeDocument/2006/relationships/image" Target="../media/image1798.png"/><Relationship Id="rId431" Type="http://schemas.openxmlformats.org/officeDocument/2006/relationships/customXml" Target="../ink/ink1828.xml"/><Relationship Id="rId452" Type="http://schemas.openxmlformats.org/officeDocument/2006/relationships/image" Target="../media/image1819.png"/><Relationship Id="rId30" Type="http://schemas.openxmlformats.org/officeDocument/2006/relationships/image" Target="../media/image1608.png"/><Relationship Id="rId105" Type="http://schemas.openxmlformats.org/officeDocument/2006/relationships/customXml" Target="../ink/ink1665.xml"/><Relationship Id="rId126" Type="http://schemas.openxmlformats.org/officeDocument/2006/relationships/image" Target="../media/image1656.png"/><Relationship Id="rId147" Type="http://schemas.openxmlformats.org/officeDocument/2006/relationships/customXml" Target="../ink/ink1686.xml"/><Relationship Id="rId168" Type="http://schemas.openxmlformats.org/officeDocument/2006/relationships/image" Target="../media/image1677.png"/><Relationship Id="rId312" Type="http://schemas.openxmlformats.org/officeDocument/2006/relationships/image" Target="../media/image1749.png"/><Relationship Id="rId333" Type="http://schemas.openxmlformats.org/officeDocument/2006/relationships/customXml" Target="../ink/ink1779.xml"/><Relationship Id="rId354" Type="http://schemas.openxmlformats.org/officeDocument/2006/relationships/image" Target="../media/image1770.png"/><Relationship Id="rId51" Type="http://schemas.openxmlformats.org/officeDocument/2006/relationships/customXml" Target="../ink/ink1638.xml"/><Relationship Id="rId72" Type="http://schemas.openxmlformats.org/officeDocument/2006/relationships/image" Target="../media/image1629.png"/><Relationship Id="rId93" Type="http://schemas.openxmlformats.org/officeDocument/2006/relationships/customXml" Target="../ink/ink1659.xml"/><Relationship Id="rId189" Type="http://schemas.openxmlformats.org/officeDocument/2006/relationships/customXml" Target="../ink/ink1707.xml"/><Relationship Id="rId375" Type="http://schemas.openxmlformats.org/officeDocument/2006/relationships/customXml" Target="../ink/ink1800.xml"/><Relationship Id="rId396" Type="http://schemas.openxmlformats.org/officeDocument/2006/relationships/image" Target="../media/image1791.png"/><Relationship Id="rId3" Type="http://schemas.openxmlformats.org/officeDocument/2006/relationships/customXml" Target="../ink/ink1614.xml"/><Relationship Id="rId214" Type="http://schemas.openxmlformats.org/officeDocument/2006/relationships/image" Target="../media/image1700.png"/><Relationship Id="rId235" Type="http://schemas.openxmlformats.org/officeDocument/2006/relationships/customXml" Target="../ink/ink1730.xml"/><Relationship Id="rId256" Type="http://schemas.openxmlformats.org/officeDocument/2006/relationships/image" Target="../media/image1721.png"/><Relationship Id="rId277" Type="http://schemas.openxmlformats.org/officeDocument/2006/relationships/customXml" Target="../ink/ink1751.xml"/><Relationship Id="rId298" Type="http://schemas.openxmlformats.org/officeDocument/2006/relationships/image" Target="../media/image1742.png"/><Relationship Id="rId400" Type="http://schemas.openxmlformats.org/officeDocument/2006/relationships/image" Target="../media/image1793.png"/><Relationship Id="rId421" Type="http://schemas.openxmlformats.org/officeDocument/2006/relationships/customXml" Target="../ink/ink1823.xml"/><Relationship Id="rId442" Type="http://schemas.openxmlformats.org/officeDocument/2006/relationships/image" Target="../media/image1814.png"/><Relationship Id="rId116" Type="http://schemas.openxmlformats.org/officeDocument/2006/relationships/image" Target="../media/image1651.png"/><Relationship Id="rId137" Type="http://schemas.openxmlformats.org/officeDocument/2006/relationships/customXml" Target="../ink/ink1681.xml"/><Relationship Id="rId158" Type="http://schemas.openxmlformats.org/officeDocument/2006/relationships/image" Target="../media/image1672.png"/><Relationship Id="rId302" Type="http://schemas.openxmlformats.org/officeDocument/2006/relationships/image" Target="../media/image1744.png"/><Relationship Id="rId323" Type="http://schemas.openxmlformats.org/officeDocument/2006/relationships/customXml" Target="../ink/ink1774.xml"/><Relationship Id="rId344" Type="http://schemas.openxmlformats.org/officeDocument/2006/relationships/image" Target="../media/image1765.png"/><Relationship Id="rId20" Type="http://schemas.openxmlformats.org/officeDocument/2006/relationships/image" Target="../media/image1603.png"/><Relationship Id="rId41" Type="http://schemas.openxmlformats.org/officeDocument/2006/relationships/customXml" Target="../ink/ink1633.xml"/><Relationship Id="rId62" Type="http://schemas.openxmlformats.org/officeDocument/2006/relationships/image" Target="../media/image1624.png"/><Relationship Id="rId83" Type="http://schemas.openxmlformats.org/officeDocument/2006/relationships/customXml" Target="../ink/ink1654.xml"/><Relationship Id="rId179" Type="http://schemas.openxmlformats.org/officeDocument/2006/relationships/customXml" Target="../ink/ink1702.xml"/><Relationship Id="rId365" Type="http://schemas.openxmlformats.org/officeDocument/2006/relationships/customXml" Target="../ink/ink1795.xml"/><Relationship Id="rId386" Type="http://schemas.openxmlformats.org/officeDocument/2006/relationships/image" Target="../media/image1786.png"/><Relationship Id="rId190" Type="http://schemas.openxmlformats.org/officeDocument/2006/relationships/image" Target="../media/image1688.png"/><Relationship Id="rId204" Type="http://schemas.openxmlformats.org/officeDocument/2006/relationships/image" Target="../media/image1695.png"/><Relationship Id="rId225" Type="http://schemas.openxmlformats.org/officeDocument/2006/relationships/customXml" Target="../ink/ink1725.xml"/><Relationship Id="rId246" Type="http://schemas.openxmlformats.org/officeDocument/2006/relationships/image" Target="../media/image1716.png"/><Relationship Id="rId267" Type="http://schemas.openxmlformats.org/officeDocument/2006/relationships/customXml" Target="../ink/ink1746.xml"/><Relationship Id="rId288" Type="http://schemas.openxmlformats.org/officeDocument/2006/relationships/image" Target="../media/image1737.png"/><Relationship Id="rId411" Type="http://schemas.openxmlformats.org/officeDocument/2006/relationships/customXml" Target="../ink/ink1818.xml"/><Relationship Id="rId432" Type="http://schemas.openxmlformats.org/officeDocument/2006/relationships/image" Target="../media/image1809.png"/><Relationship Id="rId453" Type="http://schemas.openxmlformats.org/officeDocument/2006/relationships/customXml" Target="../ink/ink1839.xml"/><Relationship Id="rId106" Type="http://schemas.openxmlformats.org/officeDocument/2006/relationships/image" Target="../media/image1646.png"/><Relationship Id="rId127" Type="http://schemas.openxmlformats.org/officeDocument/2006/relationships/customXml" Target="../ink/ink1676.xml"/><Relationship Id="rId313" Type="http://schemas.openxmlformats.org/officeDocument/2006/relationships/customXml" Target="../ink/ink1769.xml"/><Relationship Id="rId10" Type="http://schemas.openxmlformats.org/officeDocument/2006/relationships/image" Target="../media/image1598.png"/><Relationship Id="rId31" Type="http://schemas.openxmlformats.org/officeDocument/2006/relationships/customXml" Target="../ink/ink1628.xml"/><Relationship Id="rId52" Type="http://schemas.openxmlformats.org/officeDocument/2006/relationships/image" Target="../media/image1619.png"/><Relationship Id="rId73" Type="http://schemas.openxmlformats.org/officeDocument/2006/relationships/customXml" Target="../ink/ink1649.xml"/><Relationship Id="rId94" Type="http://schemas.openxmlformats.org/officeDocument/2006/relationships/image" Target="../media/image1640.png"/><Relationship Id="rId148" Type="http://schemas.openxmlformats.org/officeDocument/2006/relationships/image" Target="../media/image1667.png"/><Relationship Id="rId169" Type="http://schemas.openxmlformats.org/officeDocument/2006/relationships/customXml" Target="../ink/ink1697.xml"/><Relationship Id="rId334" Type="http://schemas.openxmlformats.org/officeDocument/2006/relationships/image" Target="../media/image1760.png"/><Relationship Id="rId355" Type="http://schemas.openxmlformats.org/officeDocument/2006/relationships/customXml" Target="../ink/ink1790.xml"/><Relationship Id="rId376" Type="http://schemas.openxmlformats.org/officeDocument/2006/relationships/image" Target="../media/image1781.png"/><Relationship Id="rId397" Type="http://schemas.openxmlformats.org/officeDocument/2006/relationships/customXml" Target="../ink/ink1811.xml"/><Relationship Id="rId4" Type="http://schemas.openxmlformats.org/officeDocument/2006/relationships/image" Target="../media/image1595.png"/><Relationship Id="rId180" Type="http://schemas.openxmlformats.org/officeDocument/2006/relationships/image" Target="../media/image1683.png"/><Relationship Id="rId215" Type="http://schemas.openxmlformats.org/officeDocument/2006/relationships/customXml" Target="../ink/ink1720.xml"/><Relationship Id="rId236" Type="http://schemas.openxmlformats.org/officeDocument/2006/relationships/image" Target="../media/image1711.png"/><Relationship Id="rId257" Type="http://schemas.openxmlformats.org/officeDocument/2006/relationships/customXml" Target="../ink/ink1741.xml"/><Relationship Id="rId278" Type="http://schemas.openxmlformats.org/officeDocument/2006/relationships/image" Target="../media/image1732.png"/><Relationship Id="rId401" Type="http://schemas.openxmlformats.org/officeDocument/2006/relationships/customXml" Target="../ink/ink1813.xml"/><Relationship Id="rId422" Type="http://schemas.openxmlformats.org/officeDocument/2006/relationships/image" Target="../media/image1804.png"/><Relationship Id="rId443" Type="http://schemas.openxmlformats.org/officeDocument/2006/relationships/customXml" Target="../ink/ink1834.xml"/><Relationship Id="rId303" Type="http://schemas.openxmlformats.org/officeDocument/2006/relationships/customXml" Target="../ink/ink1764.xml"/><Relationship Id="rId42" Type="http://schemas.openxmlformats.org/officeDocument/2006/relationships/image" Target="../media/image1614.png"/><Relationship Id="rId84" Type="http://schemas.openxmlformats.org/officeDocument/2006/relationships/image" Target="../media/image1635.png"/><Relationship Id="rId138" Type="http://schemas.openxmlformats.org/officeDocument/2006/relationships/image" Target="../media/image1662.png"/><Relationship Id="rId345" Type="http://schemas.openxmlformats.org/officeDocument/2006/relationships/customXml" Target="../ink/ink1785.xml"/><Relationship Id="rId387" Type="http://schemas.openxmlformats.org/officeDocument/2006/relationships/customXml" Target="../ink/ink1806.xml"/><Relationship Id="rId191" Type="http://schemas.openxmlformats.org/officeDocument/2006/relationships/customXml" Target="../ink/ink1708.xml"/><Relationship Id="rId205" Type="http://schemas.openxmlformats.org/officeDocument/2006/relationships/customXml" Target="../ink/ink1715.xml"/><Relationship Id="rId247" Type="http://schemas.openxmlformats.org/officeDocument/2006/relationships/customXml" Target="../ink/ink1736.xml"/><Relationship Id="rId412" Type="http://schemas.openxmlformats.org/officeDocument/2006/relationships/image" Target="../media/image1799.png"/><Relationship Id="rId107" Type="http://schemas.openxmlformats.org/officeDocument/2006/relationships/customXml" Target="../ink/ink1666.xml"/><Relationship Id="rId289" Type="http://schemas.openxmlformats.org/officeDocument/2006/relationships/customXml" Target="../ink/ink1757.xml"/><Relationship Id="rId454" Type="http://schemas.openxmlformats.org/officeDocument/2006/relationships/image" Target="../media/image1820.png"/><Relationship Id="rId11" Type="http://schemas.openxmlformats.org/officeDocument/2006/relationships/customXml" Target="../ink/ink1618.xml"/><Relationship Id="rId53" Type="http://schemas.openxmlformats.org/officeDocument/2006/relationships/customXml" Target="../ink/ink1639.xml"/><Relationship Id="rId149" Type="http://schemas.openxmlformats.org/officeDocument/2006/relationships/customXml" Target="../ink/ink1687.xml"/><Relationship Id="rId314" Type="http://schemas.openxmlformats.org/officeDocument/2006/relationships/image" Target="../media/image1750.png"/><Relationship Id="rId356" Type="http://schemas.openxmlformats.org/officeDocument/2006/relationships/image" Target="../media/image1771.png"/><Relationship Id="rId398" Type="http://schemas.openxmlformats.org/officeDocument/2006/relationships/image" Target="../media/image1792.png"/><Relationship Id="rId95" Type="http://schemas.openxmlformats.org/officeDocument/2006/relationships/customXml" Target="../ink/ink1660.xml"/><Relationship Id="rId160" Type="http://schemas.openxmlformats.org/officeDocument/2006/relationships/image" Target="../media/image1673.png"/><Relationship Id="rId216" Type="http://schemas.openxmlformats.org/officeDocument/2006/relationships/image" Target="../media/image1701.png"/><Relationship Id="rId423" Type="http://schemas.openxmlformats.org/officeDocument/2006/relationships/customXml" Target="../ink/ink1824.xml"/><Relationship Id="rId258" Type="http://schemas.openxmlformats.org/officeDocument/2006/relationships/image" Target="../media/image1722.png"/><Relationship Id="rId22" Type="http://schemas.openxmlformats.org/officeDocument/2006/relationships/image" Target="../media/image1604.png"/><Relationship Id="rId64" Type="http://schemas.openxmlformats.org/officeDocument/2006/relationships/image" Target="../media/image1625.png"/><Relationship Id="rId118" Type="http://schemas.openxmlformats.org/officeDocument/2006/relationships/image" Target="../media/image1652.png"/><Relationship Id="rId325" Type="http://schemas.openxmlformats.org/officeDocument/2006/relationships/customXml" Target="../ink/ink1775.xml"/><Relationship Id="rId367" Type="http://schemas.openxmlformats.org/officeDocument/2006/relationships/customXml" Target="../ink/ink1796.xml"/><Relationship Id="rId171" Type="http://schemas.openxmlformats.org/officeDocument/2006/relationships/customXml" Target="../ink/ink1698.xml"/><Relationship Id="rId227" Type="http://schemas.openxmlformats.org/officeDocument/2006/relationships/customXml" Target="../ink/ink1726.xml"/><Relationship Id="rId269" Type="http://schemas.openxmlformats.org/officeDocument/2006/relationships/customXml" Target="../ink/ink1747.xml"/><Relationship Id="rId434" Type="http://schemas.openxmlformats.org/officeDocument/2006/relationships/image" Target="../media/image1810.png"/><Relationship Id="rId33" Type="http://schemas.openxmlformats.org/officeDocument/2006/relationships/customXml" Target="../ink/ink1629.xml"/><Relationship Id="rId129" Type="http://schemas.openxmlformats.org/officeDocument/2006/relationships/customXml" Target="../ink/ink1677.xml"/><Relationship Id="rId280" Type="http://schemas.openxmlformats.org/officeDocument/2006/relationships/image" Target="../media/image1733.png"/><Relationship Id="rId336" Type="http://schemas.openxmlformats.org/officeDocument/2006/relationships/image" Target="../media/image1761.png"/><Relationship Id="rId75" Type="http://schemas.openxmlformats.org/officeDocument/2006/relationships/customXml" Target="../ink/ink1650.xml"/><Relationship Id="rId140" Type="http://schemas.openxmlformats.org/officeDocument/2006/relationships/image" Target="../media/image1663.png"/><Relationship Id="rId182" Type="http://schemas.openxmlformats.org/officeDocument/2006/relationships/image" Target="../media/image1684.png"/><Relationship Id="rId378" Type="http://schemas.openxmlformats.org/officeDocument/2006/relationships/image" Target="../media/image1782.png"/><Relationship Id="rId403" Type="http://schemas.openxmlformats.org/officeDocument/2006/relationships/customXml" Target="../ink/ink1814.xml"/><Relationship Id="rId6" Type="http://schemas.openxmlformats.org/officeDocument/2006/relationships/image" Target="../media/image1596.png"/><Relationship Id="rId238" Type="http://schemas.openxmlformats.org/officeDocument/2006/relationships/image" Target="../media/image1712.png"/><Relationship Id="rId445" Type="http://schemas.openxmlformats.org/officeDocument/2006/relationships/customXml" Target="../ink/ink1835.xml"/><Relationship Id="rId291" Type="http://schemas.openxmlformats.org/officeDocument/2006/relationships/customXml" Target="../ink/ink1758.xml"/><Relationship Id="rId305" Type="http://schemas.openxmlformats.org/officeDocument/2006/relationships/customXml" Target="../ink/ink1765.xml"/><Relationship Id="rId347" Type="http://schemas.openxmlformats.org/officeDocument/2006/relationships/customXml" Target="../ink/ink1786.xml"/><Relationship Id="rId44" Type="http://schemas.openxmlformats.org/officeDocument/2006/relationships/image" Target="../media/image1615.png"/><Relationship Id="rId86" Type="http://schemas.openxmlformats.org/officeDocument/2006/relationships/image" Target="../media/image1636.png"/><Relationship Id="rId151" Type="http://schemas.openxmlformats.org/officeDocument/2006/relationships/customXml" Target="../ink/ink1688.xml"/><Relationship Id="rId389" Type="http://schemas.openxmlformats.org/officeDocument/2006/relationships/customXml" Target="../ink/ink1807.xml"/><Relationship Id="rId193" Type="http://schemas.openxmlformats.org/officeDocument/2006/relationships/customXml" Target="../ink/ink1709.xml"/><Relationship Id="rId207" Type="http://schemas.openxmlformats.org/officeDocument/2006/relationships/customXml" Target="../ink/ink1716.xml"/><Relationship Id="rId249" Type="http://schemas.openxmlformats.org/officeDocument/2006/relationships/customXml" Target="../ink/ink1737.xml"/><Relationship Id="rId414" Type="http://schemas.openxmlformats.org/officeDocument/2006/relationships/image" Target="../media/image1800.png"/><Relationship Id="rId13" Type="http://schemas.openxmlformats.org/officeDocument/2006/relationships/customXml" Target="../ink/ink1619.xml"/><Relationship Id="rId109" Type="http://schemas.openxmlformats.org/officeDocument/2006/relationships/customXml" Target="../ink/ink1667.xml"/><Relationship Id="rId260" Type="http://schemas.openxmlformats.org/officeDocument/2006/relationships/image" Target="../media/image1723.png"/><Relationship Id="rId316" Type="http://schemas.openxmlformats.org/officeDocument/2006/relationships/image" Target="../media/image1751.png"/><Relationship Id="rId55" Type="http://schemas.openxmlformats.org/officeDocument/2006/relationships/customXml" Target="../ink/ink1640.xml"/><Relationship Id="rId97" Type="http://schemas.openxmlformats.org/officeDocument/2006/relationships/customXml" Target="../ink/ink1661.xml"/><Relationship Id="rId120" Type="http://schemas.openxmlformats.org/officeDocument/2006/relationships/image" Target="../media/image1653.png"/><Relationship Id="rId358" Type="http://schemas.openxmlformats.org/officeDocument/2006/relationships/image" Target="../media/image1772.png"/><Relationship Id="rId162" Type="http://schemas.openxmlformats.org/officeDocument/2006/relationships/image" Target="../media/image1674.png"/><Relationship Id="rId218" Type="http://schemas.openxmlformats.org/officeDocument/2006/relationships/image" Target="../media/image1702.png"/><Relationship Id="rId425" Type="http://schemas.openxmlformats.org/officeDocument/2006/relationships/customXml" Target="../ink/ink1825.xml"/><Relationship Id="rId271" Type="http://schemas.openxmlformats.org/officeDocument/2006/relationships/customXml" Target="../ink/ink1748.xml"/><Relationship Id="rId24" Type="http://schemas.openxmlformats.org/officeDocument/2006/relationships/image" Target="../media/image1605.png"/><Relationship Id="rId66" Type="http://schemas.openxmlformats.org/officeDocument/2006/relationships/image" Target="../media/image1626.png"/><Relationship Id="rId131" Type="http://schemas.openxmlformats.org/officeDocument/2006/relationships/customXml" Target="../ink/ink1678.xml"/><Relationship Id="rId327" Type="http://schemas.openxmlformats.org/officeDocument/2006/relationships/customXml" Target="../ink/ink1776.xml"/><Relationship Id="rId369" Type="http://schemas.openxmlformats.org/officeDocument/2006/relationships/customXml" Target="../ink/ink1797.xml"/><Relationship Id="rId173" Type="http://schemas.openxmlformats.org/officeDocument/2006/relationships/customXml" Target="../ink/ink1699.xml"/><Relationship Id="rId229" Type="http://schemas.openxmlformats.org/officeDocument/2006/relationships/customXml" Target="../ink/ink1727.xml"/><Relationship Id="rId380" Type="http://schemas.openxmlformats.org/officeDocument/2006/relationships/image" Target="../media/image1783.png"/><Relationship Id="rId436" Type="http://schemas.openxmlformats.org/officeDocument/2006/relationships/image" Target="../media/image1811.png"/><Relationship Id="rId240" Type="http://schemas.openxmlformats.org/officeDocument/2006/relationships/image" Target="../media/image1713.png"/><Relationship Id="rId35" Type="http://schemas.openxmlformats.org/officeDocument/2006/relationships/customXml" Target="../ink/ink1630.xml"/><Relationship Id="rId77" Type="http://schemas.openxmlformats.org/officeDocument/2006/relationships/customXml" Target="../ink/ink1651.xml"/><Relationship Id="rId100" Type="http://schemas.openxmlformats.org/officeDocument/2006/relationships/image" Target="../media/image1643.png"/><Relationship Id="rId282" Type="http://schemas.openxmlformats.org/officeDocument/2006/relationships/image" Target="../media/image1734.png"/><Relationship Id="rId338" Type="http://schemas.openxmlformats.org/officeDocument/2006/relationships/image" Target="../media/image1762.png"/><Relationship Id="rId8" Type="http://schemas.openxmlformats.org/officeDocument/2006/relationships/image" Target="../media/image1597.png"/><Relationship Id="rId142" Type="http://schemas.openxmlformats.org/officeDocument/2006/relationships/image" Target="../media/image1664.png"/><Relationship Id="rId184" Type="http://schemas.openxmlformats.org/officeDocument/2006/relationships/image" Target="../media/image1685.png"/><Relationship Id="rId391" Type="http://schemas.openxmlformats.org/officeDocument/2006/relationships/customXml" Target="../ink/ink1808.xml"/><Relationship Id="rId405" Type="http://schemas.openxmlformats.org/officeDocument/2006/relationships/customXml" Target="../ink/ink1815.xml"/><Relationship Id="rId447" Type="http://schemas.openxmlformats.org/officeDocument/2006/relationships/customXml" Target="../ink/ink1836.xml"/><Relationship Id="rId251" Type="http://schemas.openxmlformats.org/officeDocument/2006/relationships/customXml" Target="../ink/ink1738.xml"/><Relationship Id="rId46" Type="http://schemas.openxmlformats.org/officeDocument/2006/relationships/image" Target="../media/image1616.png"/><Relationship Id="rId293" Type="http://schemas.openxmlformats.org/officeDocument/2006/relationships/customXml" Target="../ink/ink1759.xml"/><Relationship Id="rId307" Type="http://schemas.openxmlformats.org/officeDocument/2006/relationships/customXml" Target="../ink/ink1766.xml"/><Relationship Id="rId349" Type="http://schemas.openxmlformats.org/officeDocument/2006/relationships/customXml" Target="../ink/ink1787.xml"/><Relationship Id="rId88" Type="http://schemas.openxmlformats.org/officeDocument/2006/relationships/image" Target="../media/image1637.png"/><Relationship Id="rId111" Type="http://schemas.openxmlformats.org/officeDocument/2006/relationships/customXml" Target="../ink/ink1668.xml"/><Relationship Id="rId153" Type="http://schemas.openxmlformats.org/officeDocument/2006/relationships/customXml" Target="../ink/ink1689.xml"/><Relationship Id="rId195" Type="http://schemas.openxmlformats.org/officeDocument/2006/relationships/customXml" Target="../ink/ink1710.xml"/><Relationship Id="rId209" Type="http://schemas.openxmlformats.org/officeDocument/2006/relationships/customXml" Target="../ink/ink1717.xml"/><Relationship Id="rId360" Type="http://schemas.openxmlformats.org/officeDocument/2006/relationships/image" Target="../media/image1773.png"/><Relationship Id="rId416" Type="http://schemas.openxmlformats.org/officeDocument/2006/relationships/image" Target="../media/image1801.png"/><Relationship Id="rId220" Type="http://schemas.openxmlformats.org/officeDocument/2006/relationships/image" Target="../media/image1703.png"/><Relationship Id="rId15" Type="http://schemas.openxmlformats.org/officeDocument/2006/relationships/customXml" Target="../ink/ink1620.xml"/><Relationship Id="rId57" Type="http://schemas.openxmlformats.org/officeDocument/2006/relationships/customXml" Target="../ink/ink1641.xml"/><Relationship Id="rId262" Type="http://schemas.openxmlformats.org/officeDocument/2006/relationships/image" Target="../media/image1724.png"/><Relationship Id="rId318" Type="http://schemas.openxmlformats.org/officeDocument/2006/relationships/image" Target="../media/image1752.png"/><Relationship Id="rId99" Type="http://schemas.openxmlformats.org/officeDocument/2006/relationships/customXml" Target="../ink/ink1662.xml"/><Relationship Id="rId122" Type="http://schemas.openxmlformats.org/officeDocument/2006/relationships/image" Target="../media/image1654.png"/><Relationship Id="rId164" Type="http://schemas.openxmlformats.org/officeDocument/2006/relationships/image" Target="../media/image1675.png"/><Relationship Id="rId371" Type="http://schemas.openxmlformats.org/officeDocument/2006/relationships/customXml" Target="../ink/ink1798.xml"/><Relationship Id="rId427" Type="http://schemas.openxmlformats.org/officeDocument/2006/relationships/customXml" Target="../ink/ink1826.xml"/><Relationship Id="rId26" Type="http://schemas.openxmlformats.org/officeDocument/2006/relationships/image" Target="../media/image1606.png"/><Relationship Id="rId231" Type="http://schemas.openxmlformats.org/officeDocument/2006/relationships/customXml" Target="../ink/ink1728.xml"/><Relationship Id="rId273" Type="http://schemas.openxmlformats.org/officeDocument/2006/relationships/customXml" Target="../ink/ink1749.xml"/><Relationship Id="rId329" Type="http://schemas.openxmlformats.org/officeDocument/2006/relationships/customXml" Target="../ink/ink1777.xml"/><Relationship Id="rId68" Type="http://schemas.openxmlformats.org/officeDocument/2006/relationships/image" Target="../media/image1627.png"/><Relationship Id="rId133" Type="http://schemas.openxmlformats.org/officeDocument/2006/relationships/customXml" Target="../ink/ink1679.xml"/><Relationship Id="rId175" Type="http://schemas.openxmlformats.org/officeDocument/2006/relationships/customXml" Target="../ink/ink1700.xml"/><Relationship Id="rId340" Type="http://schemas.openxmlformats.org/officeDocument/2006/relationships/image" Target="../media/image1763.png"/><Relationship Id="rId200" Type="http://schemas.openxmlformats.org/officeDocument/2006/relationships/image" Target="../media/image1693.png"/><Relationship Id="rId382" Type="http://schemas.openxmlformats.org/officeDocument/2006/relationships/image" Target="../media/image1784.png"/><Relationship Id="rId438" Type="http://schemas.openxmlformats.org/officeDocument/2006/relationships/image" Target="../media/image1812.png"/><Relationship Id="rId242" Type="http://schemas.openxmlformats.org/officeDocument/2006/relationships/image" Target="../media/image1714.png"/><Relationship Id="rId284" Type="http://schemas.openxmlformats.org/officeDocument/2006/relationships/image" Target="../media/image1735.png"/><Relationship Id="rId37" Type="http://schemas.openxmlformats.org/officeDocument/2006/relationships/customXml" Target="../ink/ink1631.xml"/><Relationship Id="rId79" Type="http://schemas.openxmlformats.org/officeDocument/2006/relationships/customXml" Target="../ink/ink1652.xml"/><Relationship Id="rId102" Type="http://schemas.openxmlformats.org/officeDocument/2006/relationships/image" Target="../media/image1644.png"/><Relationship Id="rId144" Type="http://schemas.openxmlformats.org/officeDocument/2006/relationships/image" Target="../media/image1665.png"/><Relationship Id="rId90" Type="http://schemas.openxmlformats.org/officeDocument/2006/relationships/image" Target="../media/image1638.png"/><Relationship Id="rId186" Type="http://schemas.openxmlformats.org/officeDocument/2006/relationships/image" Target="../media/image1686.png"/><Relationship Id="rId351" Type="http://schemas.openxmlformats.org/officeDocument/2006/relationships/customXml" Target="../ink/ink1788.xml"/><Relationship Id="rId393" Type="http://schemas.openxmlformats.org/officeDocument/2006/relationships/customXml" Target="../ink/ink1809.xml"/><Relationship Id="rId407" Type="http://schemas.openxmlformats.org/officeDocument/2006/relationships/customXml" Target="../ink/ink1816.xml"/><Relationship Id="rId449" Type="http://schemas.openxmlformats.org/officeDocument/2006/relationships/customXml" Target="../ink/ink1837.xml"/><Relationship Id="rId211" Type="http://schemas.openxmlformats.org/officeDocument/2006/relationships/customXml" Target="../ink/ink1718.xml"/><Relationship Id="rId253" Type="http://schemas.openxmlformats.org/officeDocument/2006/relationships/customXml" Target="../ink/ink1739.xml"/><Relationship Id="rId295" Type="http://schemas.openxmlformats.org/officeDocument/2006/relationships/customXml" Target="../ink/ink1760.xml"/><Relationship Id="rId309" Type="http://schemas.openxmlformats.org/officeDocument/2006/relationships/customXml" Target="../ink/ink1767.xml"/><Relationship Id="rId48" Type="http://schemas.openxmlformats.org/officeDocument/2006/relationships/image" Target="../media/image1617.png"/><Relationship Id="rId113" Type="http://schemas.openxmlformats.org/officeDocument/2006/relationships/customXml" Target="../ink/ink1669.xml"/><Relationship Id="rId320" Type="http://schemas.openxmlformats.org/officeDocument/2006/relationships/image" Target="../media/image1753.png"/><Relationship Id="rId155" Type="http://schemas.openxmlformats.org/officeDocument/2006/relationships/customXml" Target="../ink/ink1690.xml"/><Relationship Id="rId197" Type="http://schemas.openxmlformats.org/officeDocument/2006/relationships/customXml" Target="../ink/ink1711.xml"/><Relationship Id="rId362" Type="http://schemas.openxmlformats.org/officeDocument/2006/relationships/image" Target="../media/image1774.png"/><Relationship Id="rId418" Type="http://schemas.openxmlformats.org/officeDocument/2006/relationships/image" Target="../media/image1802.png"/><Relationship Id="rId222" Type="http://schemas.openxmlformats.org/officeDocument/2006/relationships/image" Target="../media/image1704.png"/><Relationship Id="rId264" Type="http://schemas.openxmlformats.org/officeDocument/2006/relationships/image" Target="../media/image1725.png"/><Relationship Id="rId17" Type="http://schemas.openxmlformats.org/officeDocument/2006/relationships/customXml" Target="../ink/ink1621.xml"/><Relationship Id="rId59" Type="http://schemas.openxmlformats.org/officeDocument/2006/relationships/customXml" Target="../ink/ink1642.xml"/><Relationship Id="rId124" Type="http://schemas.openxmlformats.org/officeDocument/2006/relationships/image" Target="../media/image1655.png"/><Relationship Id="rId70" Type="http://schemas.openxmlformats.org/officeDocument/2006/relationships/image" Target="../media/image1628.png"/><Relationship Id="rId166" Type="http://schemas.openxmlformats.org/officeDocument/2006/relationships/image" Target="../media/image1676.png"/><Relationship Id="rId331" Type="http://schemas.openxmlformats.org/officeDocument/2006/relationships/customXml" Target="../ink/ink1778.xml"/><Relationship Id="rId373" Type="http://schemas.openxmlformats.org/officeDocument/2006/relationships/customXml" Target="../ink/ink1799.xml"/><Relationship Id="rId429" Type="http://schemas.openxmlformats.org/officeDocument/2006/relationships/customXml" Target="../ink/ink1827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729.xml"/><Relationship Id="rId440" Type="http://schemas.openxmlformats.org/officeDocument/2006/relationships/image" Target="../media/image1813.png"/><Relationship Id="rId28" Type="http://schemas.openxmlformats.org/officeDocument/2006/relationships/image" Target="../media/image1607.png"/><Relationship Id="rId275" Type="http://schemas.openxmlformats.org/officeDocument/2006/relationships/customXml" Target="../ink/ink1750.xml"/><Relationship Id="rId300" Type="http://schemas.openxmlformats.org/officeDocument/2006/relationships/image" Target="../media/image1743.png"/><Relationship Id="rId81" Type="http://schemas.openxmlformats.org/officeDocument/2006/relationships/customXml" Target="../ink/ink1653.xml"/><Relationship Id="rId135" Type="http://schemas.openxmlformats.org/officeDocument/2006/relationships/customXml" Target="../ink/ink1680.xml"/><Relationship Id="rId177" Type="http://schemas.openxmlformats.org/officeDocument/2006/relationships/customXml" Target="../ink/ink1701.xml"/><Relationship Id="rId342" Type="http://schemas.openxmlformats.org/officeDocument/2006/relationships/image" Target="../media/image1764.png"/><Relationship Id="rId384" Type="http://schemas.openxmlformats.org/officeDocument/2006/relationships/image" Target="../media/image1785.png"/><Relationship Id="rId202" Type="http://schemas.openxmlformats.org/officeDocument/2006/relationships/image" Target="../media/image1694.png"/><Relationship Id="rId244" Type="http://schemas.openxmlformats.org/officeDocument/2006/relationships/image" Target="../media/image1715.png"/><Relationship Id="rId39" Type="http://schemas.openxmlformats.org/officeDocument/2006/relationships/customXml" Target="../ink/ink1632.xml"/><Relationship Id="rId286" Type="http://schemas.openxmlformats.org/officeDocument/2006/relationships/image" Target="../media/image1736.png"/><Relationship Id="rId451" Type="http://schemas.openxmlformats.org/officeDocument/2006/relationships/customXml" Target="../ink/ink1838.xml"/><Relationship Id="rId50" Type="http://schemas.openxmlformats.org/officeDocument/2006/relationships/image" Target="../media/image1618.png"/><Relationship Id="rId104" Type="http://schemas.openxmlformats.org/officeDocument/2006/relationships/image" Target="../media/image1645.png"/><Relationship Id="rId146" Type="http://schemas.openxmlformats.org/officeDocument/2006/relationships/image" Target="../media/image1666.png"/><Relationship Id="rId188" Type="http://schemas.openxmlformats.org/officeDocument/2006/relationships/image" Target="../media/image1687.png"/><Relationship Id="rId311" Type="http://schemas.openxmlformats.org/officeDocument/2006/relationships/customXml" Target="../ink/ink1768.xml"/><Relationship Id="rId353" Type="http://schemas.openxmlformats.org/officeDocument/2006/relationships/customXml" Target="../ink/ink1789.xml"/><Relationship Id="rId395" Type="http://schemas.openxmlformats.org/officeDocument/2006/relationships/customXml" Target="../ink/ink1810.xml"/><Relationship Id="rId409" Type="http://schemas.openxmlformats.org/officeDocument/2006/relationships/customXml" Target="../ink/ink18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7B7FB424-49D6-4537-A880-98250AA42300}"/>
              </a:ext>
            </a:extLst>
          </p:cNvPr>
          <p:cNvSpPr txBox="1"/>
          <p:nvPr/>
        </p:nvSpPr>
        <p:spPr>
          <a:xfrm>
            <a:off x="837402" y="13513"/>
            <a:ext cx="4953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https://mesmanuels.fr/acces-libre/9782401073364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2FA2E3-30AA-4DDB-8413-DC91E012BA1F}"/>
              </a:ext>
            </a:extLst>
          </p:cNvPr>
          <p:cNvSpPr txBox="1"/>
          <p:nvPr/>
        </p:nvSpPr>
        <p:spPr>
          <a:xfrm>
            <a:off x="704528" y="335536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Exercice n°27 page 46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761EDF9-EBCD-4D41-9C1D-C7D047F82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624712"/>
            <a:ext cx="3646347" cy="1370913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81DC1E7D-EA95-45EA-AE76-4477164E35F5}"/>
              </a:ext>
            </a:extLst>
          </p:cNvPr>
          <p:cNvGrpSpPr/>
          <p:nvPr/>
        </p:nvGrpSpPr>
        <p:grpSpPr>
          <a:xfrm>
            <a:off x="5249263" y="208543"/>
            <a:ext cx="343440" cy="516600"/>
            <a:chOff x="5249263" y="208543"/>
            <a:chExt cx="34344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Encre 1">
                  <a:extLst>
                    <a:ext uri="{FF2B5EF4-FFF2-40B4-BE49-F238E27FC236}">
                      <a16:creationId xmlns:a16="http://schemas.microsoft.com/office/drawing/2014/main" id="{BFED1BF9-C978-400B-B27C-047A0153330E}"/>
                    </a:ext>
                  </a:extLst>
                </p14:cNvPr>
                <p14:cNvContentPartPr/>
                <p14:nvPr/>
              </p14:nvContentPartPr>
              <p14:xfrm>
                <a:off x="5249263" y="341383"/>
                <a:ext cx="134280" cy="85320"/>
              </p14:xfrm>
            </p:contentPart>
          </mc:Choice>
          <mc:Fallback xmlns="">
            <p:pic>
              <p:nvPicPr>
                <p:cNvPr id="2" name="Encre 1">
                  <a:extLst>
                    <a:ext uri="{FF2B5EF4-FFF2-40B4-BE49-F238E27FC236}">
                      <a16:creationId xmlns:a16="http://schemas.microsoft.com/office/drawing/2014/main" id="{BFED1BF9-C978-400B-B27C-047A015333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31263" y="323383"/>
                  <a:ext cx="169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DEDCBD0C-56E2-49EA-ABC6-DB74CFEB495C}"/>
                    </a:ext>
                  </a:extLst>
                </p14:cNvPr>
                <p14:cNvContentPartPr/>
                <p14:nvPr/>
              </p14:nvContentPartPr>
              <p14:xfrm>
                <a:off x="5451583" y="208543"/>
                <a:ext cx="141120" cy="51660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DEDCBD0C-56E2-49EA-ABC6-DB74CFEB49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33943" y="190903"/>
                  <a:ext cx="176760" cy="55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36BDF21-4C64-4119-A506-86172B0DA41F}"/>
              </a:ext>
            </a:extLst>
          </p:cNvPr>
          <p:cNvGrpSpPr/>
          <p:nvPr/>
        </p:nvGrpSpPr>
        <p:grpSpPr>
          <a:xfrm>
            <a:off x="6090943" y="217183"/>
            <a:ext cx="169920" cy="212760"/>
            <a:chOff x="6090943" y="217183"/>
            <a:chExt cx="16992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Encre 4">
                  <a:extLst>
                    <a:ext uri="{FF2B5EF4-FFF2-40B4-BE49-F238E27FC236}">
                      <a16:creationId xmlns:a16="http://schemas.microsoft.com/office/drawing/2014/main" id="{8C2C368D-38AC-4277-8B20-ED65CD58F54B}"/>
                    </a:ext>
                  </a:extLst>
                </p14:cNvPr>
                <p14:cNvContentPartPr/>
                <p14:nvPr/>
              </p14:nvContentPartPr>
              <p14:xfrm>
                <a:off x="6095263" y="274423"/>
                <a:ext cx="10080" cy="155520"/>
              </p14:xfrm>
            </p:contentPart>
          </mc:Choice>
          <mc:Fallback xmlns="">
            <p:pic>
              <p:nvPicPr>
                <p:cNvPr id="5" name="Encre 4">
                  <a:extLst>
                    <a:ext uri="{FF2B5EF4-FFF2-40B4-BE49-F238E27FC236}">
                      <a16:creationId xmlns:a16="http://schemas.microsoft.com/office/drawing/2014/main" id="{8C2C368D-38AC-4277-8B20-ED65CD58F54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77263" y="256423"/>
                  <a:ext cx="45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6B273880-07C8-4A7B-B050-C5C59119709C}"/>
                    </a:ext>
                  </a:extLst>
                </p14:cNvPr>
                <p14:cNvContentPartPr/>
                <p14:nvPr/>
              </p14:nvContentPartPr>
              <p14:xfrm>
                <a:off x="6185263" y="217183"/>
                <a:ext cx="25200" cy="210960"/>
              </p14:xfrm>
            </p:contentPart>
          </mc:Choice>
          <mc:Fallback xmlns=""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6B273880-07C8-4A7B-B050-C5C5911970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67623" y="199543"/>
                  <a:ext cx="608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A123E36E-47CA-41B2-8C61-F2724AD0E36C}"/>
                    </a:ext>
                  </a:extLst>
                </p14:cNvPr>
                <p14:cNvContentPartPr/>
                <p14:nvPr/>
              </p14:nvContentPartPr>
              <p14:xfrm>
                <a:off x="6090943" y="344263"/>
                <a:ext cx="169920" cy="14400"/>
              </p14:xfrm>
            </p:contentPart>
          </mc:Choice>
          <mc:Fallback xmlns="">
            <p:pic>
              <p:nvPicPr>
                <p:cNvPr id="7" name="Encre 6">
                  <a:extLst>
                    <a:ext uri="{FF2B5EF4-FFF2-40B4-BE49-F238E27FC236}">
                      <a16:creationId xmlns:a16="http://schemas.microsoft.com/office/drawing/2014/main" id="{A123E36E-47CA-41B2-8C61-F2724AD0E36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73303" y="326623"/>
                  <a:ext cx="2055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BCFC1D5-7836-4424-BD68-3631BF060C51}"/>
              </a:ext>
            </a:extLst>
          </p:cNvPr>
          <p:cNvGrpSpPr/>
          <p:nvPr/>
        </p:nvGrpSpPr>
        <p:grpSpPr>
          <a:xfrm>
            <a:off x="6443743" y="190183"/>
            <a:ext cx="693000" cy="349560"/>
            <a:chOff x="6443743" y="190183"/>
            <a:chExt cx="69300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C0C681DC-14D4-4CAC-8FED-CD22D1A36FFB}"/>
                    </a:ext>
                  </a:extLst>
                </p14:cNvPr>
                <p14:cNvContentPartPr/>
                <p14:nvPr/>
              </p14:nvContentPartPr>
              <p14:xfrm>
                <a:off x="6443743" y="238783"/>
                <a:ext cx="202320" cy="203400"/>
              </p14:xfrm>
            </p:contentPart>
          </mc:Choice>
          <mc:Fallback xmlns=""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C0C681DC-14D4-4CAC-8FED-CD22D1A36F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25743" y="221143"/>
                  <a:ext cx="237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D222A205-0453-416B-9CD6-F671099D6B8F}"/>
                    </a:ext>
                  </a:extLst>
                </p14:cNvPr>
                <p14:cNvContentPartPr/>
                <p14:nvPr/>
              </p14:nvContentPartPr>
              <p14:xfrm>
                <a:off x="6778903" y="190183"/>
                <a:ext cx="160920" cy="22824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D222A205-0453-416B-9CD6-F671099D6B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60903" y="172183"/>
                  <a:ext cx="196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ED340CCE-197F-426A-8B41-E1D2B0348C42}"/>
                    </a:ext>
                  </a:extLst>
                </p14:cNvPr>
                <p14:cNvContentPartPr/>
                <p14:nvPr/>
              </p14:nvContentPartPr>
              <p14:xfrm>
                <a:off x="7044583" y="374503"/>
                <a:ext cx="92160" cy="16524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ED340CCE-197F-426A-8B41-E1D2B0348C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26583" y="356863"/>
                  <a:ext cx="12780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Encre 32">
                <a:extLst>
                  <a:ext uri="{FF2B5EF4-FFF2-40B4-BE49-F238E27FC236}">
                    <a16:creationId xmlns:a16="http://schemas.microsoft.com/office/drawing/2014/main" id="{53E6D0CE-3BFF-477D-9F16-B11DA06D7F3A}"/>
                  </a:ext>
                </a:extLst>
              </p14:cNvPr>
              <p14:cNvContentPartPr/>
              <p14:nvPr/>
            </p14:nvContentPartPr>
            <p14:xfrm>
              <a:off x="7297303" y="81103"/>
              <a:ext cx="270720" cy="520920"/>
            </p14:xfrm>
          </p:contentPart>
        </mc:Choice>
        <mc:Fallback xmlns="">
          <p:pic>
            <p:nvPicPr>
              <p:cNvPr id="33" name="Encre 32">
                <a:extLst>
                  <a:ext uri="{FF2B5EF4-FFF2-40B4-BE49-F238E27FC236}">
                    <a16:creationId xmlns:a16="http://schemas.microsoft.com/office/drawing/2014/main" id="{53E6D0CE-3BFF-477D-9F16-B11DA06D7F3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79303" y="63103"/>
                <a:ext cx="306360" cy="55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e 37">
            <a:extLst>
              <a:ext uri="{FF2B5EF4-FFF2-40B4-BE49-F238E27FC236}">
                <a16:creationId xmlns:a16="http://schemas.microsoft.com/office/drawing/2014/main" id="{D2ED3E56-7772-4C09-941F-5F49A82CBAC9}"/>
              </a:ext>
            </a:extLst>
          </p:cNvPr>
          <p:cNvGrpSpPr/>
          <p:nvPr/>
        </p:nvGrpSpPr>
        <p:grpSpPr>
          <a:xfrm>
            <a:off x="7687543" y="150583"/>
            <a:ext cx="793440" cy="330120"/>
            <a:chOff x="7687543" y="150583"/>
            <a:chExt cx="79344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448C1689-F9CF-4AEE-BC8C-81AF804DA891}"/>
                    </a:ext>
                  </a:extLst>
                </p14:cNvPr>
                <p14:cNvContentPartPr/>
                <p14:nvPr/>
              </p14:nvContentPartPr>
              <p14:xfrm>
                <a:off x="7687543" y="195943"/>
                <a:ext cx="168840" cy="168840"/>
              </p14:xfrm>
            </p:contentPart>
          </mc:Choice>
          <mc:Fallback xmlns=""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448C1689-F9CF-4AEE-BC8C-81AF804DA8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69543" y="177943"/>
                  <a:ext cx="204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EF5FD401-F30A-46A7-80BE-DD8199BAF7BB}"/>
                    </a:ext>
                  </a:extLst>
                </p14:cNvPr>
                <p14:cNvContentPartPr/>
                <p14:nvPr/>
              </p14:nvContentPartPr>
              <p14:xfrm>
                <a:off x="8005063" y="190183"/>
                <a:ext cx="165240" cy="18144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EF5FD401-F30A-46A7-80BE-DD8199BAF7B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87423" y="172543"/>
                  <a:ext cx="200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008934C7-8A6B-4CD8-A3AD-CC8EE0289C63}"/>
                    </a:ext>
                  </a:extLst>
                </p14:cNvPr>
                <p14:cNvContentPartPr/>
                <p14:nvPr/>
              </p14:nvContentPartPr>
              <p14:xfrm>
                <a:off x="8293063" y="349663"/>
                <a:ext cx="79920" cy="13104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008934C7-8A6B-4CD8-A3AD-CC8EE0289C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75423" y="331663"/>
                  <a:ext cx="115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B4745D93-D26F-4B99-84C2-36569E341FBA}"/>
                    </a:ext>
                  </a:extLst>
                </p14:cNvPr>
                <p14:cNvContentPartPr/>
                <p14:nvPr/>
              </p14:nvContentPartPr>
              <p14:xfrm>
                <a:off x="8385943" y="150583"/>
                <a:ext cx="95040" cy="2340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B4745D93-D26F-4B99-84C2-36569E341FB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68303" y="132943"/>
                  <a:ext cx="13068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DEC57190-FD0F-4D55-A2BD-C7B821039789}"/>
              </a:ext>
            </a:extLst>
          </p:cNvPr>
          <p:cNvGrpSpPr/>
          <p:nvPr/>
        </p:nvGrpSpPr>
        <p:grpSpPr>
          <a:xfrm>
            <a:off x="5714743" y="652783"/>
            <a:ext cx="369000" cy="357840"/>
            <a:chOff x="5714743" y="652783"/>
            <a:chExt cx="36900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0DE3A6F3-9266-4422-964B-277C401C6D79}"/>
                    </a:ext>
                  </a:extLst>
                </p14:cNvPr>
                <p14:cNvContentPartPr/>
                <p14:nvPr/>
              </p14:nvContentPartPr>
              <p14:xfrm>
                <a:off x="5714743" y="730903"/>
                <a:ext cx="6840" cy="197640"/>
              </p14:xfrm>
            </p:contentPart>
          </mc:Choice>
          <mc:Fallback xmlns=""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0DE3A6F3-9266-4422-964B-277C401C6D7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97103" y="713263"/>
                  <a:ext cx="42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882884F8-07E3-43FE-9052-CB92E591E02C}"/>
                    </a:ext>
                  </a:extLst>
                </p14:cNvPr>
                <p14:cNvContentPartPr/>
                <p14:nvPr/>
              </p14:nvContentPartPr>
              <p14:xfrm>
                <a:off x="5800783" y="652783"/>
                <a:ext cx="39600" cy="27756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882884F8-07E3-43FE-9052-CB92E591E02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83143" y="634783"/>
                  <a:ext cx="752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9CAF3754-0138-4E77-9757-E9E3F1EB8A65}"/>
                    </a:ext>
                  </a:extLst>
                </p14:cNvPr>
                <p14:cNvContentPartPr/>
                <p14:nvPr/>
              </p14:nvContentPartPr>
              <p14:xfrm>
                <a:off x="5721223" y="817303"/>
                <a:ext cx="104040" cy="2736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9CAF3754-0138-4E77-9757-E9E3F1EB8A6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03223" y="799303"/>
                  <a:ext cx="139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F847EA29-42FD-41D6-9728-A0A9A4BDEA27}"/>
                    </a:ext>
                  </a:extLst>
                </p14:cNvPr>
                <p14:cNvContentPartPr/>
                <p14:nvPr/>
              </p14:nvContentPartPr>
              <p14:xfrm>
                <a:off x="5987623" y="862663"/>
                <a:ext cx="96120" cy="147960"/>
              </p14:xfrm>
            </p:contentPart>
          </mc:Choice>
          <mc:Fallback xmlns=""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F847EA29-42FD-41D6-9728-A0A9A4BDEA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69983" y="845023"/>
                  <a:ext cx="1317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29E23360-ED46-48B8-96FB-2E300C1AE8F3}"/>
              </a:ext>
            </a:extLst>
          </p:cNvPr>
          <p:cNvGrpSpPr/>
          <p:nvPr/>
        </p:nvGrpSpPr>
        <p:grpSpPr>
          <a:xfrm>
            <a:off x="6242143" y="583303"/>
            <a:ext cx="690840" cy="407160"/>
            <a:chOff x="6242143" y="583303"/>
            <a:chExt cx="69084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09291136-F344-4345-BF5B-D541210CCB56}"/>
                    </a:ext>
                  </a:extLst>
                </p14:cNvPr>
                <p14:cNvContentPartPr/>
                <p14:nvPr/>
              </p14:nvContentPartPr>
              <p14:xfrm>
                <a:off x="6242143" y="705703"/>
                <a:ext cx="174600" cy="20844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09291136-F344-4345-BF5B-D541210CCB5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24503" y="687703"/>
                  <a:ext cx="210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4" name="Encre 43">
                  <a:extLst>
                    <a:ext uri="{FF2B5EF4-FFF2-40B4-BE49-F238E27FC236}">
                      <a16:creationId xmlns:a16="http://schemas.microsoft.com/office/drawing/2014/main" id="{5372A116-27E7-4367-9FFC-8F9C3A0F92A7}"/>
                    </a:ext>
                  </a:extLst>
                </p14:cNvPr>
                <p14:cNvContentPartPr/>
                <p14:nvPr/>
              </p14:nvContentPartPr>
              <p14:xfrm>
                <a:off x="6503143" y="659983"/>
                <a:ext cx="104400" cy="10440"/>
              </p14:xfrm>
            </p:contentPart>
          </mc:Choice>
          <mc:Fallback xmlns="">
            <p:pic>
              <p:nvPicPr>
                <p:cNvPr id="44" name="Encre 43">
                  <a:extLst>
                    <a:ext uri="{FF2B5EF4-FFF2-40B4-BE49-F238E27FC236}">
                      <a16:creationId xmlns:a16="http://schemas.microsoft.com/office/drawing/2014/main" id="{5372A116-27E7-4367-9FFC-8F9C3A0F92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85143" y="641983"/>
                  <a:ext cx="140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81FF9668-4B9B-46BB-A25C-64949DBD0BCD}"/>
                    </a:ext>
                  </a:extLst>
                </p14:cNvPr>
                <p14:cNvContentPartPr/>
                <p14:nvPr/>
              </p14:nvContentPartPr>
              <p14:xfrm>
                <a:off x="6541303" y="583303"/>
                <a:ext cx="16200" cy="12132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81FF9668-4B9B-46BB-A25C-64949DBD0B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23663" y="565303"/>
                  <a:ext cx="51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3041C9A9-761C-4E1F-8FBB-C4949F6F1112}"/>
                    </a:ext>
                  </a:extLst>
                </p14:cNvPr>
                <p14:cNvContentPartPr/>
                <p14:nvPr/>
              </p14:nvContentPartPr>
              <p14:xfrm>
                <a:off x="6685303" y="626863"/>
                <a:ext cx="247680" cy="36360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3041C9A9-761C-4E1F-8FBB-C4949F6F111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67663" y="608863"/>
                  <a:ext cx="283320" cy="39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CF7F5925-A039-488F-AD2B-8BEB6C27A2AD}"/>
              </a:ext>
            </a:extLst>
          </p:cNvPr>
          <p:cNvGrpSpPr/>
          <p:nvPr/>
        </p:nvGrpSpPr>
        <p:grpSpPr>
          <a:xfrm>
            <a:off x="7192183" y="652783"/>
            <a:ext cx="619920" cy="236520"/>
            <a:chOff x="7192183" y="652783"/>
            <a:chExt cx="61992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Encre 48">
                  <a:extLst>
                    <a:ext uri="{FF2B5EF4-FFF2-40B4-BE49-F238E27FC236}">
                      <a16:creationId xmlns:a16="http://schemas.microsoft.com/office/drawing/2014/main" id="{193B6D19-8300-4D86-9BE4-2CC73B495941}"/>
                    </a:ext>
                  </a:extLst>
                </p14:cNvPr>
                <p14:cNvContentPartPr/>
                <p14:nvPr/>
              </p14:nvContentPartPr>
              <p14:xfrm>
                <a:off x="7192183" y="704983"/>
                <a:ext cx="18720" cy="152640"/>
              </p14:xfrm>
            </p:contentPart>
          </mc:Choice>
          <mc:Fallback xmlns="">
            <p:pic>
              <p:nvPicPr>
                <p:cNvPr id="49" name="Encre 48">
                  <a:extLst>
                    <a:ext uri="{FF2B5EF4-FFF2-40B4-BE49-F238E27FC236}">
                      <a16:creationId xmlns:a16="http://schemas.microsoft.com/office/drawing/2014/main" id="{193B6D19-8300-4D86-9BE4-2CC73B49594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74183" y="687343"/>
                  <a:ext cx="54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Encre 49">
                  <a:extLst>
                    <a:ext uri="{FF2B5EF4-FFF2-40B4-BE49-F238E27FC236}">
                      <a16:creationId xmlns:a16="http://schemas.microsoft.com/office/drawing/2014/main" id="{2695CD8D-0897-4931-B781-3920B64786AF}"/>
                    </a:ext>
                  </a:extLst>
                </p14:cNvPr>
                <p14:cNvContentPartPr/>
                <p14:nvPr/>
              </p14:nvContentPartPr>
              <p14:xfrm>
                <a:off x="7303423" y="652783"/>
                <a:ext cx="38160" cy="226440"/>
              </p14:xfrm>
            </p:contentPart>
          </mc:Choice>
          <mc:Fallback xmlns="">
            <p:pic>
              <p:nvPicPr>
                <p:cNvPr id="50" name="Encre 49">
                  <a:extLst>
                    <a:ext uri="{FF2B5EF4-FFF2-40B4-BE49-F238E27FC236}">
                      <a16:creationId xmlns:a16="http://schemas.microsoft.com/office/drawing/2014/main" id="{2695CD8D-0897-4931-B781-3920B64786A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85423" y="634783"/>
                  <a:ext cx="73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" name="Encre 50">
                  <a:extLst>
                    <a:ext uri="{FF2B5EF4-FFF2-40B4-BE49-F238E27FC236}">
                      <a16:creationId xmlns:a16="http://schemas.microsoft.com/office/drawing/2014/main" id="{4DDCE570-235B-4560-859B-4D22A40A8CD5}"/>
                    </a:ext>
                  </a:extLst>
                </p14:cNvPr>
                <p14:cNvContentPartPr/>
                <p14:nvPr/>
              </p14:nvContentPartPr>
              <p14:xfrm>
                <a:off x="7217023" y="730903"/>
                <a:ext cx="105840" cy="9360"/>
              </p14:xfrm>
            </p:contentPart>
          </mc:Choice>
          <mc:Fallback xmlns="">
            <p:pic>
              <p:nvPicPr>
                <p:cNvPr id="51" name="Encre 50">
                  <a:extLst>
                    <a:ext uri="{FF2B5EF4-FFF2-40B4-BE49-F238E27FC236}">
                      <a16:creationId xmlns:a16="http://schemas.microsoft.com/office/drawing/2014/main" id="{4DDCE570-235B-4560-859B-4D22A40A8CD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99023" y="712903"/>
                  <a:ext cx="141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1EEAA84B-A653-420E-9884-4EB4E3959F6B}"/>
                    </a:ext>
                  </a:extLst>
                </p14:cNvPr>
                <p14:cNvContentPartPr/>
                <p14:nvPr/>
              </p14:nvContentPartPr>
              <p14:xfrm>
                <a:off x="7445263" y="797503"/>
                <a:ext cx="121320" cy="9180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1EEAA84B-A653-420E-9884-4EB4E3959F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27623" y="779863"/>
                  <a:ext cx="156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3" name="Encre 52">
                  <a:extLst>
                    <a:ext uri="{FF2B5EF4-FFF2-40B4-BE49-F238E27FC236}">
                      <a16:creationId xmlns:a16="http://schemas.microsoft.com/office/drawing/2014/main" id="{B293F3B5-7EAB-420B-9AD2-08EB4A08A93C}"/>
                    </a:ext>
                  </a:extLst>
                </p14:cNvPr>
                <p14:cNvContentPartPr/>
                <p14:nvPr/>
              </p14:nvContentPartPr>
              <p14:xfrm>
                <a:off x="7654063" y="679783"/>
                <a:ext cx="158040" cy="191520"/>
              </p14:xfrm>
            </p:contentPart>
          </mc:Choice>
          <mc:Fallback xmlns="">
            <p:pic>
              <p:nvPicPr>
                <p:cNvPr id="53" name="Encre 52">
                  <a:extLst>
                    <a:ext uri="{FF2B5EF4-FFF2-40B4-BE49-F238E27FC236}">
                      <a16:creationId xmlns:a16="http://schemas.microsoft.com/office/drawing/2014/main" id="{B293F3B5-7EAB-420B-9AD2-08EB4A08A93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36063" y="661783"/>
                  <a:ext cx="19368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37EA30E0-2E2F-42CB-9DF2-51DF5A510998}"/>
              </a:ext>
            </a:extLst>
          </p:cNvPr>
          <p:cNvGrpSpPr/>
          <p:nvPr/>
        </p:nvGrpSpPr>
        <p:grpSpPr>
          <a:xfrm>
            <a:off x="4937143" y="1392943"/>
            <a:ext cx="171000" cy="262800"/>
            <a:chOff x="4937143" y="1392943"/>
            <a:chExt cx="17100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5" name="Encre 54">
                  <a:extLst>
                    <a:ext uri="{FF2B5EF4-FFF2-40B4-BE49-F238E27FC236}">
                      <a16:creationId xmlns:a16="http://schemas.microsoft.com/office/drawing/2014/main" id="{C7D8497E-D69C-4784-A103-5D63622F406D}"/>
                    </a:ext>
                  </a:extLst>
                </p14:cNvPr>
                <p14:cNvContentPartPr/>
                <p14:nvPr/>
              </p14:nvContentPartPr>
              <p14:xfrm>
                <a:off x="4937143" y="1404463"/>
                <a:ext cx="23400" cy="248400"/>
              </p14:xfrm>
            </p:contentPart>
          </mc:Choice>
          <mc:Fallback xmlns="">
            <p:pic>
              <p:nvPicPr>
                <p:cNvPr id="55" name="Encre 54">
                  <a:extLst>
                    <a:ext uri="{FF2B5EF4-FFF2-40B4-BE49-F238E27FC236}">
                      <a16:creationId xmlns:a16="http://schemas.microsoft.com/office/drawing/2014/main" id="{C7D8497E-D69C-4784-A103-5D63622F406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19503" y="1386463"/>
                  <a:ext cx="590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0F8E1EE6-E10B-48A3-93EF-1C5DEA02B101}"/>
                    </a:ext>
                  </a:extLst>
                </p14:cNvPr>
                <p14:cNvContentPartPr/>
                <p14:nvPr/>
              </p14:nvContentPartPr>
              <p14:xfrm>
                <a:off x="5078623" y="1392943"/>
                <a:ext cx="25200" cy="26280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0F8E1EE6-E10B-48A3-93EF-1C5DEA02B1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60623" y="1375303"/>
                  <a:ext cx="608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05A29FA6-AB43-4E04-8E4A-407CE1AAE889}"/>
                    </a:ext>
                  </a:extLst>
                </p14:cNvPr>
                <p14:cNvContentPartPr/>
                <p14:nvPr/>
              </p14:nvContentPartPr>
              <p14:xfrm>
                <a:off x="4958383" y="1511023"/>
                <a:ext cx="149760" cy="4788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05A29FA6-AB43-4E04-8E4A-407CE1AAE88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40383" y="1493383"/>
                  <a:ext cx="18540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7608E240-0E68-4B5B-8B74-C67371CCD5D8}"/>
              </a:ext>
            </a:extLst>
          </p:cNvPr>
          <p:cNvGrpSpPr/>
          <p:nvPr/>
        </p:nvGrpSpPr>
        <p:grpSpPr>
          <a:xfrm>
            <a:off x="5346103" y="1358023"/>
            <a:ext cx="683280" cy="384480"/>
            <a:chOff x="5346103" y="1358023"/>
            <a:chExt cx="68328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A90B1EFF-2CA7-414C-85B1-0959F21B49D6}"/>
                    </a:ext>
                  </a:extLst>
                </p14:cNvPr>
                <p14:cNvContentPartPr/>
                <p14:nvPr/>
              </p14:nvContentPartPr>
              <p14:xfrm>
                <a:off x="5346103" y="1392943"/>
                <a:ext cx="131760" cy="28332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A90B1EFF-2CA7-414C-85B1-0959F21B49D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28463" y="1374943"/>
                  <a:ext cx="1674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F41B5888-FCB6-4470-ACE7-9E69B04CF160}"/>
                    </a:ext>
                  </a:extLst>
                </p14:cNvPr>
                <p14:cNvContentPartPr/>
                <p14:nvPr/>
              </p14:nvContentPartPr>
              <p14:xfrm>
                <a:off x="5607103" y="1401943"/>
                <a:ext cx="185040" cy="24588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F41B5888-FCB6-4470-ACE7-9E69B04CF16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89103" y="1383943"/>
                  <a:ext cx="2206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C11A1A31-92E8-46EE-9C4E-9B8ACD090555}"/>
                    </a:ext>
                  </a:extLst>
                </p14:cNvPr>
                <p14:cNvContentPartPr/>
                <p14:nvPr/>
              </p14:nvContentPartPr>
              <p14:xfrm>
                <a:off x="5869543" y="1502023"/>
                <a:ext cx="136440" cy="16344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C11A1A31-92E8-46EE-9C4E-9B8ACD09055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51903" y="1484023"/>
                  <a:ext cx="172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1" name="Encre 60">
                  <a:extLst>
                    <a:ext uri="{FF2B5EF4-FFF2-40B4-BE49-F238E27FC236}">
                      <a16:creationId xmlns:a16="http://schemas.microsoft.com/office/drawing/2014/main" id="{D144238D-B070-4E99-94EF-B6E559F52E5E}"/>
                    </a:ext>
                  </a:extLst>
                </p14:cNvPr>
                <p14:cNvContentPartPr/>
                <p14:nvPr/>
              </p14:nvContentPartPr>
              <p14:xfrm>
                <a:off x="5931823" y="1628383"/>
                <a:ext cx="50760" cy="114120"/>
              </p14:xfrm>
            </p:contentPart>
          </mc:Choice>
          <mc:Fallback xmlns="">
            <p:pic>
              <p:nvPicPr>
                <p:cNvPr id="61" name="Encre 60">
                  <a:extLst>
                    <a:ext uri="{FF2B5EF4-FFF2-40B4-BE49-F238E27FC236}">
                      <a16:creationId xmlns:a16="http://schemas.microsoft.com/office/drawing/2014/main" id="{D144238D-B070-4E99-94EF-B6E559F52E5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14183" y="1610383"/>
                  <a:ext cx="86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4DAFCEBE-A665-4263-9EE8-190293C62418}"/>
                    </a:ext>
                  </a:extLst>
                </p14:cNvPr>
                <p14:cNvContentPartPr/>
                <p14:nvPr/>
              </p14:nvContentPartPr>
              <p14:xfrm>
                <a:off x="5930383" y="1358023"/>
                <a:ext cx="99000" cy="7200"/>
              </p14:xfrm>
            </p:contentPart>
          </mc:Choice>
          <mc:Fallback xmlns=""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4DAFCEBE-A665-4263-9EE8-190293C6241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12383" y="1340383"/>
                  <a:ext cx="13464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5" name="Encre 64">
                <a:extLst>
                  <a:ext uri="{FF2B5EF4-FFF2-40B4-BE49-F238E27FC236}">
                    <a16:creationId xmlns:a16="http://schemas.microsoft.com/office/drawing/2014/main" id="{F3E8FE3A-9D7E-4C50-BDEB-981768DE11F4}"/>
                  </a:ext>
                </a:extLst>
              </p14:cNvPr>
              <p14:cNvContentPartPr/>
              <p14:nvPr/>
            </p14:nvContentPartPr>
            <p14:xfrm>
              <a:off x="6367423" y="1244983"/>
              <a:ext cx="216360" cy="432000"/>
            </p14:xfrm>
          </p:contentPart>
        </mc:Choice>
        <mc:Fallback xmlns="">
          <p:pic>
            <p:nvPicPr>
              <p:cNvPr id="65" name="Encre 64">
                <a:extLst>
                  <a:ext uri="{FF2B5EF4-FFF2-40B4-BE49-F238E27FC236}">
                    <a16:creationId xmlns:a16="http://schemas.microsoft.com/office/drawing/2014/main" id="{F3E8FE3A-9D7E-4C50-BDEB-981768DE11F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49423" y="1226983"/>
                <a:ext cx="252000" cy="46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e 71">
            <a:extLst>
              <a:ext uri="{FF2B5EF4-FFF2-40B4-BE49-F238E27FC236}">
                <a16:creationId xmlns:a16="http://schemas.microsoft.com/office/drawing/2014/main" id="{701D17F9-3AB0-4A88-BDCE-3DE2E88A8551}"/>
              </a:ext>
            </a:extLst>
          </p:cNvPr>
          <p:cNvGrpSpPr/>
          <p:nvPr/>
        </p:nvGrpSpPr>
        <p:grpSpPr>
          <a:xfrm>
            <a:off x="6801583" y="1220143"/>
            <a:ext cx="810000" cy="532440"/>
            <a:chOff x="6801583" y="1220143"/>
            <a:chExt cx="81000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A180E2AE-C3A2-4476-B7F7-32938A5E6F48}"/>
                    </a:ext>
                  </a:extLst>
                </p14:cNvPr>
                <p14:cNvContentPartPr/>
                <p14:nvPr/>
              </p14:nvContentPartPr>
              <p14:xfrm>
                <a:off x="6801583" y="1375303"/>
                <a:ext cx="156600" cy="30528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A180E2AE-C3A2-4476-B7F7-32938A5E6F4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83943" y="1357663"/>
                  <a:ext cx="1922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0C5CC9CB-8AF9-485D-B8F8-E1E598C921A5}"/>
                    </a:ext>
                  </a:extLst>
                </p14:cNvPr>
                <p14:cNvContentPartPr/>
                <p14:nvPr/>
              </p14:nvContentPartPr>
              <p14:xfrm>
                <a:off x="7079143" y="1369183"/>
                <a:ext cx="194040" cy="24588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0C5CC9CB-8AF9-485D-B8F8-E1E598C921A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61503" y="1351543"/>
                  <a:ext cx="2296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8" name="Encre 67">
                  <a:extLst>
                    <a:ext uri="{FF2B5EF4-FFF2-40B4-BE49-F238E27FC236}">
                      <a16:creationId xmlns:a16="http://schemas.microsoft.com/office/drawing/2014/main" id="{40FF5279-E7C1-4DA8-BA31-F3DA7D256598}"/>
                    </a:ext>
                  </a:extLst>
                </p14:cNvPr>
                <p14:cNvContentPartPr/>
                <p14:nvPr/>
              </p14:nvContentPartPr>
              <p14:xfrm>
                <a:off x="7317103" y="1532623"/>
                <a:ext cx="119880" cy="167760"/>
              </p14:xfrm>
            </p:contentPart>
          </mc:Choice>
          <mc:Fallback xmlns="">
            <p:pic>
              <p:nvPicPr>
                <p:cNvPr id="68" name="Encre 67">
                  <a:extLst>
                    <a:ext uri="{FF2B5EF4-FFF2-40B4-BE49-F238E27FC236}">
                      <a16:creationId xmlns:a16="http://schemas.microsoft.com/office/drawing/2014/main" id="{40FF5279-E7C1-4DA8-BA31-F3DA7D25659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99103" y="1514623"/>
                  <a:ext cx="155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A8A182C7-0985-421C-B0AB-040D5C6198C2}"/>
                    </a:ext>
                  </a:extLst>
                </p14:cNvPr>
                <p14:cNvContentPartPr/>
                <p14:nvPr/>
              </p14:nvContentPartPr>
              <p14:xfrm>
                <a:off x="7376863" y="1619383"/>
                <a:ext cx="34200" cy="133200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A8A182C7-0985-421C-B0AB-040D5C6198C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59223" y="1601743"/>
                  <a:ext cx="69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FE5070D4-810F-4646-8C65-1AE31991922E}"/>
                    </a:ext>
                  </a:extLst>
                </p14:cNvPr>
                <p14:cNvContentPartPr/>
                <p14:nvPr/>
              </p14:nvContentPartPr>
              <p14:xfrm>
                <a:off x="7402063" y="1220143"/>
                <a:ext cx="112680" cy="12204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FE5070D4-810F-4646-8C65-1AE31991922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84063" y="1202503"/>
                  <a:ext cx="148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8CB6011D-8979-488B-8DB7-305D8416719F}"/>
                    </a:ext>
                  </a:extLst>
                </p14:cNvPr>
                <p14:cNvContentPartPr/>
                <p14:nvPr/>
              </p14:nvContentPartPr>
              <p14:xfrm>
                <a:off x="7563703" y="1262263"/>
                <a:ext cx="47880" cy="15480"/>
              </p14:xfrm>
            </p:contentPart>
          </mc:Choice>
          <mc:Fallback xmlns=""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8CB6011D-8979-488B-8DB7-305D8416719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45703" y="1244623"/>
                  <a:ext cx="835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505AAB3A-2932-4855-A742-8DCDD84108E3}"/>
              </a:ext>
            </a:extLst>
          </p:cNvPr>
          <p:cNvGrpSpPr/>
          <p:nvPr/>
        </p:nvGrpSpPr>
        <p:grpSpPr>
          <a:xfrm>
            <a:off x="4667503" y="1932943"/>
            <a:ext cx="138960" cy="212040"/>
            <a:chOff x="4667503" y="1932943"/>
            <a:chExt cx="13896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3" name="Encre 72">
                  <a:extLst>
                    <a:ext uri="{FF2B5EF4-FFF2-40B4-BE49-F238E27FC236}">
                      <a16:creationId xmlns:a16="http://schemas.microsoft.com/office/drawing/2014/main" id="{3424189C-F3F7-4E4C-AC27-425C8F892E5A}"/>
                    </a:ext>
                  </a:extLst>
                </p14:cNvPr>
                <p14:cNvContentPartPr/>
                <p14:nvPr/>
              </p14:nvContentPartPr>
              <p14:xfrm>
                <a:off x="4685503" y="1941583"/>
                <a:ext cx="16920" cy="203400"/>
              </p14:xfrm>
            </p:contentPart>
          </mc:Choice>
          <mc:Fallback xmlns="">
            <p:pic>
              <p:nvPicPr>
                <p:cNvPr id="73" name="Encre 72">
                  <a:extLst>
                    <a:ext uri="{FF2B5EF4-FFF2-40B4-BE49-F238E27FC236}">
                      <a16:creationId xmlns:a16="http://schemas.microsoft.com/office/drawing/2014/main" id="{3424189C-F3F7-4E4C-AC27-425C8F892E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67863" y="1923943"/>
                  <a:ext cx="52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FD6D7B35-745D-4D81-ABED-5DE5D28DA17C}"/>
                    </a:ext>
                  </a:extLst>
                </p14:cNvPr>
                <p14:cNvContentPartPr/>
                <p14:nvPr/>
              </p14:nvContentPartPr>
              <p14:xfrm>
                <a:off x="4772263" y="1932943"/>
                <a:ext cx="18720" cy="200160"/>
              </p14:xfrm>
            </p:contentPart>
          </mc:Choice>
          <mc:Fallback xmlns=""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FD6D7B35-745D-4D81-ABED-5DE5D28DA17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54263" y="1915303"/>
                  <a:ext cx="54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9AD2AD7F-B0CE-49D6-AAF2-93700949721C}"/>
                    </a:ext>
                  </a:extLst>
                </p14:cNvPr>
                <p14:cNvContentPartPr/>
                <p14:nvPr/>
              </p14:nvContentPartPr>
              <p14:xfrm>
                <a:off x="4667503" y="2057863"/>
                <a:ext cx="138960" cy="4068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9AD2AD7F-B0CE-49D6-AAF2-93700949721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49503" y="2039863"/>
                  <a:ext cx="1746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548E2408-0512-4EEB-82A7-BDA69270F32F}"/>
              </a:ext>
            </a:extLst>
          </p:cNvPr>
          <p:cNvGrpSpPr/>
          <p:nvPr/>
        </p:nvGrpSpPr>
        <p:grpSpPr>
          <a:xfrm>
            <a:off x="5023183" y="1812343"/>
            <a:ext cx="1212120" cy="439200"/>
            <a:chOff x="5023183" y="1812343"/>
            <a:chExt cx="121212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8E2D869A-1467-47CD-A1AA-207F3663890F}"/>
                    </a:ext>
                  </a:extLst>
                </p14:cNvPr>
                <p14:cNvContentPartPr/>
                <p14:nvPr/>
              </p14:nvContentPartPr>
              <p14:xfrm>
                <a:off x="5023183" y="1905943"/>
                <a:ext cx="140400" cy="23688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8E2D869A-1467-47CD-A1AA-207F366389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05543" y="1888303"/>
                  <a:ext cx="176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4AE55BED-1DC4-49C7-8398-756FB923BBE0}"/>
                    </a:ext>
                  </a:extLst>
                </p14:cNvPr>
                <p14:cNvContentPartPr/>
                <p14:nvPr/>
              </p14:nvContentPartPr>
              <p14:xfrm>
                <a:off x="5293183" y="1889743"/>
                <a:ext cx="167040" cy="21348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4AE55BED-1DC4-49C7-8398-756FB923BBE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75543" y="1871743"/>
                  <a:ext cx="2026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BE28BCFA-B140-483E-9554-FEEE26E1D038}"/>
                    </a:ext>
                  </a:extLst>
                </p14:cNvPr>
                <p14:cNvContentPartPr/>
                <p14:nvPr/>
              </p14:nvContentPartPr>
              <p14:xfrm>
                <a:off x="5546623" y="2054983"/>
                <a:ext cx="104760" cy="15480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BE28BCFA-B140-483E-9554-FEEE26E1D03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28983" y="2036983"/>
                  <a:ext cx="140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A292A115-7FD1-43D6-88B4-07C6A073C95F}"/>
                    </a:ext>
                  </a:extLst>
                </p14:cNvPr>
                <p14:cNvContentPartPr/>
                <p14:nvPr/>
              </p14:nvContentPartPr>
              <p14:xfrm>
                <a:off x="5613223" y="2150743"/>
                <a:ext cx="21240" cy="10080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A292A115-7FD1-43D6-88B4-07C6A073C95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95583" y="2132743"/>
                  <a:ext cx="56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175F35C5-D3FC-4CE8-852D-311D2550C50B}"/>
                    </a:ext>
                  </a:extLst>
                </p14:cNvPr>
                <p14:cNvContentPartPr/>
                <p14:nvPr/>
              </p14:nvContentPartPr>
              <p14:xfrm>
                <a:off x="5590543" y="1812343"/>
                <a:ext cx="78480" cy="10872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175F35C5-D3FC-4CE8-852D-311D2550C50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72903" y="1794343"/>
                  <a:ext cx="114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30AC6607-601D-461B-B081-B3EDEA004A67}"/>
                    </a:ext>
                  </a:extLst>
                </p14:cNvPr>
                <p14:cNvContentPartPr/>
                <p14:nvPr/>
              </p14:nvContentPartPr>
              <p14:xfrm>
                <a:off x="5738863" y="1845823"/>
                <a:ext cx="72360" cy="1836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30AC6607-601D-461B-B081-B3EDEA004A6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20863" y="1828183"/>
                  <a:ext cx="108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216F64A4-7176-48B6-A738-AAAC20D707C9}"/>
                    </a:ext>
                  </a:extLst>
                </p14:cNvPr>
                <p14:cNvContentPartPr/>
                <p14:nvPr/>
              </p14:nvContentPartPr>
              <p14:xfrm>
                <a:off x="5955223" y="1845823"/>
                <a:ext cx="280080" cy="35064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216F64A4-7176-48B6-A738-AAAC20D707C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937583" y="1828183"/>
                  <a:ext cx="315720" cy="38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F1D446FA-2530-48ED-938E-71850F95F72D}"/>
              </a:ext>
            </a:extLst>
          </p:cNvPr>
          <p:cNvGrpSpPr/>
          <p:nvPr/>
        </p:nvGrpSpPr>
        <p:grpSpPr>
          <a:xfrm>
            <a:off x="6540223" y="1837183"/>
            <a:ext cx="811080" cy="384480"/>
            <a:chOff x="6540223" y="1837183"/>
            <a:chExt cx="81108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5" name="Encre 84">
                  <a:extLst>
                    <a:ext uri="{FF2B5EF4-FFF2-40B4-BE49-F238E27FC236}">
                      <a16:creationId xmlns:a16="http://schemas.microsoft.com/office/drawing/2014/main" id="{2528B2EF-D58B-407F-B3E7-423EE61BDCB6}"/>
                    </a:ext>
                  </a:extLst>
                </p14:cNvPr>
                <p14:cNvContentPartPr/>
                <p14:nvPr/>
              </p14:nvContentPartPr>
              <p14:xfrm>
                <a:off x="6540223" y="1861303"/>
                <a:ext cx="88200" cy="252000"/>
              </p14:xfrm>
            </p:contentPart>
          </mc:Choice>
          <mc:Fallback xmlns="">
            <p:pic>
              <p:nvPicPr>
                <p:cNvPr id="85" name="Encre 84">
                  <a:extLst>
                    <a:ext uri="{FF2B5EF4-FFF2-40B4-BE49-F238E27FC236}">
                      <a16:creationId xmlns:a16="http://schemas.microsoft.com/office/drawing/2014/main" id="{2528B2EF-D58B-407F-B3E7-423EE61BDCB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22223" y="1843663"/>
                  <a:ext cx="1238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6" name="Encre 85">
                  <a:extLst>
                    <a:ext uri="{FF2B5EF4-FFF2-40B4-BE49-F238E27FC236}">
                      <a16:creationId xmlns:a16="http://schemas.microsoft.com/office/drawing/2014/main" id="{EF172DB6-C788-4823-A99B-AFA0BA65B4AE}"/>
                    </a:ext>
                  </a:extLst>
                </p14:cNvPr>
                <p14:cNvContentPartPr/>
                <p14:nvPr/>
              </p14:nvContentPartPr>
              <p14:xfrm>
                <a:off x="6733543" y="1885423"/>
                <a:ext cx="191160" cy="230400"/>
              </p14:xfrm>
            </p:contentPart>
          </mc:Choice>
          <mc:Fallback xmlns="">
            <p:pic>
              <p:nvPicPr>
                <p:cNvPr id="86" name="Encre 85">
                  <a:extLst>
                    <a:ext uri="{FF2B5EF4-FFF2-40B4-BE49-F238E27FC236}">
                      <a16:creationId xmlns:a16="http://schemas.microsoft.com/office/drawing/2014/main" id="{EF172DB6-C788-4823-A99B-AFA0BA65B4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15543" y="1867783"/>
                  <a:ext cx="2268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7" name="Encre 86">
                  <a:extLst>
                    <a:ext uri="{FF2B5EF4-FFF2-40B4-BE49-F238E27FC236}">
                      <a16:creationId xmlns:a16="http://schemas.microsoft.com/office/drawing/2014/main" id="{682587DB-8151-4DD3-ABC6-9581B16E1819}"/>
                    </a:ext>
                  </a:extLst>
                </p14:cNvPr>
                <p14:cNvContentPartPr/>
                <p14:nvPr/>
              </p14:nvContentPartPr>
              <p14:xfrm>
                <a:off x="6969343" y="2046343"/>
                <a:ext cx="117000" cy="133560"/>
              </p14:xfrm>
            </p:contentPart>
          </mc:Choice>
          <mc:Fallback xmlns="">
            <p:pic>
              <p:nvPicPr>
                <p:cNvPr id="87" name="Encre 86">
                  <a:extLst>
                    <a:ext uri="{FF2B5EF4-FFF2-40B4-BE49-F238E27FC236}">
                      <a16:creationId xmlns:a16="http://schemas.microsoft.com/office/drawing/2014/main" id="{682587DB-8151-4DD3-ABC6-9581B16E181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51703" y="2028343"/>
                  <a:ext cx="152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4AD14BA8-1188-4439-8419-6185132D01AC}"/>
                    </a:ext>
                  </a:extLst>
                </p14:cNvPr>
                <p14:cNvContentPartPr/>
                <p14:nvPr/>
              </p14:nvContentPartPr>
              <p14:xfrm>
                <a:off x="7037383" y="2115823"/>
                <a:ext cx="33840" cy="10584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4AD14BA8-1188-4439-8419-6185132D01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19743" y="2097823"/>
                  <a:ext cx="69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9" name="Encre 88">
                  <a:extLst>
                    <a:ext uri="{FF2B5EF4-FFF2-40B4-BE49-F238E27FC236}">
                      <a16:creationId xmlns:a16="http://schemas.microsoft.com/office/drawing/2014/main" id="{DBCEE722-9F26-41DC-A757-0E25FA2EF92A}"/>
                    </a:ext>
                  </a:extLst>
                </p14:cNvPr>
                <p14:cNvContentPartPr/>
                <p14:nvPr/>
              </p14:nvContentPartPr>
              <p14:xfrm>
                <a:off x="7105783" y="1837183"/>
                <a:ext cx="104760" cy="125640"/>
              </p14:xfrm>
            </p:contentPart>
          </mc:Choice>
          <mc:Fallback xmlns="">
            <p:pic>
              <p:nvPicPr>
                <p:cNvPr id="89" name="Encre 88">
                  <a:extLst>
                    <a:ext uri="{FF2B5EF4-FFF2-40B4-BE49-F238E27FC236}">
                      <a16:creationId xmlns:a16="http://schemas.microsoft.com/office/drawing/2014/main" id="{DBCEE722-9F26-41DC-A757-0E25FA2EF92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87783" y="1819543"/>
                  <a:ext cx="140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F275749D-5CB3-4F0A-B1AB-34B2AFE78EB6}"/>
                    </a:ext>
                  </a:extLst>
                </p14:cNvPr>
                <p14:cNvContentPartPr/>
                <p14:nvPr/>
              </p14:nvContentPartPr>
              <p14:xfrm>
                <a:off x="7280023" y="1883983"/>
                <a:ext cx="71280" cy="23400"/>
              </p14:xfrm>
            </p:contentPart>
          </mc:Choice>
          <mc:Fallback xmlns=""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F275749D-5CB3-4F0A-B1AB-34B2AFE78EB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62383" y="1865983"/>
                  <a:ext cx="10692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2" name="Encre 91">
                <a:extLst>
                  <a:ext uri="{FF2B5EF4-FFF2-40B4-BE49-F238E27FC236}">
                    <a16:creationId xmlns:a16="http://schemas.microsoft.com/office/drawing/2014/main" id="{6726880F-8380-4CDE-81AA-86010D9240EB}"/>
                  </a:ext>
                </a:extLst>
              </p14:cNvPr>
              <p14:cNvContentPartPr/>
              <p14:nvPr/>
            </p14:nvContentPartPr>
            <p14:xfrm>
              <a:off x="7481983" y="2094583"/>
              <a:ext cx="129600" cy="340200"/>
            </p14:xfrm>
          </p:contentPart>
        </mc:Choice>
        <mc:Fallback xmlns="">
          <p:pic>
            <p:nvPicPr>
              <p:cNvPr id="92" name="Encre 91">
                <a:extLst>
                  <a:ext uri="{FF2B5EF4-FFF2-40B4-BE49-F238E27FC236}">
                    <a16:creationId xmlns:a16="http://schemas.microsoft.com/office/drawing/2014/main" id="{6726880F-8380-4CDE-81AA-86010D9240E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463983" y="2076583"/>
                <a:ext cx="1652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3" name="Encre 92">
                <a:extLst>
                  <a:ext uri="{FF2B5EF4-FFF2-40B4-BE49-F238E27FC236}">
                    <a16:creationId xmlns:a16="http://schemas.microsoft.com/office/drawing/2014/main" id="{B3ABC623-8EF1-47E9-91A4-9ABE96C5387C}"/>
                  </a:ext>
                </a:extLst>
              </p14:cNvPr>
              <p14:cNvContentPartPr/>
              <p14:nvPr/>
            </p14:nvContentPartPr>
            <p14:xfrm>
              <a:off x="7579183" y="1952023"/>
              <a:ext cx="37440" cy="34560"/>
            </p14:xfrm>
          </p:contentPart>
        </mc:Choice>
        <mc:Fallback xmlns="">
          <p:pic>
            <p:nvPicPr>
              <p:cNvPr id="93" name="Encre 92">
                <a:extLst>
                  <a:ext uri="{FF2B5EF4-FFF2-40B4-BE49-F238E27FC236}">
                    <a16:creationId xmlns:a16="http://schemas.microsoft.com/office/drawing/2014/main" id="{B3ABC623-8EF1-47E9-91A4-9ABE96C5387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561543" y="1934383"/>
                <a:ext cx="7308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C279E06F-05D2-4E64-B902-A7AE6B482FAC}"/>
              </a:ext>
            </a:extLst>
          </p:cNvPr>
          <p:cNvGrpSpPr/>
          <p:nvPr/>
        </p:nvGrpSpPr>
        <p:grpSpPr>
          <a:xfrm>
            <a:off x="7925503" y="1734223"/>
            <a:ext cx="1784160" cy="492480"/>
            <a:chOff x="7925503" y="1734223"/>
            <a:chExt cx="178416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Encre 93">
                  <a:extLst>
                    <a:ext uri="{FF2B5EF4-FFF2-40B4-BE49-F238E27FC236}">
                      <a16:creationId xmlns:a16="http://schemas.microsoft.com/office/drawing/2014/main" id="{C1D11FE2-2531-42B9-A9DD-B7436AEC1C44}"/>
                    </a:ext>
                  </a:extLst>
                </p14:cNvPr>
                <p14:cNvContentPartPr/>
                <p14:nvPr/>
              </p14:nvContentPartPr>
              <p14:xfrm>
                <a:off x="7925503" y="1845823"/>
                <a:ext cx="30600" cy="229680"/>
              </p14:xfrm>
            </p:contentPart>
          </mc:Choice>
          <mc:Fallback xmlns="">
            <p:pic>
              <p:nvPicPr>
                <p:cNvPr id="94" name="Encre 93">
                  <a:extLst>
                    <a:ext uri="{FF2B5EF4-FFF2-40B4-BE49-F238E27FC236}">
                      <a16:creationId xmlns:a16="http://schemas.microsoft.com/office/drawing/2014/main" id="{C1D11FE2-2531-42B9-A9DD-B7436AEC1C4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907863" y="1828183"/>
                  <a:ext cx="662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5" name="Encre 94">
                  <a:extLst>
                    <a:ext uri="{FF2B5EF4-FFF2-40B4-BE49-F238E27FC236}">
                      <a16:creationId xmlns:a16="http://schemas.microsoft.com/office/drawing/2014/main" id="{D8831AE5-6503-4649-A458-5A0AE4C402EA}"/>
                    </a:ext>
                  </a:extLst>
                </p14:cNvPr>
                <p14:cNvContentPartPr/>
                <p14:nvPr/>
              </p14:nvContentPartPr>
              <p14:xfrm>
                <a:off x="8037823" y="1843303"/>
                <a:ext cx="26640" cy="225360"/>
              </p14:xfrm>
            </p:contentPart>
          </mc:Choice>
          <mc:Fallback xmlns="">
            <p:pic>
              <p:nvPicPr>
                <p:cNvPr id="95" name="Encre 94">
                  <a:extLst>
                    <a:ext uri="{FF2B5EF4-FFF2-40B4-BE49-F238E27FC236}">
                      <a16:creationId xmlns:a16="http://schemas.microsoft.com/office/drawing/2014/main" id="{D8831AE5-6503-4649-A458-5A0AE4C402E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20183" y="1825663"/>
                  <a:ext cx="622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6" name="Encre 95">
                  <a:extLst>
                    <a:ext uri="{FF2B5EF4-FFF2-40B4-BE49-F238E27FC236}">
                      <a16:creationId xmlns:a16="http://schemas.microsoft.com/office/drawing/2014/main" id="{0FF330D7-4B19-4734-B686-B004B413B336}"/>
                    </a:ext>
                  </a:extLst>
                </p14:cNvPr>
                <p14:cNvContentPartPr/>
                <p14:nvPr/>
              </p14:nvContentPartPr>
              <p14:xfrm>
                <a:off x="7966183" y="1967143"/>
                <a:ext cx="123480" cy="18360"/>
              </p14:xfrm>
            </p:contentPart>
          </mc:Choice>
          <mc:Fallback xmlns="">
            <p:pic>
              <p:nvPicPr>
                <p:cNvPr id="96" name="Encre 95">
                  <a:extLst>
                    <a:ext uri="{FF2B5EF4-FFF2-40B4-BE49-F238E27FC236}">
                      <a16:creationId xmlns:a16="http://schemas.microsoft.com/office/drawing/2014/main" id="{0FF330D7-4B19-4734-B686-B004B413B33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48183" y="1949503"/>
                  <a:ext cx="159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7" name="Encre 96">
                  <a:extLst>
                    <a:ext uri="{FF2B5EF4-FFF2-40B4-BE49-F238E27FC236}">
                      <a16:creationId xmlns:a16="http://schemas.microsoft.com/office/drawing/2014/main" id="{5ACAE440-E09A-42F0-8C29-B059491C7C48}"/>
                    </a:ext>
                  </a:extLst>
                </p14:cNvPr>
                <p14:cNvContentPartPr/>
                <p14:nvPr/>
              </p14:nvContentPartPr>
              <p14:xfrm>
                <a:off x="8218903" y="1984783"/>
                <a:ext cx="140760" cy="114120"/>
              </p14:xfrm>
            </p:contentPart>
          </mc:Choice>
          <mc:Fallback xmlns="">
            <p:pic>
              <p:nvPicPr>
                <p:cNvPr id="97" name="Encre 96">
                  <a:extLst>
                    <a:ext uri="{FF2B5EF4-FFF2-40B4-BE49-F238E27FC236}">
                      <a16:creationId xmlns:a16="http://schemas.microsoft.com/office/drawing/2014/main" id="{5ACAE440-E09A-42F0-8C29-B059491C7C4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00903" y="1967143"/>
                  <a:ext cx="176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Encre 97">
                  <a:extLst>
                    <a:ext uri="{FF2B5EF4-FFF2-40B4-BE49-F238E27FC236}">
                      <a16:creationId xmlns:a16="http://schemas.microsoft.com/office/drawing/2014/main" id="{95725DC3-BE39-4086-855F-5BFF407293F2}"/>
                    </a:ext>
                  </a:extLst>
                </p14:cNvPr>
                <p14:cNvContentPartPr/>
                <p14:nvPr/>
              </p14:nvContentPartPr>
              <p14:xfrm>
                <a:off x="8499343" y="1819903"/>
                <a:ext cx="243720" cy="254160"/>
              </p14:xfrm>
            </p:contentPart>
          </mc:Choice>
          <mc:Fallback xmlns="">
            <p:pic>
              <p:nvPicPr>
                <p:cNvPr id="98" name="Encre 97">
                  <a:extLst>
                    <a:ext uri="{FF2B5EF4-FFF2-40B4-BE49-F238E27FC236}">
                      <a16:creationId xmlns:a16="http://schemas.microsoft.com/office/drawing/2014/main" id="{95725DC3-BE39-4086-855F-5BFF407293F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481343" y="1801903"/>
                  <a:ext cx="2793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9" name="Encre 98">
                  <a:extLst>
                    <a:ext uri="{FF2B5EF4-FFF2-40B4-BE49-F238E27FC236}">
                      <a16:creationId xmlns:a16="http://schemas.microsoft.com/office/drawing/2014/main" id="{FD1A20C7-DD9E-41E3-B9DB-79BD42BB814B}"/>
                    </a:ext>
                  </a:extLst>
                </p14:cNvPr>
                <p14:cNvContentPartPr/>
                <p14:nvPr/>
              </p14:nvContentPartPr>
              <p14:xfrm>
                <a:off x="8799223" y="1775983"/>
                <a:ext cx="267840" cy="450720"/>
              </p14:xfrm>
            </p:contentPart>
          </mc:Choice>
          <mc:Fallback xmlns="">
            <p:pic>
              <p:nvPicPr>
                <p:cNvPr id="99" name="Encre 98">
                  <a:extLst>
                    <a:ext uri="{FF2B5EF4-FFF2-40B4-BE49-F238E27FC236}">
                      <a16:creationId xmlns:a16="http://schemas.microsoft.com/office/drawing/2014/main" id="{FD1A20C7-DD9E-41E3-B9DB-79BD42BB814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81223" y="1758343"/>
                  <a:ext cx="30348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0" name="Encre 99">
                  <a:extLst>
                    <a:ext uri="{FF2B5EF4-FFF2-40B4-BE49-F238E27FC236}">
                      <a16:creationId xmlns:a16="http://schemas.microsoft.com/office/drawing/2014/main" id="{7436F17E-1340-446E-AE9B-748363080261}"/>
                    </a:ext>
                  </a:extLst>
                </p14:cNvPr>
                <p14:cNvContentPartPr/>
                <p14:nvPr/>
              </p14:nvContentPartPr>
              <p14:xfrm>
                <a:off x="9197743" y="1837183"/>
                <a:ext cx="33120" cy="255600"/>
              </p14:xfrm>
            </p:contentPart>
          </mc:Choice>
          <mc:Fallback xmlns="">
            <p:pic>
              <p:nvPicPr>
                <p:cNvPr id="100" name="Encre 99">
                  <a:extLst>
                    <a:ext uri="{FF2B5EF4-FFF2-40B4-BE49-F238E27FC236}">
                      <a16:creationId xmlns:a16="http://schemas.microsoft.com/office/drawing/2014/main" id="{7436F17E-1340-446E-AE9B-74836308026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80103" y="1819543"/>
                  <a:ext cx="687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1" name="Encre 100">
                  <a:extLst>
                    <a:ext uri="{FF2B5EF4-FFF2-40B4-BE49-F238E27FC236}">
                      <a16:creationId xmlns:a16="http://schemas.microsoft.com/office/drawing/2014/main" id="{C9628B6E-7B5C-4EEC-BCBD-BF8245944206}"/>
                    </a:ext>
                  </a:extLst>
                </p14:cNvPr>
                <p14:cNvContentPartPr/>
                <p14:nvPr/>
              </p14:nvContentPartPr>
              <p14:xfrm>
                <a:off x="9281983" y="1854823"/>
                <a:ext cx="36360" cy="207000"/>
              </p14:xfrm>
            </p:contentPart>
          </mc:Choice>
          <mc:Fallback xmlns="">
            <p:pic>
              <p:nvPicPr>
                <p:cNvPr id="101" name="Encre 100">
                  <a:extLst>
                    <a:ext uri="{FF2B5EF4-FFF2-40B4-BE49-F238E27FC236}">
                      <a16:creationId xmlns:a16="http://schemas.microsoft.com/office/drawing/2014/main" id="{C9628B6E-7B5C-4EEC-BCBD-BF824594420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263983" y="1836823"/>
                  <a:ext cx="720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Encre 101">
                  <a:extLst>
                    <a:ext uri="{FF2B5EF4-FFF2-40B4-BE49-F238E27FC236}">
                      <a16:creationId xmlns:a16="http://schemas.microsoft.com/office/drawing/2014/main" id="{0FB0A252-6C6E-4B18-8589-CF666B7D1853}"/>
                    </a:ext>
                  </a:extLst>
                </p14:cNvPr>
                <p14:cNvContentPartPr/>
                <p14:nvPr/>
              </p14:nvContentPartPr>
              <p14:xfrm>
                <a:off x="9211423" y="1941583"/>
                <a:ext cx="132480" cy="43920"/>
              </p14:xfrm>
            </p:contentPart>
          </mc:Choice>
          <mc:Fallback xmlns="">
            <p:pic>
              <p:nvPicPr>
                <p:cNvPr id="102" name="Encre 101">
                  <a:extLst>
                    <a:ext uri="{FF2B5EF4-FFF2-40B4-BE49-F238E27FC236}">
                      <a16:creationId xmlns:a16="http://schemas.microsoft.com/office/drawing/2014/main" id="{0FB0A252-6C6E-4B18-8589-CF666B7D185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93423" y="1923583"/>
                  <a:ext cx="168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3" name="Encre 102">
                  <a:extLst>
                    <a:ext uri="{FF2B5EF4-FFF2-40B4-BE49-F238E27FC236}">
                      <a16:creationId xmlns:a16="http://schemas.microsoft.com/office/drawing/2014/main" id="{9909A401-982C-4135-A561-535AB7A463D1}"/>
                    </a:ext>
                  </a:extLst>
                </p14:cNvPr>
                <p14:cNvContentPartPr/>
                <p14:nvPr/>
              </p14:nvContentPartPr>
              <p14:xfrm>
                <a:off x="9440743" y="1871743"/>
                <a:ext cx="165960" cy="184320"/>
              </p14:xfrm>
            </p:contentPart>
          </mc:Choice>
          <mc:Fallback xmlns="">
            <p:pic>
              <p:nvPicPr>
                <p:cNvPr id="103" name="Encre 102">
                  <a:extLst>
                    <a:ext uri="{FF2B5EF4-FFF2-40B4-BE49-F238E27FC236}">
                      <a16:creationId xmlns:a16="http://schemas.microsoft.com/office/drawing/2014/main" id="{9909A401-982C-4135-A561-535AB7A463D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23103" y="1853743"/>
                  <a:ext cx="201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Encre 103">
                  <a:extLst>
                    <a:ext uri="{FF2B5EF4-FFF2-40B4-BE49-F238E27FC236}">
                      <a16:creationId xmlns:a16="http://schemas.microsoft.com/office/drawing/2014/main" id="{F39AA063-88B6-4485-8C35-C48B7DF887C8}"/>
                    </a:ext>
                  </a:extLst>
                </p14:cNvPr>
                <p14:cNvContentPartPr/>
                <p14:nvPr/>
              </p14:nvContentPartPr>
              <p14:xfrm>
                <a:off x="9629383" y="1734223"/>
                <a:ext cx="80280" cy="21600"/>
              </p14:xfrm>
            </p:contentPart>
          </mc:Choice>
          <mc:Fallback xmlns="">
            <p:pic>
              <p:nvPicPr>
                <p:cNvPr id="104" name="Encre 103">
                  <a:extLst>
                    <a:ext uri="{FF2B5EF4-FFF2-40B4-BE49-F238E27FC236}">
                      <a16:creationId xmlns:a16="http://schemas.microsoft.com/office/drawing/2014/main" id="{F39AA063-88B6-4485-8C35-C48B7DF887C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611383" y="1716223"/>
                  <a:ext cx="11592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6" name="Encre 105">
                <a:extLst>
                  <a:ext uri="{FF2B5EF4-FFF2-40B4-BE49-F238E27FC236}">
                    <a16:creationId xmlns:a16="http://schemas.microsoft.com/office/drawing/2014/main" id="{B9E2DC12-1B37-4788-B9DA-73A96EB01ACE}"/>
                  </a:ext>
                </a:extLst>
              </p14:cNvPr>
              <p14:cNvContentPartPr/>
              <p14:nvPr/>
            </p14:nvContentPartPr>
            <p14:xfrm>
              <a:off x="4632583" y="2609743"/>
              <a:ext cx="159840" cy="219240"/>
            </p14:xfrm>
          </p:contentPart>
        </mc:Choice>
        <mc:Fallback xmlns="">
          <p:pic>
            <p:nvPicPr>
              <p:cNvPr id="106" name="Encre 105">
                <a:extLst>
                  <a:ext uri="{FF2B5EF4-FFF2-40B4-BE49-F238E27FC236}">
                    <a16:creationId xmlns:a16="http://schemas.microsoft.com/office/drawing/2014/main" id="{B9E2DC12-1B37-4788-B9DA-73A96EB01AC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614583" y="2591743"/>
                <a:ext cx="195480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E7FAD23A-B6C8-4896-BBC2-2F07CF97D89A}"/>
              </a:ext>
            </a:extLst>
          </p:cNvPr>
          <p:cNvGrpSpPr/>
          <p:nvPr/>
        </p:nvGrpSpPr>
        <p:grpSpPr>
          <a:xfrm>
            <a:off x="4945423" y="2464303"/>
            <a:ext cx="401760" cy="417600"/>
            <a:chOff x="4945423" y="2464303"/>
            <a:chExt cx="40176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Encre 106">
                  <a:extLst>
                    <a:ext uri="{FF2B5EF4-FFF2-40B4-BE49-F238E27FC236}">
                      <a16:creationId xmlns:a16="http://schemas.microsoft.com/office/drawing/2014/main" id="{F10439C7-A7B5-4A68-AEEF-611C304AFDEC}"/>
                    </a:ext>
                  </a:extLst>
                </p14:cNvPr>
                <p14:cNvContentPartPr/>
                <p14:nvPr/>
              </p14:nvContentPartPr>
              <p14:xfrm>
                <a:off x="4945423" y="2620903"/>
                <a:ext cx="13320" cy="172800"/>
              </p14:xfrm>
            </p:contentPart>
          </mc:Choice>
          <mc:Fallback xmlns="">
            <p:pic>
              <p:nvPicPr>
                <p:cNvPr id="107" name="Encre 106">
                  <a:extLst>
                    <a:ext uri="{FF2B5EF4-FFF2-40B4-BE49-F238E27FC236}">
                      <a16:creationId xmlns:a16="http://schemas.microsoft.com/office/drawing/2014/main" id="{F10439C7-A7B5-4A68-AEEF-611C304AFDE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27423" y="2603263"/>
                  <a:ext cx="48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Encre 107">
                  <a:extLst>
                    <a:ext uri="{FF2B5EF4-FFF2-40B4-BE49-F238E27FC236}">
                      <a16:creationId xmlns:a16="http://schemas.microsoft.com/office/drawing/2014/main" id="{87D53A3E-88BE-4B35-847F-0A335049D919}"/>
                    </a:ext>
                  </a:extLst>
                </p14:cNvPr>
                <p14:cNvContentPartPr/>
                <p14:nvPr/>
              </p14:nvContentPartPr>
              <p14:xfrm>
                <a:off x="5041903" y="2560063"/>
                <a:ext cx="19080" cy="222120"/>
              </p14:xfrm>
            </p:contentPart>
          </mc:Choice>
          <mc:Fallback xmlns="">
            <p:pic>
              <p:nvPicPr>
                <p:cNvPr id="108" name="Encre 107">
                  <a:extLst>
                    <a:ext uri="{FF2B5EF4-FFF2-40B4-BE49-F238E27FC236}">
                      <a16:creationId xmlns:a16="http://schemas.microsoft.com/office/drawing/2014/main" id="{87D53A3E-88BE-4B35-847F-0A335049D91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24263" y="2542423"/>
                  <a:ext cx="54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Encre 108">
                  <a:extLst>
                    <a:ext uri="{FF2B5EF4-FFF2-40B4-BE49-F238E27FC236}">
                      <a16:creationId xmlns:a16="http://schemas.microsoft.com/office/drawing/2014/main" id="{E0DEF8B4-293B-4E21-B8A2-F5EDA641BF8C}"/>
                    </a:ext>
                  </a:extLst>
                </p14:cNvPr>
                <p14:cNvContentPartPr/>
                <p14:nvPr/>
              </p14:nvContentPartPr>
              <p14:xfrm>
                <a:off x="4978903" y="2681383"/>
                <a:ext cx="79560" cy="9720"/>
              </p14:xfrm>
            </p:contentPart>
          </mc:Choice>
          <mc:Fallback xmlns="">
            <p:pic>
              <p:nvPicPr>
                <p:cNvPr id="109" name="Encre 108">
                  <a:extLst>
                    <a:ext uri="{FF2B5EF4-FFF2-40B4-BE49-F238E27FC236}">
                      <a16:creationId xmlns:a16="http://schemas.microsoft.com/office/drawing/2014/main" id="{E0DEF8B4-293B-4E21-B8A2-F5EDA641BF8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61263" y="2663743"/>
                  <a:ext cx="115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5E1C191E-4C5E-4D5B-9820-CFCEAD561778}"/>
                    </a:ext>
                  </a:extLst>
                </p14:cNvPr>
                <p14:cNvContentPartPr/>
                <p14:nvPr/>
              </p14:nvContentPartPr>
              <p14:xfrm>
                <a:off x="5191303" y="2673463"/>
                <a:ext cx="155880" cy="208440"/>
              </p14:xfrm>
            </p:contentPart>
          </mc:Choice>
          <mc:Fallback xmlns=""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5E1C191E-4C5E-4D5B-9820-CFCEAD56177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73303" y="2655463"/>
                  <a:ext cx="191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EDB79D20-3E21-4990-9A82-47A2D76A6D14}"/>
                    </a:ext>
                  </a:extLst>
                </p14:cNvPr>
                <p14:cNvContentPartPr/>
                <p14:nvPr/>
              </p14:nvContentPartPr>
              <p14:xfrm>
                <a:off x="5224783" y="2528383"/>
                <a:ext cx="83160" cy="1476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EDB79D20-3E21-4990-9A82-47A2D76A6D1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06783" y="2510383"/>
                  <a:ext cx="118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3" name="Encre 112">
                  <a:extLst>
                    <a:ext uri="{FF2B5EF4-FFF2-40B4-BE49-F238E27FC236}">
                      <a16:creationId xmlns:a16="http://schemas.microsoft.com/office/drawing/2014/main" id="{FC2186A6-1BE9-4E05-8FF4-4D5C96B2A999}"/>
                    </a:ext>
                  </a:extLst>
                </p14:cNvPr>
                <p14:cNvContentPartPr/>
                <p14:nvPr/>
              </p14:nvContentPartPr>
              <p14:xfrm>
                <a:off x="5269783" y="2464303"/>
                <a:ext cx="24840" cy="107280"/>
              </p14:xfrm>
            </p:contentPart>
          </mc:Choice>
          <mc:Fallback xmlns="">
            <p:pic>
              <p:nvPicPr>
                <p:cNvPr id="113" name="Encre 112">
                  <a:extLst>
                    <a:ext uri="{FF2B5EF4-FFF2-40B4-BE49-F238E27FC236}">
                      <a16:creationId xmlns:a16="http://schemas.microsoft.com/office/drawing/2014/main" id="{FC2186A6-1BE9-4E05-8FF4-4D5C96B2A99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52143" y="2446663"/>
                  <a:ext cx="6048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5" name="Encre 114">
                <a:extLst>
                  <a:ext uri="{FF2B5EF4-FFF2-40B4-BE49-F238E27FC236}">
                    <a16:creationId xmlns:a16="http://schemas.microsoft.com/office/drawing/2014/main" id="{B8549C76-75C8-4848-BC98-8AD690998E7D}"/>
                  </a:ext>
                </a:extLst>
              </p14:cNvPr>
              <p14:cNvContentPartPr/>
              <p14:nvPr/>
            </p14:nvContentPartPr>
            <p14:xfrm>
              <a:off x="5601703" y="2498863"/>
              <a:ext cx="202680" cy="384840"/>
            </p14:xfrm>
          </p:contentPart>
        </mc:Choice>
        <mc:Fallback xmlns="">
          <p:pic>
            <p:nvPicPr>
              <p:cNvPr id="115" name="Encre 114">
                <a:extLst>
                  <a:ext uri="{FF2B5EF4-FFF2-40B4-BE49-F238E27FC236}">
                    <a16:creationId xmlns:a16="http://schemas.microsoft.com/office/drawing/2014/main" id="{B8549C76-75C8-4848-BC98-8AD690998E7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583703" y="2481223"/>
                <a:ext cx="23832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6" name="Encre 115">
                <a:extLst>
                  <a:ext uri="{FF2B5EF4-FFF2-40B4-BE49-F238E27FC236}">
                    <a16:creationId xmlns:a16="http://schemas.microsoft.com/office/drawing/2014/main" id="{F0041E48-7C9F-44AA-8425-6A6A63A6BC4B}"/>
                  </a:ext>
                </a:extLst>
              </p14:cNvPr>
              <p14:cNvContentPartPr/>
              <p14:nvPr/>
            </p14:nvContentPartPr>
            <p14:xfrm>
              <a:off x="5990143" y="2582023"/>
              <a:ext cx="149040" cy="219960"/>
            </p14:xfrm>
          </p:contentPart>
        </mc:Choice>
        <mc:Fallback xmlns="">
          <p:pic>
            <p:nvPicPr>
              <p:cNvPr id="116" name="Encre 115">
                <a:extLst>
                  <a:ext uri="{FF2B5EF4-FFF2-40B4-BE49-F238E27FC236}">
                    <a16:creationId xmlns:a16="http://schemas.microsoft.com/office/drawing/2014/main" id="{F0041E48-7C9F-44AA-8425-6A6A63A6BC4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972143" y="2564023"/>
                <a:ext cx="184680" cy="25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EDF1E85E-B1A7-4651-86FD-C8FEA9541AF2}"/>
              </a:ext>
            </a:extLst>
          </p:cNvPr>
          <p:cNvGrpSpPr/>
          <p:nvPr/>
        </p:nvGrpSpPr>
        <p:grpSpPr>
          <a:xfrm>
            <a:off x="6294703" y="2551063"/>
            <a:ext cx="352080" cy="283320"/>
            <a:chOff x="6294703" y="2551063"/>
            <a:chExt cx="35208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B4FE15F0-49F8-471C-AC62-1B36639060E9}"/>
                    </a:ext>
                  </a:extLst>
                </p14:cNvPr>
                <p14:cNvContentPartPr/>
                <p14:nvPr/>
              </p14:nvContentPartPr>
              <p14:xfrm>
                <a:off x="6294703" y="2567263"/>
                <a:ext cx="18720" cy="24552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B4FE15F0-49F8-471C-AC62-1B36639060E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76703" y="2549623"/>
                  <a:ext cx="543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2961A869-D844-4C64-A92C-947ACDEA6135}"/>
                    </a:ext>
                  </a:extLst>
                </p14:cNvPr>
                <p14:cNvContentPartPr/>
                <p14:nvPr/>
              </p14:nvContentPartPr>
              <p14:xfrm>
                <a:off x="6407743" y="2551063"/>
                <a:ext cx="20880" cy="22320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2961A869-D844-4C64-A92C-947ACDEA613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89743" y="2533423"/>
                  <a:ext cx="56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9" name="Encre 118">
                  <a:extLst>
                    <a:ext uri="{FF2B5EF4-FFF2-40B4-BE49-F238E27FC236}">
                      <a16:creationId xmlns:a16="http://schemas.microsoft.com/office/drawing/2014/main" id="{06A3AE64-F010-48DE-90D9-91565B7945DA}"/>
                    </a:ext>
                  </a:extLst>
                </p14:cNvPr>
                <p14:cNvContentPartPr/>
                <p14:nvPr/>
              </p14:nvContentPartPr>
              <p14:xfrm>
                <a:off x="6299743" y="2664103"/>
                <a:ext cx="117000" cy="9720"/>
              </p14:xfrm>
            </p:contentPart>
          </mc:Choice>
          <mc:Fallback xmlns="">
            <p:pic>
              <p:nvPicPr>
                <p:cNvPr id="119" name="Encre 118">
                  <a:extLst>
                    <a:ext uri="{FF2B5EF4-FFF2-40B4-BE49-F238E27FC236}">
                      <a16:creationId xmlns:a16="http://schemas.microsoft.com/office/drawing/2014/main" id="{06A3AE64-F010-48DE-90D9-91565B7945D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82103" y="2646103"/>
                  <a:ext cx="152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0" name="Encre 119">
                  <a:extLst>
                    <a:ext uri="{FF2B5EF4-FFF2-40B4-BE49-F238E27FC236}">
                      <a16:creationId xmlns:a16="http://schemas.microsoft.com/office/drawing/2014/main" id="{8EBB486E-D68B-4A68-B922-DB95CAFE5013}"/>
                    </a:ext>
                  </a:extLst>
                </p14:cNvPr>
                <p14:cNvContentPartPr/>
                <p14:nvPr/>
              </p14:nvContentPartPr>
              <p14:xfrm>
                <a:off x="6569023" y="2673463"/>
                <a:ext cx="77760" cy="160920"/>
              </p14:xfrm>
            </p:contentPart>
          </mc:Choice>
          <mc:Fallback xmlns="">
            <p:pic>
              <p:nvPicPr>
                <p:cNvPr id="120" name="Encre 119">
                  <a:extLst>
                    <a:ext uri="{FF2B5EF4-FFF2-40B4-BE49-F238E27FC236}">
                      <a16:creationId xmlns:a16="http://schemas.microsoft.com/office/drawing/2014/main" id="{8EBB486E-D68B-4A68-B922-DB95CAFE501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551023" y="2655823"/>
                  <a:ext cx="1134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C871DDFC-1EF1-4B3B-900A-A8D9D4929A11}"/>
              </a:ext>
            </a:extLst>
          </p:cNvPr>
          <p:cNvGrpSpPr/>
          <p:nvPr/>
        </p:nvGrpSpPr>
        <p:grpSpPr>
          <a:xfrm>
            <a:off x="892543" y="3178183"/>
            <a:ext cx="466200" cy="606960"/>
            <a:chOff x="892543" y="3178183"/>
            <a:chExt cx="46620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2" name="Encre 121">
                  <a:extLst>
                    <a:ext uri="{FF2B5EF4-FFF2-40B4-BE49-F238E27FC236}">
                      <a16:creationId xmlns:a16="http://schemas.microsoft.com/office/drawing/2014/main" id="{9EBEEAFD-4351-4A84-8F33-D4F8EC7441BC}"/>
                    </a:ext>
                  </a:extLst>
                </p14:cNvPr>
                <p14:cNvContentPartPr/>
                <p14:nvPr/>
              </p14:nvContentPartPr>
              <p14:xfrm>
                <a:off x="892543" y="3291223"/>
                <a:ext cx="297720" cy="300240"/>
              </p14:xfrm>
            </p:contentPart>
          </mc:Choice>
          <mc:Fallback xmlns="">
            <p:pic>
              <p:nvPicPr>
                <p:cNvPr id="122" name="Encre 121">
                  <a:extLst>
                    <a:ext uri="{FF2B5EF4-FFF2-40B4-BE49-F238E27FC236}">
                      <a16:creationId xmlns:a16="http://schemas.microsoft.com/office/drawing/2014/main" id="{9EBEEAFD-4351-4A84-8F33-D4F8EC7441B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4903" y="3273583"/>
                  <a:ext cx="3333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3" name="Encre 122">
                  <a:extLst>
                    <a:ext uri="{FF2B5EF4-FFF2-40B4-BE49-F238E27FC236}">
                      <a16:creationId xmlns:a16="http://schemas.microsoft.com/office/drawing/2014/main" id="{658A34D9-D770-4515-8ABB-995CAEBFF185}"/>
                    </a:ext>
                  </a:extLst>
                </p14:cNvPr>
                <p14:cNvContentPartPr/>
                <p14:nvPr/>
              </p14:nvContentPartPr>
              <p14:xfrm>
                <a:off x="1205383" y="3178183"/>
                <a:ext cx="153360" cy="606960"/>
              </p14:xfrm>
            </p:contentPart>
          </mc:Choice>
          <mc:Fallback xmlns="">
            <p:pic>
              <p:nvPicPr>
                <p:cNvPr id="123" name="Encre 122">
                  <a:extLst>
                    <a:ext uri="{FF2B5EF4-FFF2-40B4-BE49-F238E27FC236}">
                      <a16:creationId xmlns:a16="http://schemas.microsoft.com/office/drawing/2014/main" id="{658A34D9-D770-4515-8ABB-995CAEBFF18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87743" y="3160543"/>
                  <a:ext cx="189000" cy="64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A53290E0-3E04-47C8-82E0-5A7B89BBD336}"/>
              </a:ext>
            </a:extLst>
          </p:cNvPr>
          <p:cNvGrpSpPr/>
          <p:nvPr/>
        </p:nvGrpSpPr>
        <p:grpSpPr>
          <a:xfrm>
            <a:off x="2453503" y="3282943"/>
            <a:ext cx="884880" cy="360360"/>
            <a:chOff x="2453503" y="3282943"/>
            <a:chExt cx="88488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5" name="Encre 124">
                  <a:extLst>
                    <a:ext uri="{FF2B5EF4-FFF2-40B4-BE49-F238E27FC236}">
                      <a16:creationId xmlns:a16="http://schemas.microsoft.com/office/drawing/2014/main" id="{A97EC66B-F11E-4432-80E8-93D67BA4A3C6}"/>
                    </a:ext>
                  </a:extLst>
                </p14:cNvPr>
                <p14:cNvContentPartPr/>
                <p14:nvPr/>
              </p14:nvContentPartPr>
              <p14:xfrm>
                <a:off x="2453503" y="3282943"/>
                <a:ext cx="150480" cy="344880"/>
              </p14:xfrm>
            </p:contentPart>
          </mc:Choice>
          <mc:Fallback xmlns="">
            <p:pic>
              <p:nvPicPr>
                <p:cNvPr id="125" name="Encre 124">
                  <a:extLst>
                    <a:ext uri="{FF2B5EF4-FFF2-40B4-BE49-F238E27FC236}">
                      <a16:creationId xmlns:a16="http://schemas.microsoft.com/office/drawing/2014/main" id="{A97EC66B-F11E-4432-80E8-93D67BA4A3C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35503" y="3264943"/>
                  <a:ext cx="1861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Encre 125">
                  <a:extLst>
                    <a:ext uri="{FF2B5EF4-FFF2-40B4-BE49-F238E27FC236}">
                      <a16:creationId xmlns:a16="http://schemas.microsoft.com/office/drawing/2014/main" id="{F2D21E60-3F26-43A4-AD55-4330A1BA29EE}"/>
                    </a:ext>
                  </a:extLst>
                </p14:cNvPr>
                <p14:cNvContentPartPr/>
                <p14:nvPr/>
              </p14:nvContentPartPr>
              <p14:xfrm>
                <a:off x="2724943" y="3368983"/>
                <a:ext cx="138240" cy="212760"/>
              </p14:xfrm>
            </p:contentPart>
          </mc:Choice>
          <mc:Fallback xmlns="">
            <p:pic>
              <p:nvPicPr>
                <p:cNvPr id="126" name="Encre 125">
                  <a:extLst>
                    <a:ext uri="{FF2B5EF4-FFF2-40B4-BE49-F238E27FC236}">
                      <a16:creationId xmlns:a16="http://schemas.microsoft.com/office/drawing/2014/main" id="{F2D21E60-3F26-43A4-AD55-4330A1BA29E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06943" y="3350983"/>
                  <a:ext cx="173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7" name="Encre 126">
                  <a:extLst>
                    <a:ext uri="{FF2B5EF4-FFF2-40B4-BE49-F238E27FC236}">
                      <a16:creationId xmlns:a16="http://schemas.microsoft.com/office/drawing/2014/main" id="{0B3D313F-2701-4898-B0AA-FF1C01AB094E}"/>
                    </a:ext>
                  </a:extLst>
                </p14:cNvPr>
                <p14:cNvContentPartPr/>
                <p14:nvPr/>
              </p14:nvContentPartPr>
              <p14:xfrm>
                <a:off x="2967943" y="3364663"/>
                <a:ext cx="149040" cy="223200"/>
              </p14:xfrm>
            </p:contentPart>
          </mc:Choice>
          <mc:Fallback xmlns="">
            <p:pic>
              <p:nvPicPr>
                <p:cNvPr id="127" name="Encre 126">
                  <a:extLst>
                    <a:ext uri="{FF2B5EF4-FFF2-40B4-BE49-F238E27FC236}">
                      <a16:creationId xmlns:a16="http://schemas.microsoft.com/office/drawing/2014/main" id="{0B3D313F-2701-4898-B0AA-FF1C01AB094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49943" y="3346663"/>
                  <a:ext cx="184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8" name="Encre 127">
                  <a:extLst>
                    <a:ext uri="{FF2B5EF4-FFF2-40B4-BE49-F238E27FC236}">
                      <a16:creationId xmlns:a16="http://schemas.microsoft.com/office/drawing/2014/main" id="{C799F60A-0415-4345-AE90-2DED49CB6E3E}"/>
                    </a:ext>
                  </a:extLst>
                </p14:cNvPr>
                <p14:cNvContentPartPr/>
                <p14:nvPr/>
              </p14:nvContentPartPr>
              <p14:xfrm>
                <a:off x="3178543" y="3493183"/>
                <a:ext cx="74880" cy="150120"/>
              </p14:xfrm>
            </p:contentPart>
          </mc:Choice>
          <mc:Fallback xmlns="">
            <p:pic>
              <p:nvPicPr>
                <p:cNvPr id="128" name="Encre 127">
                  <a:extLst>
                    <a:ext uri="{FF2B5EF4-FFF2-40B4-BE49-F238E27FC236}">
                      <a16:creationId xmlns:a16="http://schemas.microsoft.com/office/drawing/2014/main" id="{C799F60A-0415-4345-AE90-2DED49CB6E3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60543" y="3475543"/>
                  <a:ext cx="110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9" name="Encre 128">
                  <a:extLst>
                    <a:ext uri="{FF2B5EF4-FFF2-40B4-BE49-F238E27FC236}">
                      <a16:creationId xmlns:a16="http://schemas.microsoft.com/office/drawing/2014/main" id="{3AC5A097-D9AA-40F1-9CC3-DC1E7A8B28CE}"/>
                    </a:ext>
                  </a:extLst>
                </p14:cNvPr>
                <p14:cNvContentPartPr/>
                <p14:nvPr/>
              </p14:nvContentPartPr>
              <p14:xfrm>
                <a:off x="3246223" y="3286903"/>
                <a:ext cx="92160" cy="12240"/>
              </p14:xfrm>
            </p:contentPart>
          </mc:Choice>
          <mc:Fallback xmlns="">
            <p:pic>
              <p:nvPicPr>
                <p:cNvPr id="129" name="Encre 128">
                  <a:extLst>
                    <a:ext uri="{FF2B5EF4-FFF2-40B4-BE49-F238E27FC236}">
                      <a16:creationId xmlns:a16="http://schemas.microsoft.com/office/drawing/2014/main" id="{3AC5A097-D9AA-40F1-9CC3-DC1E7A8B28C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28583" y="3268903"/>
                  <a:ext cx="12780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6441E2B4-0552-431F-8FFA-37507BCD0062}"/>
              </a:ext>
            </a:extLst>
          </p:cNvPr>
          <p:cNvGrpSpPr/>
          <p:nvPr/>
        </p:nvGrpSpPr>
        <p:grpSpPr>
          <a:xfrm>
            <a:off x="1652863" y="3369703"/>
            <a:ext cx="132120" cy="260640"/>
            <a:chOff x="1652863" y="3369703"/>
            <a:chExt cx="13212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1" name="Encre 130">
                  <a:extLst>
                    <a:ext uri="{FF2B5EF4-FFF2-40B4-BE49-F238E27FC236}">
                      <a16:creationId xmlns:a16="http://schemas.microsoft.com/office/drawing/2014/main" id="{588A078D-1CA2-4E4C-BE28-D503E86D25CB}"/>
                    </a:ext>
                  </a:extLst>
                </p14:cNvPr>
                <p14:cNvContentPartPr/>
                <p14:nvPr/>
              </p14:nvContentPartPr>
              <p14:xfrm>
                <a:off x="1652863" y="3394543"/>
                <a:ext cx="10800" cy="235800"/>
              </p14:xfrm>
            </p:contentPart>
          </mc:Choice>
          <mc:Fallback xmlns="">
            <p:pic>
              <p:nvPicPr>
                <p:cNvPr id="131" name="Encre 130">
                  <a:extLst>
                    <a:ext uri="{FF2B5EF4-FFF2-40B4-BE49-F238E27FC236}">
                      <a16:creationId xmlns:a16="http://schemas.microsoft.com/office/drawing/2014/main" id="{588A078D-1CA2-4E4C-BE28-D503E86D25C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34863" y="3376903"/>
                  <a:ext cx="464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2" name="Encre 131">
                  <a:extLst>
                    <a:ext uri="{FF2B5EF4-FFF2-40B4-BE49-F238E27FC236}">
                      <a16:creationId xmlns:a16="http://schemas.microsoft.com/office/drawing/2014/main" id="{AEB8442C-21EC-441E-9F24-9D1D8DC5EE3A}"/>
                    </a:ext>
                  </a:extLst>
                </p14:cNvPr>
                <p14:cNvContentPartPr/>
                <p14:nvPr/>
              </p14:nvContentPartPr>
              <p14:xfrm>
                <a:off x="1766263" y="3369703"/>
                <a:ext cx="18720" cy="224280"/>
              </p14:xfrm>
            </p:contentPart>
          </mc:Choice>
          <mc:Fallback xmlns="">
            <p:pic>
              <p:nvPicPr>
                <p:cNvPr id="132" name="Encre 131">
                  <a:extLst>
                    <a:ext uri="{FF2B5EF4-FFF2-40B4-BE49-F238E27FC236}">
                      <a16:creationId xmlns:a16="http://schemas.microsoft.com/office/drawing/2014/main" id="{AEB8442C-21EC-441E-9F24-9D1D8DC5EE3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748263" y="3352063"/>
                  <a:ext cx="543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3" name="Encre 132">
                  <a:extLst>
                    <a:ext uri="{FF2B5EF4-FFF2-40B4-BE49-F238E27FC236}">
                      <a16:creationId xmlns:a16="http://schemas.microsoft.com/office/drawing/2014/main" id="{67C0D4AB-8CF0-4837-8EB7-F4D9DE4F7B55}"/>
                    </a:ext>
                  </a:extLst>
                </p14:cNvPr>
                <p14:cNvContentPartPr/>
                <p14:nvPr/>
              </p14:nvContentPartPr>
              <p14:xfrm>
                <a:off x="1678423" y="3500743"/>
                <a:ext cx="105840" cy="26280"/>
              </p14:xfrm>
            </p:contentPart>
          </mc:Choice>
          <mc:Fallback xmlns="">
            <p:pic>
              <p:nvPicPr>
                <p:cNvPr id="133" name="Encre 132">
                  <a:extLst>
                    <a:ext uri="{FF2B5EF4-FFF2-40B4-BE49-F238E27FC236}">
                      <a16:creationId xmlns:a16="http://schemas.microsoft.com/office/drawing/2014/main" id="{67C0D4AB-8CF0-4837-8EB7-F4D9DE4F7B5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660783" y="3483103"/>
                  <a:ext cx="14148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85791AB6-921F-4F1E-88E3-456F258412CB}"/>
              </a:ext>
            </a:extLst>
          </p:cNvPr>
          <p:cNvGrpSpPr/>
          <p:nvPr/>
        </p:nvGrpSpPr>
        <p:grpSpPr>
          <a:xfrm>
            <a:off x="1932943" y="3375103"/>
            <a:ext cx="449640" cy="381960"/>
            <a:chOff x="1932943" y="3375103"/>
            <a:chExt cx="44964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4" name="Encre 133">
                  <a:extLst>
                    <a:ext uri="{FF2B5EF4-FFF2-40B4-BE49-F238E27FC236}">
                      <a16:creationId xmlns:a16="http://schemas.microsoft.com/office/drawing/2014/main" id="{1069CEC0-6F31-4EC4-B882-651D0ADFA62D}"/>
                    </a:ext>
                  </a:extLst>
                </p14:cNvPr>
                <p14:cNvContentPartPr/>
                <p14:nvPr/>
              </p14:nvContentPartPr>
              <p14:xfrm>
                <a:off x="1932943" y="3391663"/>
                <a:ext cx="169200" cy="193320"/>
              </p14:xfrm>
            </p:contentPart>
          </mc:Choice>
          <mc:Fallback xmlns="">
            <p:pic>
              <p:nvPicPr>
                <p:cNvPr id="134" name="Encre 133">
                  <a:extLst>
                    <a:ext uri="{FF2B5EF4-FFF2-40B4-BE49-F238E27FC236}">
                      <a16:creationId xmlns:a16="http://schemas.microsoft.com/office/drawing/2014/main" id="{1069CEC0-6F31-4EC4-B882-651D0ADFA62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14943" y="3373663"/>
                  <a:ext cx="204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5" name="Encre 134">
                  <a:extLst>
                    <a:ext uri="{FF2B5EF4-FFF2-40B4-BE49-F238E27FC236}">
                      <a16:creationId xmlns:a16="http://schemas.microsoft.com/office/drawing/2014/main" id="{A026AE03-BCB0-4002-8EB8-9D46482D3485}"/>
                    </a:ext>
                  </a:extLst>
                </p14:cNvPr>
                <p14:cNvContentPartPr/>
                <p14:nvPr/>
              </p14:nvContentPartPr>
              <p14:xfrm>
                <a:off x="2221663" y="3375103"/>
                <a:ext cx="103320" cy="187560"/>
              </p14:xfrm>
            </p:contentPart>
          </mc:Choice>
          <mc:Fallback xmlns="">
            <p:pic>
              <p:nvPicPr>
                <p:cNvPr id="135" name="Encre 134">
                  <a:extLst>
                    <a:ext uri="{FF2B5EF4-FFF2-40B4-BE49-F238E27FC236}">
                      <a16:creationId xmlns:a16="http://schemas.microsoft.com/office/drawing/2014/main" id="{A026AE03-BCB0-4002-8EB8-9D46482D348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04023" y="3357103"/>
                  <a:ext cx="138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Encre 135">
                  <a:extLst>
                    <a:ext uri="{FF2B5EF4-FFF2-40B4-BE49-F238E27FC236}">
                      <a16:creationId xmlns:a16="http://schemas.microsoft.com/office/drawing/2014/main" id="{5CFF382F-24AF-4FC1-8ABC-4E6C01561AD3}"/>
                    </a:ext>
                  </a:extLst>
                </p14:cNvPr>
                <p14:cNvContentPartPr/>
                <p14:nvPr/>
              </p14:nvContentPartPr>
              <p14:xfrm>
                <a:off x="2337223" y="3596143"/>
                <a:ext cx="45360" cy="160920"/>
              </p14:xfrm>
            </p:contentPart>
          </mc:Choice>
          <mc:Fallback xmlns="">
            <p:pic>
              <p:nvPicPr>
                <p:cNvPr id="136" name="Encre 135">
                  <a:extLst>
                    <a:ext uri="{FF2B5EF4-FFF2-40B4-BE49-F238E27FC236}">
                      <a16:creationId xmlns:a16="http://schemas.microsoft.com/office/drawing/2014/main" id="{5CFF382F-24AF-4FC1-8ABC-4E6C01561AD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19583" y="3578503"/>
                  <a:ext cx="810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8D02B32F-C7C5-4D53-B693-32398C3CA7C8}"/>
              </a:ext>
            </a:extLst>
          </p:cNvPr>
          <p:cNvGrpSpPr/>
          <p:nvPr/>
        </p:nvGrpSpPr>
        <p:grpSpPr>
          <a:xfrm>
            <a:off x="3659143" y="3535303"/>
            <a:ext cx="51480" cy="249120"/>
            <a:chOff x="3659143" y="3535303"/>
            <a:chExt cx="5148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7" name="Encre 136">
                  <a:extLst>
                    <a:ext uri="{FF2B5EF4-FFF2-40B4-BE49-F238E27FC236}">
                      <a16:creationId xmlns:a16="http://schemas.microsoft.com/office/drawing/2014/main" id="{28EE8F1B-8100-45CB-B113-66CFE8D56678}"/>
                    </a:ext>
                  </a:extLst>
                </p14:cNvPr>
                <p14:cNvContentPartPr/>
                <p14:nvPr/>
              </p14:nvContentPartPr>
              <p14:xfrm>
                <a:off x="3659143" y="3621343"/>
                <a:ext cx="51480" cy="163080"/>
              </p14:xfrm>
            </p:contentPart>
          </mc:Choice>
          <mc:Fallback xmlns="">
            <p:pic>
              <p:nvPicPr>
                <p:cNvPr id="137" name="Encre 136">
                  <a:extLst>
                    <a:ext uri="{FF2B5EF4-FFF2-40B4-BE49-F238E27FC236}">
                      <a16:creationId xmlns:a16="http://schemas.microsoft.com/office/drawing/2014/main" id="{28EE8F1B-8100-45CB-B113-66CFE8D5667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41143" y="3603703"/>
                  <a:ext cx="87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Encre 137">
                  <a:extLst>
                    <a:ext uri="{FF2B5EF4-FFF2-40B4-BE49-F238E27FC236}">
                      <a16:creationId xmlns:a16="http://schemas.microsoft.com/office/drawing/2014/main" id="{10821F14-97E8-44EE-83D7-3CC4EAED27F1}"/>
                    </a:ext>
                  </a:extLst>
                </p14:cNvPr>
                <p14:cNvContentPartPr/>
                <p14:nvPr/>
              </p14:nvContentPartPr>
              <p14:xfrm>
                <a:off x="3688663" y="3535303"/>
                <a:ext cx="21240" cy="13680"/>
              </p14:xfrm>
            </p:contentPart>
          </mc:Choice>
          <mc:Fallback xmlns="">
            <p:pic>
              <p:nvPicPr>
                <p:cNvPr id="138" name="Encre 137">
                  <a:extLst>
                    <a:ext uri="{FF2B5EF4-FFF2-40B4-BE49-F238E27FC236}">
                      <a16:creationId xmlns:a16="http://schemas.microsoft.com/office/drawing/2014/main" id="{10821F14-97E8-44EE-83D7-3CC4EAED27F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70663" y="3517663"/>
                  <a:ext cx="5688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A3239798-C088-42F9-BEC6-1BB9BAC99356}"/>
              </a:ext>
            </a:extLst>
          </p:cNvPr>
          <p:cNvGrpSpPr/>
          <p:nvPr/>
        </p:nvGrpSpPr>
        <p:grpSpPr>
          <a:xfrm>
            <a:off x="4855063" y="3273583"/>
            <a:ext cx="1114920" cy="437040"/>
            <a:chOff x="4855063" y="3273583"/>
            <a:chExt cx="111492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Encre 141">
                  <a:extLst>
                    <a:ext uri="{FF2B5EF4-FFF2-40B4-BE49-F238E27FC236}">
                      <a16:creationId xmlns:a16="http://schemas.microsoft.com/office/drawing/2014/main" id="{0AE2AA59-0D2D-401F-9119-064869F88351}"/>
                    </a:ext>
                  </a:extLst>
                </p14:cNvPr>
                <p14:cNvContentPartPr/>
                <p14:nvPr/>
              </p14:nvContentPartPr>
              <p14:xfrm>
                <a:off x="4855063" y="3273583"/>
                <a:ext cx="181440" cy="369360"/>
              </p14:xfrm>
            </p:contentPart>
          </mc:Choice>
          <mc:Fallback xmlns="">
            <p:pic>
              <p:nvPicPr>
                <p:cNvPr id="142" name="Encre 141">
                  <a:extLst>
                    <a:ext uri="{FF2B5EF4-FFF2-40B4-BE49-F238E27FC236}">
                      <a16:creationId xmlns:a16="http://schemas.microsoft.com/office/drawing/2014/main" id="{0AE2AA59-0D2D-401F-9119-064869F8835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37423" y="3255583"/>
                  <a:ext cx="2170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Encre 142">
                  <a:extLst>
                    <a:ext uri="{FF2B5EF4-FFF2-40B4-BE49-F238E27FC236}">
                      <a16:creationId xmlns:a16="http://schemas.microsoft.com/office/drawing/2014/main" id="{D850BEA7-8BF4-408B-988C-036FC80A4B97}"/>
                    </a:ext>
                  </a:extLst>
                </p14:cNvPr>
                <p14:cNvContentPartPr/>
                <p14:nvPr/>
              </p14:nvContentPartPr>
              <p14:xfrm>
                <a:off x="5163943" y="3355663"/>
                <a:ext cx="3960" cy="213120"/>
              </p14:xfrm>
            </p:contentPart>
          </mc:Choice>
          <mc:Fallback xmlns="">
            <p:pic>
              <p:nvPicPr>
                <p:cNvPr id="143" name="Encre 142">
                  <a:extLst>
                    <a:ext uri="{FF2B5EF4-FFF2-40B4-BE49-F238E27FC236}">
                      <a16:creationId xmlns:a16="http://schemas.microsoft.com/office/drawing/2014/main" id="{D850BEA7-8BF4-408B-988C-036FC80A4B9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145943" y="3338023"/>
                  <a:ext cx="396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4" name="Encre 143">
                  <a:extLst>
                    <a:ext uri="{FF2B5EF4-FFF2-40B4-BE49-F238E27FC236}">
                      <a16:creationId xmlns:a16="http://schemas.microsoft.com/office/drawing/2014/main" id="{5CA13152-A635-44D2-88E8-A7F93885DFAD}"/>
                    </a:ext>
                  </a:extLst>
                </p14:cNvPr>
                <p14:cNvContentPartPr/>
                <p14:nvPr/>
              </p14:nvContentPartPr>
              <p14:xfrm>
                <a:off x="5250703" y="3352423"/>
                <a:ext cx="18000" cy="182520"/>
              </p14:xfrm>
            </p:contentPart>
          </mc:Choice>
          <mc:Fallback xmlns="">
            <p:pic>
              <p:nvPicPr>
                <p:cNvPr id="144" name="Encre 143">
                  <a:extLst>
                    <a:ext uri="{FF2B5EF4-FFF2-40B4-BE49-F238E27FC236}">
                      <a16:creationId xmlns:a16="http://schemas.microsoft.com/office/drawing/2014/main" id="{5CA13152-A635-44D2-88E8-A7F93885DFA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233063" y="3334423"/>
                  <a:ext cx="53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5" name="Encre 144">
                  <a:extLst>
                    <a:ext uri="{FF2B5EF4-FFF2-40B4-BE49-F238E27FC236}">
                      <a16:creationId xmlns:a16="http://schemas.microsoft.com/office/drawing/2014/main" id="{21A4F961-C14A-4248-9D5A-1B1A75DF8944}"/>
                    </a:ext>
                  </a:extLst>
                </p14:cNvPr>
                <p14:cNvContentPartPr/>
                <p14:nvPr/>
              </p14:nvContentPartPr>
              <p14:xfrm>
                <a:off x="5137303" y="3442423"/>
                <a:ext cx="139680" cy="58320"/>
              </p14:xfrm>
            </p:contentPart>
          </mc:Choice>
          <mc:Fallback xmlns="">
            <p:pic>
              <p:nvPicPr>
                <p:cNvPr id="145" name="Encre 144">
                  <a:extLst>
                    <a:ext uri="{FF2B5EF4-FFF2-40B4-BE49-F238E27FC236}">
                      <a16:creationId xmlns:a16="http://schemas.microsoft.com/office/drawing/2014/main" id="{21A4F961-C14A-4248-9D5A-1B1A75DF894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19303" y="3424783"/>
                  <a:ext cx="175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6" name="Encre 145">
                  <a:extLst>
                    <a:ext uri="{FF2B5EF4-FFF2-40B4-BE49-F238E27FC236}">
                      <a16:creationId xmlns:a16="http://schemas.microsoft.com/office/drawing/2014/main" id="{61963072-6291-42C3-BBCB-AA5254C6DBF6}"/>
                    </a:ext>
                  </a:extLst>
                </p14:cNvPr>
                <p14:cNvContentPartPr/>
                <p14:nvPr/>
              </p14:nvContentPartPr>
              <p14:xfrm>
                <a:off x="5416663" y="3343783"/>
                <a:ext cx="130320" cy="236160"/>
              </p14:xfrm>
            </p:contentPart>
          </mc:Choice>
          <mc:Fallback xmlns="">
            <p:pic>
              <p:nvPicPr>
                <p:cNvPr id="146" name="Encre 145">
                  <a:extLst>
                    <a:ext uri="{FF2B5EF4-FFF2-40B4-BE49-F238E27FC236}">
                      <a16:creationId xmlns:a16="http://schemas.microsoft.com/office/drawing/2014/main" id="{61963072-6291-42C3-BBCB-AA5254C6DBF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99023" y="3326143"/>
                  <a:ext cx="1659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7" name="Encre 146">
                  <a:extLst>
                    <a:ext uri="{FF2B5EF4-FFF2-40B4-BE49-F238E27FC236}">
                      <a16:creationId xmlns:a16="http://schemas.microsoft.com/office/drawing/2014/main" id="{B40DF31B-9FFD-4F83-A146-C9E066D34C25}"/>
                    </a:ext>
                  </a:extLst>
                </p14:cNvPr>
                <p14:cNvContentPartPr/>
                <p14:nvPr/>
              </p14:nvContentPartPr>
              <p14:xfrm>
                <a:off x="5594143" y="3342703"/>
                <a:ext cx="163440" cy="229320"/>
              </p14:xfrm>
            </p:contentPart>
          </mc:Choice>
          <mc:Fallback xmlns="">
            <p:pic>
              <p:nvPicPr>
                <p:cNvPr id="147" name="Encre 146">
                  <a:extLst>
                    <a:ext uri="{FF2B5EF4-FFF2-40B4-BE49-F238E27FC236}">
                      <a16:creationId xmlns:a16="http://schemas.microsoft.com/office/drawing/2014/main" id="{B40DF31B-9FFD-4F83-A146-C9E066D34C2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76503" y="3324703"/>
                  <a:ext cx="199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8" name="Encre 147">
                  <a:extLst>
                    <a:ext uri="{FF2B5EF4-FFF2-40B4-BE49-F238E27FC236}">
                      <a16:creationId xmlns:a16="http://schemas.microsoft.com/office/drawing/2014/main" id="{DD18D0BC-1DF9-40E1-81AE-A262A9AFA085}"/>
                    </a:ext>
                  </a:extLst>
                </p14:cNvPr>
                <p14:cNvContentPartPr/>
                <p14:nvPr/>
              </p14:nvContentPartPr>
              <p14:xfrm>
                <a:off x="5852263" y="3491743"/>
                <a:ext cx="117720" cy="157320"/>
              </p14:xfrm>
            </p:contentPart>
          </mc:Choice>
          <mc:Fallback xmlns="">
            <p:pic>
              <p:nvPicPr>
                <p:cNvPr id="148" name="Encre 147">
                  <a:extLst>
                    <a:ext uri="{FF2B5EF4-FFF2-40B4-BE49-F238E27FC236}">
                      <a16:creationId xmlns:a16="http://schemas.microsoft.com/office/drawing/2014/main" id="{DD18D0BC-1DF9-40E1-81AE-A262A9AFA08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34263" y="3474103"/>
                  <a:ext cx="153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9" name="Encre 148">
                  <a:extLst>
                    <a:ext uri="{FF2B5EF4-FFF2-40B4-BE49-F238E27FC236}">
                      <a16:creationId xmlns:a16="http://schemas.microsoft.com/office/drawing/2014/main" id="{BBB584F1-EA32-47BB-8DDE-04F1C7E870A6}"/>
                    </a:ext>
                  </a:extLst>
                </p14:cNvPr>
                <p14:cNvContentPartPr/>
                <p14:nvPr/>
              </p14:nvContentPartPr>
              <p14:xfrm>
                <a:off x="5870623" y="3587863"/>
                <a:ext cx="60120" cy="122760"/>
              </p14:xfrm>
            </p:contentPart>
          </mc:Choice>
          <mc:Fallback xmlns="">
            <p:pic>
              <p:nvPicPr>
                <p:cNvPr id="149" name="Encre 148">
                  <a:extLst>
                    <a:ext uri="{FF2B5EF4-FFF2-40B4-BE49-F238E27FC236}">
                      <a16:creationId xmlns:a16="http://schemas.microsoft.com/office/drawing/2014/main" id="{BBB584F1-EA32-47BB-8DDE-04F1C7E870A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52983" y="3569863"/>
                  <a:ext cx="95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0" name="Encre 149">
                  <a:extLst>
                    <a:ext uri="{FF2B5EF4-FFF2-40B4-BE49-F238E27FC236}">
                      <a16:creationId xmlns:a16="http://schemas.microsoft.com/office/drawing/2014/main" id="{91C52569-3B88-4D2A-A7AF-3EA88CEF85B8}"/>
                    </a:ext>
                  </a:extLst>
                </p14:cNvPr>
                <p14:cNvContentPartPr/>
                <p14:nvPr/>
              </p14:nvContentPartPr>
              <p14:xfrm>
                <a:off x="5834623" y="3326143"/>
                <a:ext cx="70560" cy="9360"/>
              </p14:xfrm>
            </p:contentPart>
          </mc:Choice>
          <mc:Fallback xmlns="">
            <p:pic>
              <p:nvPicPr>
                <p:cNvPr id="150" name="Encre 149">
                  <a:extLst>
                    <a:ext uri="{FF2B5EF4-FFF2-40B4-BE49-F238E27FC236}">
                      <a16:creationId xmlns:a16="http://schemas.microsoft.com/office/drawing/2014/main" id="{91C52569-3B88-4D2A-A7AF-3EA88CEF85B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16623" y="3308143"/>
                  <a:ext cx="1062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e 159">
            <a:extLst>
              <a:ext uri="{FF2B5EF4-FFF2-40B4-BE49-F238E27FC236}">
                <a16:creationId xmlns:a16="http://schemas.microsoft.com/office/drawing/2014/main" id="{B0FF3D7D-DD8E-46DF-9FAE-DFA5D21C0A60}"/>
              </a:ext>
            </a:extLst>
          </p:cNvPr>
          <p:cNvGrpSpPr/>
          <p:nvPr/>
        </p:nvGrpSpPr>
        <p:grpSpPr>
          <a:xfrm>
            <a:off x="3944263" y="3369703"/>
            <a:ext cx="802800" cy="356760"/>
            <a:chOff x="3944263" y="3369703"/>
            <a:chExt cx="80280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Encre 151">
                  <a:extLst>
                    <a:ext uri="{FF2B5EF4-FFF2-40B4-BE49-F238E27FC236}">
                      <a16:creationId xmlns:a16="http://schemas.microsoft.com/office/drawing/2014/main" id="{7188C659-A018-4D39-9546-AB84C49F7220}"/>
                    </a:ext>
                  </a:extLst>
                </p14:cNvPr>
                <p14:cNvContentPartPr/>
                <p14:nvPr/>
              </p14:nvContentPartPr>
              <p14:xfrm>
                <a:off x="3944263" y="3369703"/>
                <a:ext cx="18360" cy="208800"/>
              </p14:xfrm>
            </p:contentPart>
          </mc:Choice>
          <mc:Fallback xmlns="">
            <p:pic>
              <p:nvPicPr>
                <p:cNvPr id="152" name="Encre 151">
                  <a:extLst>
                    <a:ext uri="{FF2B5EF4-FFF2-40B4-BE49-F238E27FC236}">
                      <a16:creationId xmlns:a16="http://schemas.microsoft.com/office/drawing/2014/main" id="{7188C659-A018-4D39-9546-AB84C49F722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926263" y="3352063"/>
                  <a:ext cx="540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3" name="Encre 152">
                  <a:extLst>
                    <a:ext uri="{FF2B5EF4-FFF2-40B4-BE49-F238E27FC236}">
                      <a16:creationId xmlns:a16="http://schemas.microsoft.com/office/drawing/2014/main" id="{D5298974-F716-4078-B992-600498A8C7BA}"/>
                    </a:ext>
                  </a:extLst>
                </p14:cNvPr>
                <p14:cNvContentPartPr/>
                <p14:nvPr/>
              </p14:nvContentPartPr>
              <p14:xfrm>
                <a:off x="4049383" y="3375463"/>
                <a:ext cx="26280" cy="185760"/>
              </p14:xfrm>
            </p:contentPart>
          </mc:Choice>
          <mc:Fallback xmlns="">
            <p:pic>
              <p:nvPicPr>
                <p:cNvPr id="153" name="Encre 152">
                  <a:extLst>
                    <a:ext uri="{FF2B5EF4-FFF2-40B4-BE49-F238E27FC236}">
                      <a16:creationId xmlns:a16="http://schemas.microsoft.com/office/drawing/2014/main" id="{D5298974-F716-4078-B992-600498A8C7B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031383" y="3357823"/>
                  <a:ext cx="61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Encre 153">
                  <a:extLst>
                    <a:ext uri="{FF2B5EF4-FFF2-40B4-BE49-F238E27FC236}">
                      <a16:creationId xmlns:a16="http://schemas.microsoft.com/office/drawing/2014/main" id="{8AD98EA3-B132-474A-ABD6-5D58EF7CD841}"/>
                    </a:ext>
                  </a:extLst>
                </p14:cNvPr>
                <p14:cNvContentPartPr/>
                <p14:nvPr/>
              </p14:nvContentPartPr>
              <p14:xfrm>
                <a:off x="3963343" y="3482743"/>
                <a:ext cx="111240" cy="9720"/>
              </p14:xfrm>
            </p:contentPart>
          </mc:Choice>
          <mc:Fallback xmlns="">
            <p:pic>
              <p:nvPicPr>
                <p:cNvPr id="154" name="Encre 153">
                  <a:extLst>
                    <a:ext uri="{FF2B5EF4-FFF2-40B4-BE49-F238E27FC236}">
                      <a16:creationId xmlns:a16="http://schemas.microsoft.com/office/drawing/2014/main" id="{8AD98EA3-B132-474A-ABD6-5D58EF7CD84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945703" y="3464743"/>
                  <a:ext cx="146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5" name="Encre 154">
                  <a:extLst>
                    <a:ext uri="{FF2B5EF4-FFF2-40B4-BE49-F238E27FC236}">
                      <a16:creationId xmlns:a16="http://schemas.microsoft.com/office/drawing/2014/main" id="{766C5EB6-839A-4436-B530-51A28BA8484A}"/>
                    </a:ext>
                  </a:extLst>
                </p14:cNvPr>
                <p14:cNvContentPartPr/>
                <p14:nvPr/>
              </p14:nvContentPartPr>
              <p14:xfrm>
                <a:off x="4186543" y="3537103"/>
                <a:ext cx="69840" cy="107640"/>
              </p14:xfrm>
            </p:contentPart>
          </mc:Choice>
          <mc:Fallback xmlns="">
            <p:pic>
              <p:nvPicPr>
                <p:cNvPr id="155" name="Encre 154">
                  <a:extLst>
                    <a:ext uri="{FF2B5EF4-FFF2-40B4-BE49-F238E27FC236}">
                      <a16:creationId xmlns:a16="http://schemas.microsoft.com/office/drawing/2014/main" id="{766C5EB6-839A-4436-B530-51A28BA8484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168903" y="3519103"/>
                  <a:ext cx="105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Encre 155">
                  <a:extLst>
                    <a:ext uri="{FF2B5EF4-FFF2-40B4-BE49-F238E27FC236}">
                      <a16:creationId xmlns:a16="http://schemas.microsoft.com/office/drawing/2014/main" id="{936AACD1-932F-4E3E-8A6C-7C1B5FE77F73}"/>
                    </a:ext>
                  </a:extLst>
                </p14:cNvPr>
                <p14:cNvContentPartPr/>
                <p14:nvPr/>
              </p14:nvContentPartPr>
              <p14:xfrm>
                <a:off x="4339183" y="3414703"/>
                <a:ext cx="101520" cy="212400"/>
              </p14:xfrm>
            </p:contentPart>
          </mc:Choice>
          <mc:Fallback xmlns="">
            <p:pic>
              <p:nvPicPr>
                <p:cNvPr id="156" name="Encre 155">
                  <a:extLst>
                    <a:ext uri="{FF2B5EF4-FFF2-40B4-BE49-F238E27FC236}">
                      <a16:creationId xmlns:a16="http://schemas.microsoft.com/office/drawing/2014/main" id="{936AACD1-932F-4E3E-8A6C-7C1B5FE77F7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21183" y="3396703"/>
                  <a:ext cx="137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Encre 156">
                  <a:extLst>
                    <a:ext uri="{FF2B5EF4-FFF2-40B4-BE49-F238E27FC236}">
                      <a16:creationId xmlns:a16="http://schemas.microsoft.com/office/drawing/2014/main" id="{7CE9DD6D-2695-4D47-8D09-7D9727FEAEF4}"/>
                    </a:ext>
                  </a:extLst>
                </p14:cNvPr>
                <p14:cNvContentPartPr/>
                <p14:nvPr/>
              </p14:nvContentPartPr>
              <p14:xfrm>
                <a:off x="4517743" y="3374743"/>
                <a:ext cx="113400" cy="182880"/>
              </p14:xfrm>
            </p:contentPart>
          </mc:Choice>
          <mc:Fallback xmlns="">
            <p:pic>
              <p:nvPicPr>
                <p:cNvPr id="157" name="Encre 156">
                  <a:extLst>
                    <a:ext uri="{FF2B5EF4-FFF2-40B4-BE49-F238E27FC236}">
                      <a16:creationId xmlns:a16="http://schemas.microsoft.com/office/drawing/2014/main" id="{7CE9DD6D-2695-4D47-8D09-7D9727FEAEF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00103" y="3357103"/>
                  <a:ext cx="149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Encre 157">
                  <a:extLst>
                    <a:ext uri="{FF2B5EF4-FFF2-40B4-BE49-F238E27FC236}">
                      <a16:creationId xmlns:a16="http://schemas.microsoft.com/office/drawing/2014/main" id="{F927D7B3-852E-470F-B626-2ECC6BEBECCC}"/>
                    </a:ext>
                  </a:extLst>
                </p14:cNvPr>
                <p14:cNvContentPartPr/>
                <p14:nvPr/>
              </p14:nvContentPartPr>
              <p14:xfrm>
                <a:off x="4661743" y="3535303"/>
                <a:ext cx="85320" cy="123840"/>
              </p14:xfrm>
            </p:contentPart>
          </mc:Choice>
          <mc:Fallback xmlns="">
            <p:pic>
              <p:nvPicPr>
                <p:cNvPr id="158" name="Encre 157">
                  <a:extLst>
                    <a:ext uri="{FF2B5EF4-FFF2-40B4-BE49-F238E27FC236}">
                      <a16:creationId xmlns:a16="http://schemas.microsoft.com/office/drawing/2014/main" id="{F927D7B3-852E-470F-B626-2ECC6BEBECC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44103" y="3517663"/>
                  <a:ext cx="120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Encre 158">
                  <a:extLst>
                    <a:ext uri="{FF2B5EF4-FFF2-40B4-BE49-F238E27FC236}">
                      <a16:creationId xmlns:a16="http://schemas.microsoft.com/office/drawing/2014/main" id="{61B9978A-C833-4203-AC0E-BBF583F3147D}"/>
                    </a:ext>
                  </a:extLst>
                </p14:cNvPr>
                <p14:cNvContentPartPr/>
                <p14:nvPr/>
              </p14:nvContentPartPr>
              <p14:xfrm>
                <a:off x="4693783" y="3605143"/>
                <a:ext cx="34920" cy="121320"/>
              </p14:xfrm>
            </p:contentPart>
          </mc:Choice>
          <mc:Fallback xmlns="">
            <p:pic>
              <p:nvPicPr>
                <p:cNvPr id="159" name="Encre 158">
                  <a:extLst>
                    <a:ext uri="{FF2B5EF4-FFF2-40B4-BE49-F238E27FC236}">
                      <a16:creationId xmlns:a16="http://schemas.microsoft.com/office/drawing/2014/main" id="{61B9978A-C833-4203-AC0E-BBF583F3147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75783" y="3587143"/>
                  <a:ext cx="7056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1" name="Encre 160">
                <a:extLst>
                  <a:ext uri="{FF2B5EF4-FFF2-40B4-BE49-F238E27FC236}">
                    <a16:creationId xmlns:a16="http://schemas.microsoft.com/office/drawing/2014/main" id="{D2F32E70-6CAC-4C87-8822-4BA5F89C3DEE}"/>
                  </a:ext>
                </a:extLst>
              </p14:cNvPr>
              <p14:cNvContentPartPr/>
              <p14:nvPr/>
            </p14:nvContentPartPr>
            <p14:xfrm>
              <a:off x="6173743" y="3638983"/>
              <a:ext cx="70200" cy="157320"/>
            </p14:xfrm>
          </p:contentPart>
        </mc:Choice>
        <mc:Fallback xmlns="">
          <p:pic>
            <p:nvPicPr>
              <p:cNvPr id="161" name="Encre 160">
                <a:extLst>
                  <a:ext uri="{FF2B5EF4-FFF2-40B4-BE49-F238E27FC236}">
                    <a16:creationId xmlns:a16="http://schemas.microsoft.com/office/drawing/2014/main" id="{D2F32E70-6CAC-4C87-8822-4BA5F89C3DEE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155743" y="3621343"/>
                <a:ext cx="1058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2" name="Encre 161">
                <a:extLst>
                  <a:ext uri="{FF2B5EF4-FFF2-40B4-BE49-F238E27FC236}">
                    <a16:creationId xmlns:a16="http://schemas.microsoft.com/office/drawing/2014/main" id="{1E1FFD1B-58ED-4912-A39F-B82F9A52FAE7}"/>
                  </a:ext>
                </a:extLst>
              </p14:cNvPr>
              <p14:cNvContentPartPr/>
              <p14:nvPr/>
            </p14:nvContentPartPr>
            <p14:xfrm>
              <a:off x="6221983" y="3509383"/>
              <a:ext cx="13680" cy="10440"/>
            </p14:xfrm>
          </p:contentPart>
        </mc:Choice>
        <mc:Fallback xmlns="">
          <p:pic>
            <p:nvPicPr>
              <p:cNvPr id="162" name="Encre 161">
                <a:extLst>
                  <a:ext uri="{FF2B5EF4-FFF2-40B4-BE49-F238E27FC236}">
                    <a16:creationId xmlns:a16="http://schemas.microsoft.com/office/drawing/2014/main" id="{1E1FFD1B-58ED-4912-A39F-B82F9A52FAE7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203983" y="3491383"/>
                <a:ext cx="4932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e 171">
            <a:extLst>
              <a:ext uri="{FF2B5EF4-FFF2-40B4-BE49-F238E27FC236}">
                <a16:creationId xmlns:a16="http://schemas.microsoft.com/office/drawing/2014/main" id="{E28FD82B-9C11-4854-9467-35FBEA43828D}"/>
              </a:ext>
            </a:extLst>
          </p:cNvPr>
          <p:cNvGrpSpPr/>
          <p:nvPr/>
        </p:nvGrpSpPr>
        <p:grpSpPr>
          <a:xfrm>
            <a:off x="7380823" y="3265663"/>
            <a:ext cx="999000" cy="451800"/>
            <a:chOff x="7380823" y="3265663"/>
            <a:chExt cx="99900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3" name="Encre 162">
                  <a:extLst>
                    <a:ext uri="{FF2B5EF4-FFF2-40B4-BE49-F238E27FC236}">
                      <a16:creationId xmlns:a16="http://schemas.microsoft.com/office/drawing/2014/main" id="{D4D2C365-EB12-42A6-8E9F-DC1AAEB94CF9}"/>
                    </a:ext>
                  </a:extLst>
                </p14:cNvPr>
                <p14:cNvContentPartPr/>
                <p14:nvPr/>
              </p14:nvContentPartPr>
              <p14:xfrm>
                <a:off x="7618063" y="3451423"/>
                <a:ext cx="10440" cy="5760"/>
              </p14:xfrm>
            </p:contentPart>
          </mc:Choice>
          <mc:Fallback xmlns="">
            <p:pic>
              <p:nvPicPr>
                <p:cNvPr id="163" name="Encre 162">
                  <a:extLst>
                    <a:ext uri="{FF2B5EF4-FFF2-40B4-BE49-F238E27FC236}">
                      <a16:creationId xmlns:a16="http://schemas.microsoft.com/office/drawing/2014/main" id="{D4D2C365-EB12-42A6-8E9F-DC1AAEB94CF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00423" y="3433783"/>
                  <a:ext cx="46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4" name="Encre 163">
                  <a:extLst>
                    <a:ext uri="{FF2B5EF4-FFF2-40B4-BE49-F238E27FC236}">
                      <a16:creationId xmlns:a16="http://schemas.microsoft.com/office/drawing/2014/main" id="{AA17461B-6338-41A9-A9D5-9C43601C882A}"/>
                    </a:ext>
                  </a:extLst>
                </p14:cNvPr>
                <p14:cNvContentPartPr/>
                <p14:nvPr/>
              </p14:nvContentPartPr>
              <p14:xfrm>
                <a:off x="7380823" y="3265663"/>
                <a:ext cx="213840" cy="408960"/>
              </p14:xfrm>
            </p:contentPart>
          </mc:Choice>
          <mc:Fallback xmlns="">
            <p:pic>
              <p:nvPicPr>
                <p:cNvPr id="164" name="Encre 163">
                  <a:extLst>
                    <a:ext uri="{FF2B5EF4-FFF2-40B4-BE49-F238E27FC236}">
                      <a16:creationId xmlns:a16="http://schemas.microsoft.com/office/drawing/2014/main" id="{AA17461B-6338-41A9-A9D5-9C43601C882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362823" y="3248023"/>
                  <a:ext cx="24948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Encre 164">
                  <a:extLst>
                    <a:ext uri="{FF2B5EF4-FFF2-40B4-BE49-F238E27FC236}">
                      <a16:creationId xmlns:a16="http://schemas.microsoft.com/office/drawing/2014/main" id="{5F66ECD5-1FE0-4E93-B97B-FD0E7D3C7CA8}"/>
                    </a:ext>
                  </a:extLst>
                </p14:cNvPr>
                <p14:cNvContentPartPr/>
                <p14:nvPr/>
              </p14:nvContentPartPr>
              <p14:xfrm>
                <a:off x="7680703" y="3352063"/>
                <a:ext cx="29880" cy="225360"/>
              </p14:xfrm>
            </p:contentPart>
          </mc:Choice>
          <mc:Fallback xmlns="">
            <p:pic>
              <p:nvPicPr>
                <p:cNvPr id="165" name="Encre 164">
                  <a:extLst>
                    <a:ext uri="{FF2B5EF4-FFF2-40B4-BE49-F238E27FC236}">
                      <a16:creationId xmlns:a16="http://schemas.microsoft.com/office/drawing/2014/main" id="{5F66ECD5-1FE0-4E93-B97B-FD0E7D3C7CA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63063" y="3334423"/>
                  <a:ext cx="655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Encre 165">
                  <a:extLst>
                    <a:ext uri="{FF2B5EF4-FFF2-40B4-BE49-F238E27FC236}">
                      <a16:creationId xmlns:a16="http://schemas.microsoft.com/office/drawing/2014/main" id="{113EAC1F-F2CA-4717-8DEE-01E79E269B47}"/>
                    </a:ext>
                  </a:extLst>
                </p14:cNvPr>
                <p14:cNvContentPartPr/>
                <p14:nvPr/>
              </p14:nvContentPartPr>
              <p14:xfrm>
                <a:off x="7776823" y="3377983"/>
                <a:ext cx="26280" cy="179280"/>
              </p14:xfrm>
            </p:contentPart>
          </mc:Choice>
          <mc:Fallback xmlns="">
            <p:pic>
              <p:nvPicPr>
                <p:cNvPr id="166" name="Encre 165">
                  <a:extLst>
                    <a:ext uri="{FF2B5EF4-FFF2-40B4-BE49-F238E27FC236}">
                      <a16:creationId xmlns:a16="http://schemas.microsoft.com/office/drawing/2014/main" id="{113EAC1F-F2CA-4717-8DEE-01E79E269B4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758823" y="3360343"/>
                  <a:ext cx="61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Encre 166">
                  <a:extLst>
                    <a:ext uri="{FF2B5EF4-FFF2-40B4-BE49-F238E27FC236}">
                      <a16:creationId xmlns:a16="http://schemas.microsoft.com/office/drawing/2014/main" id="{6FF6C0D2-6392-4E50-868B-23BFEEEEADE5}"/>
                    </a:ext>
                  </a:extLst>
                </p14:cNvPr>
                <p14:cNvContentPartPr/>
                <p14:nvPr/>
              </p14:nvContentPartPr>
              <p14:xfrm>
                <a:off x="7687903" y="3447823"/>
                <a:ext cx="131400" cy="44640"/>
              </p14:xfrm>
            </p:contentPart>
          </mc:Choice>
          <mc:Fallback xmlns="">
            <p:pic>
              <p:nvPicPr>
                <p:cNvPr id="167" name="Encre 166">
                  <a:extLst>
                    <a:ext uri="{FF2B5EF4-FFF2-40B4-BE49-F238E27FC236}">
                      <a16:creationId xmlns:a16="http://schemas.microsoft.com/office/drawing/2014/main" id="{6FF6C0D2-6392-4E50-868B-23BFEEEEADE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670263" y="3429823"/>
                  <a:ext cx="167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8" name="Encre 167">
                  <a:extLst>
                    <a:ext uri="{FF2B5EF4-FFF2-40B4-BE49-F238E27FC236}">
                      <a16:creationId xmlns:a16="http://schemas.microsoft.com/office/drawing/2014/main" id="{11F98441-AEB4-4BCB-9CA1-96B414C30F77}"/>
                    </a:ext>
                  </a:extLst>
                </p14:cNvPr>
                <p14:cNvContentPartPr/>
                <p14:nvPr/>
              </p14:nvContentPartPr>
              <p14:xfrm>
                <a:off x="7950703" y="3291943"/>
                <a:ext cx="97200" cy="246600"/>
              </p14:xfrm>
            </p:contentPart>
          </mc:Choice>
          <mc:Fallback xmlns="">
            <p:pic>
              <p:nvPicPr>
                <p:cNvPr id="168" name="Encre 167">
                  <a:extLst>
                    <a:ext uri="{FF2B5EF4-FFF2-40B4-BE49-F238E27FC236}">
                      <a16:creationId xmlns:a16="http://schemas.microsoft.com/office/drawing/2014/main" id="{11F98441-AEB4-4BCB-9CA1-96B414C30F7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32703" y="3273943"/>
                  <a:ext cx="1328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Encre 168">
                  <a:extLst>
                    <a:ext uri="{FF2B5EF4-FFF2-40B4-BE49-F238E27FC236}">
                      <a16:creationId xmlns:a16="http://schemas.microsoft.com/office/drawing/2014/main" id="{315CF2D8-208C-44EC-90D4-BA05D5C84AC3}"/>
                    </a:ext>
                  </a:extLst>
                </p14:cNvPr>
                <p14:cNvContentPartPr/>
                <p14:nvPr/>
              </p14:nvContentPartPr>
              <p14:xfrm>
                <a:off x="8071663" y="3307423"/>
                <a:ext cx="182520" cy="242280"/>
              </p14:xfrm>
            </p:contentPart>
          </mc:Choice>
          <mc:Fallback xmlns="">
            <p:pic>
              <p:nvPicPr>
                <p:cNvPr id="169" name="Encre 168">
                  <a:extLst>
                    <a:ext uri="{FF2B5EF4-FFF2-40B4-BE49-F238E27FC236}">
                      <a16:creationId xmlns:a16="http://schemas.microsoft.com/office/drawing/2014/main" id="{315CF2D8-208C-44EC-90D4-BA05D5C84AC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053663" y="3289423"/>
                  <a:ext cx="2181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0" name="Encre 169">
                  <a:extLst>
                    <a:ext uri="{FF2B5EF4-FFF2-40B4-BE49-F238E27FC236}">
                      <a16:creationId xmlns:a16="http://schemas.microsoft.com/office/drawing/2014/main" id="{C6A98505-D209-4691-A189-F4FCAF5B9D43}"/>
                    </a:ext>
                  </a:extLst>
                </p14:cNvPr>
                <p14:cNvContentPartPr/>
                <p14:nvPr/>
              </p14:nvContentPartPr>
              <p14:xfrm>
                <a:off x="8270023" y="3518023"/>
                <a:ext cx="109800" cy="121320"/>
              </p14:xfrm>
            </p:contentPart>
          </mc:Choice>
          <mc:Fallback xmlns="">
            <p:pic>
              <p:nvPicPr>
                <p:cNvPr id="170" name="Encre 169">
                  <a:extLst>
                    <a:ext uri="{FF2B5EF4-FFF2-40B4-BE49-F238E27FC236}">
                      <a16:creationId xmlns:a16="http://schemas.microsoft.com/office/drawing/2014/main" id="{C6A98505-D209-4691-A189-F4FCAF5B9D4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252383" y="3500023"/>
                  <a:ext cx="145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1" name="Encre 170">
                  <a:extLst>
                    <a:ext uri="{FF2B5EF4-FFF2-40B4-BE49-F238E27FC236}">
                      <a16:creationId xmlns:a16="http://schemas.microsoft.com/office/drawing/2014/main" id="{8C767AAA-1260-4E14-896E-1F43D916349F}"/>
                    </a:ext>
                  </a:extLst>
                </p14:cNvPr>
                <p14:cNvContentPartPr/>
                <p14:nvPr/>
              </p14:nvContentPartPr>
              <p14:xfrm>
                <a:off x="8314303" y="3587863"/>
                <a:ext cx="46080" cy="129600"/>
              </p14:xfrm>
            </p:contentPart>
          </mc:Choice>
          <mc:Fallback xmlns="">
            <p:pic>
              <p:nvPicPr>
                <p:cNvPr id="171" name="Encre 170">
                  <a:extLst>
                    <a:ext uri="{FF2B5EF4-FFF2-40B4-BE49-F238E27FC236}">
                      <a16:creationId xmlns:a16="http://schemas.microsoft.com/office/drawing/2014/main" id="{8C767AAA-1260-4E14-896E-1F43D916349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296303" y="3569863"/>
                  <a:ext cx="8172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e 174">
            <a:extLst>
              <a:ext uri="{FF2B5EF4-FFF2-40B4-BE49-F238E27FC236}">
                <a16:creationId xmlns:a16="http://schemas.microsoft.com/office/drawing/2014/main" id="{F77760DA-A5DF-4F1C-A457-6DAE456EE760}"/>
              </a:ext>
            </a:extLst>
          </p:cNvPr>
          <p:cNvGrpSpPr/>
          <p:nvPr/>
        </p:nvGrpSpPr>
        <p:grpSpPr>
          <a:xfrm>
            <a:off x="8353903" y="3205183"/>
            <a:ext cx="167040" cy="114120"/>
            <a:chOff x="8353903" y="3205183"/>
            <a:chExt cx="167040" cy="11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3" name="Encre 172">
                  <a:extLst>
                    <a:ext uri="{FF2B5EF4-FFF2-40B4-BE49-F238E27FC236}">
                      <a16:creationId xmlns:a16="http://schemas.microsoft.com/office/drawing/2014/main" id="{844C54C6-DEE4-4DC3-85EF-2200D72C7B9F}"/>
                    </a:ext>
                  </a:extLst>
                </p14:cNvPr>
                <p14:cNvContentPartPr/>
                <p14:nvPr/>
              </p14:nvContentPartPr>
              <p14:xfrm>
                <a:off x="8353903" y="3205183"/>
                <a:ext cx="53280" cy="114120"/>
              </p14:xfrm>
            </p:contentPart>
          </mc:Choice>
          <mc:Fallback xmlns="">
            <p:pic>
              <p:nvPicPr>
                <p:cNvPr id="173" name="Encre 172">
                  <a:extLst>
                    <a:ext uri="{FF2B5EF4-FFF2-40B4-BE49-F238E27FC236}">
                      <a16:creationId xmlns:a16="http://schemas.microsoft.com/office/drawing/2014/main" id="{844C54C6-DEE4-4DC3-85EF-2200D72C7B9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35903" y="3187543"/>
                  <a:ext cx="88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Encre 173">
                  <a:extLst>
                    <a:ext uri="{FF2B5EF4-FFF2-40B4-BE49-F238E27FC236}">
                      <a16:creationId xmlns:a16="http://schemas.microsoft.com/office/drawing/2014/main" id="{DD9E0FCC-1FE7-49E4-8B78-3C5E74203532}"/>
                    </a:ext>
                  </a:extLst>
                </p14:cNvPr>
                <p14:cNvContentPartPr/>
                <p14:nvPr/>
              </p14:nvContentPartPr>
              <p14:xfrm>
                <a:off x="8464423" y="3251263"/>
                <a:ext cx="56520" cy="5760"/>
              </p14:xfrm>
            </p:contentPart>
          </mc:Choice>
          <mc:Fallback xmlns="">
            <p:pic>
              <p:nvPicPr>
                <p:cNvPr id="174" name="Encre 173">
                  <a:extLst>
                    <a:ext uri="{FF2B5EF4-FFF2-40B4-BE49-F238E27FC236}">
                      <a16:creationId xmlns:a16="http://schemas.microsoft.com/office/drawing/2014/main" id="{DD9E0FCC-1FE7-49E4-8B78-3C5E7420353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46423" y="3233623"/>
                  <a:ext cx="921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e 185">
            <a:extLst>
              <a:ext uri="{FF2B5EF4-FFF2-40B4-BE49-F238E27FC236}">
                <a16:creationId xmlns:a16="http://schemas.microsoft.com/office/drawing/2014/main" id="{686B86F7-A3EE-4185-B095-373CCF467B71}"/>
              </a:ext>
            </a:extLst>
          </p:cNvPr>
          <p:cNvGrpSpPr/>
          <p:nvPr/>
        </p:nvGrpSpPr>
        <p:grpSpPr>
          <a:xfrm>
            <a:off x="6426463" y="3308503"/>
            <a:ext cx="847800" cy="417600"/>
            <a:chOff x="6426463" y="3308503"/>
            <a:chExt cx="84780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6" name="Encre 175">
                  <a:extLst>
                    <a:ext uri="{FF2B5EF4-FFF2-40B4-BE49-F238E27FC236}">
                      <a16:creationId xmlns:a16="http://schemas.microsoft.com/office/drawing/2014/main" id="{0C38F929-61A1-4AFF-8329-8DDA851B0529}"/>
                    </a:ext>
                  </a:extLst>
                </p14:cNvPr>
                <p14:cNvContentPartPr/>
                <p14:nvPr/>
              </p14:nvContentPartPr>
              <p14:xfrm>
                <a:off x="6426463" y="3334783"/>
                <a:ext cx="26640" cy="191520"/>
              </p14:xfrm>
            </p:contentPart>
          </mc:Choice>
          <mc:Fallback xmlns="">
            <p:pic>
              <p:nvPicPr>
                <p:cNvPr id="176" name="Encre 175">
                  <a:extLst>
                    <a:ext uri="{FF2B5EF4-FFF2-40B4-BE49-F238E27FC236}">
                      <a16:creationId xmlns:a16="http://schemas.microsoft.com/office/drawing/2014/main" id="{0C38F929-61A1-4AFF-8329-8DDA851B052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08463" y="3317143"/>
                  <a:ext cx="62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7" name="Encre 176">
                  <a:extLst>
                    <a:ext uri="{FF2B5EF4-FFF2-40B4-BE49-F238E27FC236}">
                      <a16:creationId xmlns:a16="http://schemas.microsoft.com/office/drawing/2014/main" id="{224151F4-51CA-4545-AEAC-3C60EBA91F82}"/>
                    </a:ext>
                  </a:extLst>
                </p14:cNvPr>
                <p14:cNvContentPartPr/>
                <p14:nvPr/>
              </p14:nvContentPartPr>
              <p14:xfrm>
                <a:off x="6518983" y="3361063"/>
                <a:ext cx="30600" cy="198000"/>
              </p14:xfrm>
            </p:contentPart>
          </mc:Choice>
          <mc:Fallback xmlns="">
            <p:pic>
              <p:nvPicPr>
                <p:cNvPr id="177" name="Encre 176">
                  <a:extLst>
                    <a:ext uri="{FF2B5EF4-FFF2-40B4-BE49-F238E27FC236}">
                      <a16:creationId xmlns:a16="http://schemas.microsoft.com/office/drawing/2014/main" id="{224151F4-51CA-4545-AEAC-3C60EBA91F8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00983" y="3343423"/>
                  <a:ext cx="66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Encre 177">
                  <a:extLst>
                    <a:ext uri="{FF2B5EF4-FFF2-40B4-BE49-F238E27FC236}">
                      <a16:creationId xmlns:a16="http://schemas.microsoft.com/office/drawing/2014/main" id="{D465FAE4-8BF2-4C72-9E4B-8BB859C94D05}"/>
                    </a:ext>
                  </a:extLst>
                </p14:cNvPr>
                <p14:cNvContentPartPr/>
                <p14:nvPr/>
              </p14:nvContentPartPr>
              <p14:xfrm>
                <a:off x="6454183" y="3457183"/>
                <a:ext cx="78120" cy="4320"/>
              </p14:xfrm>
            </p:contentPart>
          </mc:Choice>
          <mc:Fallback xmlns="">
            <p:pic>
              <p:nvPicPr>
                <p:cNvPr id="178" name="Encre 177">
                  <a:extLst>
                    <a:ext uri="{FF2B5EF4-FFF2-40B4-BE49-F238E27FC236}">
                      <a16:creationId xmlns:a16="http://schemas.microsoft.com/office/drawing/2014/main" id="{D465FAE4-8BF2-4C72-9E4B-8BB859C94D0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436543" y="3439183"/>
                  <a:ext cx="113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Encre 178">
                  <a:extLst>
                    <a:ext uri="{FF2B5EF4-FFF2-40B4-BE49-F238E27FC236}">
                      <a16:creationId xmlns:a16="http://schemas.microsoft.com/office/drawing/2014/main" id="{8C4753C7-7325-4011-9FD1-71E704184DB9}"/>
                    </a:ext>
                  </a:extLst>
                </p14:cNvPr>
                <p14:cNvContentPartPr/>
                <p14:nvPr/>
              </p14:nvContentPartPr>
              <p14:xfrm>
                <a:off x="6629143" y="3536743"/>
                <a:ext cx="60120" cy="119520"/>
              </p14:xfrm>
            </p:contentPart>
          </mc:Choice>
          <mc:Fallback xmlns="">
            <p:pic>
              <p:nvPicPr>
                <p:cNvPr id="179" name="Encre 178">
                  <a:extLst>
                    <a:ext uri="{FF2B5EF4-FFF2-40B4-BE49-F238E27FC236}">
                      <a16:creationId xmlns:a16="http://schemas.microsoft.com/office/drawing/2014/main" id="{8C4753C7-7325-4011-9FD1-71E704184DB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11143" y="3519103"/>
                  <a:ext cx="95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Encre 179">
                  <a:extLst>
                    <a:ext uri="{FF2B5EF4-FFF2-40B4-BE49-F238E27FC236}">
                      <a16:creationId xmlns:a16="http://schemas.microsoft.com/office/drawing/2014/main" id="{9F7DB2D8-7E52-4FA1-A7B9-1CFEBCE063FB}"/>
                    </a:ext>
                  </a:extLst>
                </p14:cNvPr>
                <p14:cNvContentPartPr/>
                <p14:nvPr/>
              </p14:nvContentPartPr>
              <p14:xfrm>
                <a:off x="6826423" y="3349183"/>
                <a:ext cx="83520" cy="236160"/>
              </p14:xfrm>
            </p:contentPart>
          </mc:Choice>
          <mc:Fallback xmlns="">
            <p:pic>
              <p:nvPicPr>
                <p:cNvPr id="180" name="Encre 179">
                  <a:extLst>
                    <a:ext uri="{FF2B5EF4-FFF2-40B4-BE49-F238E27FC236}">
                      <a16:creationId xmlns:a16="http://schemas.microsoft.com/office/drawing/2014/main" id="{9F7DB2D8-7E52-4FA1-A7B9-1CFEBCE063F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08783" y="3331183"/>
                  <a:ext cx="1191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Encre 180">
                  <a:extLst>
                    <a:ext uri="{FF2B5EF4-FFF2-40B4-BE49-F238E27FC236}">
                      <a16:creationId xmlns:a16="http://schemas.microsoft.com/office/drawing/2014/main" id="{6533D46B-8724-4407-88BC-72787DF83EDF}"/>
                    </a:ext>
                  </a:extLst>
                </p14:cNvPr>
                <p14:cNvContentPartPr/>
                <p14:nvPr/>
              </p14:nvContentPartPr>
              <p14:xfrm>
                <a:off x="6983383" y="3369703"/>
                <a:ext cx="122760" cy="172440"/>
              </p14:xfrm>
            </p:contentPart>
          </mc:Choice>
          <mc:Fallback xmlns="">
            <p:pic>
              <p:nvPicPr>
                <p:cNvPr id="181" name="Encre 180">
                  <a:extLst>
                    <a:ext uri="{FF2B5EF4-FFF2-40B4-BE49-F238E27FC236}">
                      <a16:creationId xmlns:a16="http://schemas.microsoft.com/office/drawing/2014/main" id="{6533D46B-8724-4407-88BC-72787DF83ED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65743" y="3352063"/>
                  <a:ext cx="158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Encre 181">
                  <a:extLst>
                    <a:ext uri="{FF2B5EF4-FFF2-40B4-BE49-F238E27FC236}">
                      <a16:creationId xmlns:a16="http://schemas.microsoft.com/office/drawing/2014/main" id="{637CC4E2-AFE9-46EC-9BAC-989EC151AE5F}"/>
                    </a:ext>
                  </a:extLst>
                </p14:cNvPr>
                <p14:cNvContentPartPr/>
                <p14:nvPr/>
              </p14:nvContentPartPr>
              <p14:xfrm>
                <a:off x="7134223" y="3535303"/>
                <a:ext cx="71640" cy="104040"/>
              </p14:xfrm>
            </p:contentPart>
          </mc:Choice>
          <mc:Fallback xmlns="">
            <p:pic>
              <p:nvPicPr>
                <p:cNvPr id="182" name="Encre 181">
                  <a:extLst>
                    <a:ext uri="{FF2B5EF4-FFF2-40B4-BE49-F238E27FC236}">
                      <a16:creationId xmlns:a16="http://schemas.microsoft.com/office/drawing/2014/main" id="{637CC4E2-AFE9-46EC-9BAC-989EC151AE5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16583" y="3517663"/>
                  <a:ext cx="107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Encre 182">
                  <a:extLst>
                    <a:ext uri="{FF2B5EF4-FFF2-40B4-BE49-F238E27FC236}">
                      <a16:creationId xmlns:a16="http://schemas.microsoft.com/office/drawing/2014/main" id="{D1A7F76F-25C3-45F6-BDC7-55BA9A417170}"/>
                    </a:ext>
                  </a:extLst>
                </p14:cNvPr>
                <p14:cNvContentPartPr/>
                <p14:nvPr/>
              </p14:nvContentPartPr>
              <p14:xfrm>
                <a:off x="7156183" y="3605143"/>
                <a:ext cx="46080" cy="120960"/>
              </p14:xfrm>
            </p:contentPart>
          </mc:Choice>
          <mc:Fallback xmlns="">
            <p:pic>
              <p:nvPicPr>
                <p:cNvPr id="183" name="Encre 182">
                  <a:extLst>
                    <a:ext uri="{FF2B5EF4-FFF2-40B4-BE49-F238E27FC236}">
                      <a16:creationId xmlns:a16="http://schemas.microsoft.com/office/drawing/2014/main" id="{D1A7F76F-25C3-45F6-BDC7-55BA9A41717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138183" y="3587143"/>
                  <a:ext cx="81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Encre 184">
                  <a:extLst>
                    <a:ext uri="{FF2B5EF4-FFF2-40B4-BE49-F238E27FC236}">
                      <a16:creationId xmlns:a16="http://schemas.microsoft.com/office/drawing/2014/main" id="{D3C31B50-30DE-4C00-8634-3E80ADF1007B}"/>
                    </a:ext>
                  </a:extLst>
                </p14:cNvPr>
                <p14:cNvContentPartPr/>
                <p14:nvPr/>
              </p14:nvContentPartPr>
              <p14:xfrm>
                <a:off x="7166983" y="3308503"/>
                <a:ext cx="107280" cy="35640"/>
              </p14:xfrm>
            </p:contentPart>
          </mc:Choice>
          <mc:Fallback xmlns="">
            <p:pic>
              <p:nvPicPr>
                <p:cNvPr id="185" name="Encre 184">
                  <a:extLst>
                    <a:ext uri="{FF2B5EF4-FFF2-40B4-BE49-F238E27FC236}">
                      <a16:creationId xmlns:a16="http://schemas.microsoft.com/office/drawing/2014/main" id="{D3C31B50-30DE-4C00-8634-3E80ADF1007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48983" y="3290503"/>
                  <a:ext cx="14292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e 192">
            <a:extLst>
              <a:ext uri="{FF2B5EF4-FFF2-40B4-BE49-F238E27FC236}">
                <a16:creationId xmlns:a16="http://schemas.microsoft.com/office/drawing/2014/main" id="{F07A0F5A-4940-456B-8E0D-7069B5EB11F5}"/>
              </a:ext>
            </a:extLst>
          </p:cNvPr>
          <p:cNvGrpSpPr/>
          <p:nvPr/>
        </p:nvGrpSpPr>
        <p:grpSpPr>
          <a:xfrm>
            <a:off x="1833583" y="3988183"/>
            <a:ext cx="849240" cy="340920"/>
            <a:chOff x="1833583" y="3988183"/>
            <a:chExt cx="8492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Encre 186">
                  <a:extLst>
                    <a:ext uri="{FF2B5EF4-FFF2-40B4-BE49-F238E27FC236}">
                      <a16:creationId xmlns:a16="http://schemas.microsoft.com/office/drawing/2014/main" id="{D98A1DA5-4ECF-4C28-8C88-5B3DBB6FA42C}"/>
                    </a:ext>
                  </a:extLst>
                </p14:cNvPr>
                <p14:cNvContentPartPr/>
                <p14:nvPr/>
              </p14:nvContentPartPr>
              <p14:xfrm>
                <a:off x="1833583" y="3988183"/>
                <a:ext cx="239040" cy="340920"/>
              </p14:xfrm>
            </p:contentPart>
          </mc:Choice>
          <mc:Fallback xmlns="">
            <p:pic>
              <p:nvPicPr>
                <p:cNvPr id="187" name="Encre 186">
                  <a:extLst>
                    <a:ext uri="{FF2B5EF4-FFF2-40B4-BE49-F238E27FC236}">
                      <a16:creationId xmlns:a16="http://schemas.microsoft.com/office/drawing/2014/main" id="{D98A1DA5-4ECF-4C28-8C88-5B3DBB6FA42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815943" y="3970543"/>
                  <a:ext cx="2746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Encre 187">
                  <a:extLst>
                    <a:ext uri="{FF2B5EF4-FFF2-40B4-BE49-F238E27FC236}">
                      <a16:creationId xmlns:a16="http://schemas.microsoft.com/office/drawing/2014/main" id="{351A9B93-D8ED-44C6-91E5-520DECBC4F02}"/>
                    </a:ext>
                  </a:extLst>
                </p14:cNvPr>
                <p14:cNvContentPartPr/>
                <p14:nvPr/>
              </p14:nvContentPartPr>
              <p14:xfrm>
                <a:off x="2150383" y="4063063"/>
                <a:ext cx="15840" cy="212040"/>
              </p14:xfrm>
            </p:contentPart>
          </mc:Choice>
          <mc:Fallback xmlns="">
            <p:pic>
              <p:nvPicPr>
                <p:cNvPr id="188" name="Encre 187">
                  <a:extLst>
                    <a:ext uri="{FF2B5EF4-FFF2-40B4-BE49-F238E27FC236}">
                      <a16:creationId xmlns:a16="http://schemas.microsoft.com/office/drawing/2014/main" id="{351A9B93-D8ED-44C6-91E5-520DECBC4F0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132743" y="4045423"/>
                  <a:ext cx="51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Encre 188">
                  <a:extLst>
                    <a:ext uri="{FF2B5EF4-FFF2-40B4-BE49-F238E27FC236}">
                      <a16:creationId xmlns:a16="http://schemas.microsoft.com/office/drawing/2014/main" id="{B7564966-FE5C-4DCC-9EB7-98146A636362}"/>
                    </a:ext>
                  </a:extLst>
                </p14:cNvPr>
                <p14:cNvContentPartPr/>
                <p14:nvPr/>
              </p14:nvContentPartPr>
              <p14:xfrm>
                <a:off x="2238583" y="4057663"/>
                <a:ext cx="16920" cy="200520"/>
              </p14:xfrm>
            </p:contentPart>
          </mc:Choice>
          <mc:Fallback xmlns="">
            <p:pic>
              <p:nvPicPr>
                <p:cNvPr id="189" name="Encre 188">
                  <a:extLst>
                    <a:ext uri="{FF2B5EF4-FFF2-40B4-BE49-F238E27FC236}">
                      <a16:creationId xmlns:a16="http://schemas.microsoft.com/office/drawing/2014/main" id="{B7564966-FE5C-4DCC-9EB7-98146A63636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220583" y="4040023"/>
                  <a:ext cx="52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Encre 189">
                  <a:extLst>
                    <a:ext uri="{FF2B5EF4-FFF2-40B4-BE49-F238E27FC236}">
                      <a16:creationId xmlns:a16="http://schemas.microsoft.com/office/drawing/2014/main" id="{721D75E7-29E4-4A60-86D7-263F6595B28C}"/>
                    </a:ext>
                  </a:extLst>
                </p14:cNvPr>
                <p14:cNvContentPartPr/>
                <p14:nvPr/>
              </p14:nvContentPartPr>
              <p14:xfrm>
                <a:off x="2139943" y="4189783"/>
                <a:ext cx="106200" cy="16200"/>
              </p14:xfrm>
            </p:contentPart>
          </mc:Choice>
          <mc:Fallback xmlns="">
            <p:pic>
              <p:nvPicPr>
                <p:cNvPr id="190" name="Encre 189">
                  <a:extLst>
                    <a:ext uri="{FF2B5EF4-FFF2-40B4-BE49-F238E27FC236}">
                      <a16:creationId xmlns:a16="http://schemas.microsoft.com/office/drawing/2014/main" id="{721D75E7-29E4-4A60-86D7-263F6595B28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122303" y="4172143"/>
                  <a:ext cx="141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Encre 190">
                  <a:extLst>
                    <a:ext uri="{FF2B5EF4-FFF2-40B4-BE49-F238E27FC236}">
                      <a16:creationId xmlns:a16="http://schemas.microsoft.com/office/drawing/2014/main" id="{9A3AFF12-434C-4F19-A82A-14AED15E3ED4}"/>
                    </a:ext>
                  </a:extLst>
                </p14:cNvPr>
                <p14:cNvContentPartPr/>
                <p14:nvPr/>
              </p14:nvContentPartPr>
              <p14:xfrm>
                <a:off x="2377183" y="4191223"/>
                <a:ext cx="82080" cy="111240"/>
              </p14:xfrm>
            </p:contentPart>
          </mc:Choice>
          <mc:Fallback xmlns="">
            <p:pic>
              <p:nvPicPr>
                <p:cNvPr id="191" name="Encre 190">
                  <a:extLst>
                    <a:ext uri="{FF2B5EF4-FFF2-40B4-BE49-F238E27FC236}">
                      <a16:creationId xmlns:a16="http://schemas.microsoft.com/office/drawing/2014/main" id="{9A3AFF12-434C-4F19-A82A-14AED15E3ED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59543" y="4173223"/>
                  <a:ext cx="117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Encre 191">
                  <a:extLst>
                    <a:ext uri="{FF2B5EF4-FFF2-40B4-BE49-F238E27FC236}">
                      <a16:creationId xmlns:a16="http://schemas.microsoft.com/office/drawing/2014/main" id="{4E40EFB1-05E1-46B5-A836-FBD82ABA776C}"/>
                    </a:ext>
                  </a:extLst>
                </p14:cNvPr>
                <p14:cNvContentPartPr/>
                <p14:nvPr/>
              </p14:nvContentPartPr>
              <p14:xfrm>
                <a:off x="2563303" y="4061263"/>
                <a:ext cx="119520" cy="198360"/>
              </p14:xfrm>
            </p:contentPart>
          </mc:Choice>
          <mc:Fallback xmlns="">
            <p:pic>
              <p:nvPicPr>
                <p:cNvPr id="192" name="Encre 191">
                  <a:extLst>
                    <a:ext uri="{FF2B5EF4-FFF2-40B4-BE49-F238E27FC236}">
                      <a16:creationId xmlns:a16="http://schemas.microsoft.com/office/drawing/2014/main" id="{4E40EFB1-05E1-46B5-A836-FBD82ABA776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545303" y="4043263"/>
                  <a:ext cx="15516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e 200">
            <a:extLst>
              <a:ext uri="{FF2B5EF4-FFF2-40B4-BE49-F238E27FC236}">
                <a16:creationId xmlns:a16="http://schemas.microsoft.com/office/drawing/2014/main" id="{139B007E-D10E-4C99-A001-B0A6FCE141AF}"/>
              </a:ext>
            </a:extLst>
          </p:cNvPr>
          <p:cNvGrpSpPr/>
          <p:nvPr/>
        </p:nvGrpSpPr>
        <p:grpSpPr>
          <a:xfrm>
            <a:off x="1053103" y="4049023"/>
            <a:ext cx="655200" cy="319320"/>
            <a:chOff x="1053103" y="4049023"/>
            <a:chExt cx="65520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Encre 193">
                  <a:extLst>
                    <a:ext uri="{FF2B5EF4-FFF2-40B4-BE49-F238E27FC236}">
                      <a16:creationId xmlns:a16="http://schemas.microsoft.com/office/drawing/2014/main" id="{6BE9B6B4-8F2C-4758-8D50-3B2E0EC00894}"/>
                    </a:ext>
                  </a:extLst>
                </p14:cNvPr>
                <p14:cNvContentPartPr/>
                <p14:nvPr/>
              </p14:nvContentPartPr>
              <p14:xfrm>
                <a:off x="1053103" y="4092583"/>
                <a:ext cx="26640" cy="255600"/>
              </p14:xfrm>
            </p:contentPart>
          </mc:Choice>
          <mc:Fallback xmlns="">
            <p:pic>
              <p:nvPicPr>
                <p:cNvPr id="194" name="Encre 193">
                  <a:extLst>
                    <a:ext uri="{FF2B5EF4-FFF2-40B4-BE49-F238E27FC236}">
                      <a16:creationId xmlns:a16="http://schemas.microsoft.com/office/drawing/2014/main" id="{6BE9B6B4-8F2C-4758-8D50-3B2E0EC0089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35103" y="4074943"/>
                  <a:ext cx="622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Encre 194">
                  <a:extLst>
                    <a:ext uri="{FF2B5EF4-FFF2-40B4-BE49-F238E27FC236}">
                      <a16:creationId xmlns:a16="http://schemas.microsoft.com/office/drawing/2014/main" id="{9697D004-B6DA-4F1E-92E0-7E443ABFF3EF}"/>
                    </a:ext>
                  </a:extLst>
                </p14:cNvPr>
                <p14:cNvContentPartPr/>
                <p14:nvPr/>
              </p14:nvContentPartPr>
              <p14:xfrm>
                <a:off x="1161823" y="4074223"/>
                <a:ext cx="43200" cy="241560"/>
              </p14:xfrm>
            </p:contentPart>
          </mc:Choice>
          <mc:Fallback xmlns="">
            <p:pic>
              <p:nvPicPr>
                <p:cNvPr id="195" name="Encre 194">
                  <a:extLst>
                    <a:ext uri="{FF2B5EF4-FFF2-40B4-BE49-F238E27FC236}">
                      <a16:creationId xmlns:a16="http://schemas.microsoft.com/office/drawing/2014/main" id="{9697D004-B6DA-4F1E-92E0-7E443ABFF3E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43823" y="4056583"/>
                  <a:ext cx="788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Encre 195">
                  <a:extLst>
                    <a:ext uri="{FF2B5EF4-FFF2-40B4-BE49-F238E27FC236}">
                      <a16:creationId xmlns:a16="http://schemas.microsoft.com/office/drawing/2014/main" id="{D6FE6784-45E8-4E5B-8E4B-B522B4B55529}"/>
                    </a:ext>
                  </a:extLst>
                </p14:cNvPr>
                <p14:cNvContentPartPr/>
                <p14:nvPr/>
              </p14:nvContentPartPr>
              <p14:xfrm>
                <a:off x="1053463" y="4208863"/>
                <a:ext cx="156600" cy="57960"/>
              </p14:xfrm>
            </p:contentPart>
          </mc:Choice>
          <mc:Fallback xmlns="">
            <p:pic>
              <p:nvPicPr>
                <p:cNvPr id="196" name="Encre 195">
                  <a:extLst>
                    <a:ext uri="{FF2B5EF4-FFF2-40B4-BE49-F238E27FC236}">
                      <a16:creationId xmlns:a16="http://schemas.microsoft.com/office/drawing/2014/main" id="{D6FE6784-45E8-4E5B-8E4B-B522B4B5552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35463" y="4191223"/>
                  <a:ext cx="192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Encre 196">
                  <a:extLst>
                    <a:ext uri="{FF2B5EF4-FFF2-40B4-BE49-F238E27FC236}">
                      <a16:creationId xmlns:a16="http://schemas.microsoft.com/office/drawing/2014/main" id="{F15EFACE-3BF2-46D3-A260-30B4D24E8FB3}"/>
                    </a:ext>
                  </a:extLst>
                </p14:cNvPr>
                <p14:cNvContentPartPr/>
                <p14:nvPr/>
              </p14:nvContentPartPr>
              <p14:xfrm>
                <a:off x="1298623" y="4240543"/>
                <a:ext cx="50040" cy="127800"/>
              </p14:xfrm>
            </p:contentPart>
          </mc:Choice>
          <mc:Fallback xmlns="">
            <p:pic>
              <p:nvPicPr>
                <p:cNvPr id="197" name="Encre 196">
                  <a:extLst>
                    <a:ext uri="{FF2B5EF4-FFF2-40B4-BE49-F238E27FC236}">
                      <a16:creationId xmlns:a16="http://schemas.microsoft.com/office/drawing/2014/main" id="{F15EFACE-3BF2-46D3-A260-30B4D24E8FB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280623" y="4222903"/>
                  <a:ext cx="85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Encre 197">
                  <a:extLst>
                    <a:ext uri="{FF2B5EF4-FFF2-40B4-BE49-F238E27FC236}">
                      <a16:creationId xmlns:a16="http://schemas.microsoft.com/office/drawing/2014/main" id="{41079F07-8BA5-4BCE-86A2-CA723F05DA2A}"/>
                    </a:ext>
                  </a:extLst>
                </p14:cNvPr>
                <p14:cNvContentPartPr/>
                <p14:nvPr/>
              </p14:nvContentPartPr>
              <p14:xfrm>
                <a:off x="1460983" y="4101583"/>
                <a:ext cx="113760" cy="190800"/>
              </p14:xfrm>
            </p:contentPart>
          </mc:Choice>
          <mc:Fallback xmlns="">
            <p:pic>
              <p:nvPicPr>
                <p:cNvPr id="198" name="Encre 197">
                  <a:extLst>
                    <a:ext uri="{FF2B5EF4-FFF2-40B4-BE49-F238E27FC236}">
                      <a16:creationId xmlns:a16="http://schemas.microsoft.com/office/drawing/2014/main" id="{41079F07-8BA5-4BCE-86A2-CA723F05DA2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442983" y="4083583"/>
                  <a:ext cx="1494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9" name="Encre 198">
                  <a:extLst>
                    <a:ext uri="{FF2B5EF4-FFF2-40B4-BE49-F238E27FC236}">
                      <a16:creationId xmlns:a16="http://schemas.microsoft.com/office/drawing/2014/main" id="{8835A8D5-04C4-45EC-A6E2-B764BD338FF8}"/>
                    </a:ext>
                  </a:extLst>
                </p14:cNvPr>
                <p14:cNvContentPartPr/>
                <p14:nvPr/>
              </p14:nvContentPartPr>
              <p14:xfrm>
                <a:off x="1628023" y="4076023"/>
                <a:ext cx="80280" cy="8280"/>
              </p14:xfrm>
            </p:contentPart>
          </mc:Choice>
          <mc:Fallback xmlns="">
            <p:pic>
              <p:nvPicPr>
                <p:cNvPr id="199" name="Encre 198">
                  <a:extLst>
                    <a:ext uri="{FF2B5EF4-FFF2-40B4-BE49-F238E27FC236}">
                      <a16:creationId xmlns:a16="http://schemas.microsoft.com/office/drawing/2014/main" id="{8835A8D5-04C4-45EC-A6E2-B764BD338FF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610383" y="4058023"/>
                  <a:ext cx="115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0" name="Encre 199">
                  <a:extLst>
                    <a:ext uri="{FF2B5EF4-FFF2-40B4-BE49-F238E27FC236}">
                      <a16:creationId xmlns:a16="http://schemas.microsoft.com/office/drawing/2014/main" id="{FEE4C696-A91F-4142-B575-EEE54471BC1D}"/>
                    </a:ext>
                  </a:extLst>
                </p14:cNvPr>
                <p14:cNvContentPartPr/>
                <p14:nvPr/>
              </p14:nvContentPartPr>
              <p14:xfrm>
                <a:off x="1669783" y="4049023"/>
                <a:ext cx="10800" cy="147600"/>
              </p14:xfrm>
            </p:contentPart>
          </mc:Choice>
          <mc:Fallback xmlns="">
            <p:pic>
              <p:nvPicPr>
                <p:cNvPr id="200" name="Encre 199">
                  <a:extLst>
                    <a:ext uri="{FF2B5EF4-FFF2-40B4-BE49-F238E27FC236}">
                      <a16:creationId xmlns:a16="http://schemas.microsoft.com/office/drawing/2014/main" id="{FEE4C696-A91F-4142-B575-EEE54471BC1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652143" y="4031383"/>
                  <a:ext cx="4644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e 203">
            <a:extLst>
              <a:ext uri="{FF2B5EF4-FFF2-40B4-BE49-F238E27FC236}">
                <a16:creationId xmlns:a16="http://schemas.microsoft.com/office/drawing/2014/main" id="{153F8428-8C31-4FF4-8CFE-13C467A5C9D7}"/>
              </a:ext>
            </a:extLst>
          </p:cNvPr>
          <p:cNvGrpSpPr/>
          <p:nvPr/>
        </p:nvGrpSpPr>
        <p:grpSpPr>
          <a:xfrm>
            <a:off x="2918623" y="4197343"/>
            <a:ext cx="59760" cy="239760"/>
            <a:chOff x="2918623" y="4197343"/>
            <a:chExt cx="5976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Encre 201">
                  <a:extLst>
                    <a:ext uri="{FF2B5EF4-FFF2-40B4-BE49-F238E27FC236}">
                      <a16:creationId xmlns:a16="http://schemas.microsoft.com/office/drawing/2014/main" id="{083C2835-427C-43D5-AEA3-5C633DE32090}"/>
                    </a:ext>
                  </a:extLst>
                </p14:cNvPr>
                <p14:cNvContentPartPr/>
                <p14:nvPr/>
              </p14:nvContentPartPr>
              <p14:xfrm>
                <a:off x="2918623" y="4293103"/>
                <a:ext cx="51120" cy="144000"/>
              </p14:xfrm>
            </p:contentPart>
          </mc:Choice>
          <mc:Fallback xmlns="">
            <p:pic>
              <p:nvPicPr>
                <p:cNvPr id="202" name="Encre 201">
                  <a:extLst>
                    <a:ext uri="{FF2B5EF4-FFF2-40B4-BE49-F238E27FC236}">
                      <a16:creationId xmlns:a16="http://schemas.microsoft.com/office/drawing/2014/main" id="{083C2835-427C-43D5-AEA3-5C633DE3209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900623" y="4275103"/>
                  <a:ext cx="86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Encre 202">
                  <a:extLst>
                    <a:ext uri="{FF2B5EF4-FFF2-40B4-BE49-F238E27FC236}">
                      <a16:creationId xmlns:a16="http://schemas.microsoft.com/office/drawing/2014/main" id="{3C166270-FDC8-4E18-AFE8-9189E25A3850}"/>
                    </a:ext>
                  </a:extLst>
                </p14:cNvPr>
                <p14:cNvContentPartPr/>
                <p14:nvPr/>
              </p14:nvContentPartPr>
              <p14:xfrm>
                <a:off x="2972623" y="4197343"/>
                <a:ext cx="5760" cy="3600"/>
              </p14:xfrm>
            </p:contentPart>
          </mc:Choice>
          <mc:Fallback xmlns="">
            <p:pic>
              <p:nvPicPr>
                <p:cNvPr id="203" name="Encre 202">
                  <a:extLst>
                    <a:ext uri="{FF2B5EF4-FFF2-40B4-BE49-F238E27FC236}">
                      <a16:creationId xmlns:a16="http://schemas.microsoft.com/office/drawing/2014/main" id="{3C166270-FDC8-4E18-AFE8-9189E25A385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954983" y="4179343"/>
                  <a:ext cx="414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e 217">
            <a:extLst>
              <a:ext uri="{FF2B5EF4-FFF2-40B4-BE49-F238E27FC236}">
                <a16:creationId xmlns:a16="http://schemas.microsoft.com/office/drawing/2014/main" id="{3136DBE6-F038-4AF0-BC69-3265A58F9767}"/>
              </a:ext>
            </a:extLst>
          </p:cNvPr>
          <p:cNvGrpSpPr/>
          <p:nvPr/>
        </p:nvGrpSpPr>
        <p:grpSpPr>
          <a:xfrm>
            <a:off x="3273943" y="3970903"/>
            <a:ext cx="1467720" cy="490320"/>
            <a:chOff x="3273943" y="3970903"/>
            <a:chExt cx="146772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6" name="Encre 205">
                  <a:extLst>
                    <a:ext uri="{FF2B5EF4-FFF2-40B4-BE49-F238E27FC236}">
                      <a16:creationId xmlns:a16="http://schemas.microsoft.com/office/drawing/2014/main" id="{5B5A9F0A-DCE6-4CA2-AEF4-B6D7A94B1DE2}"/>
                    </a:ext>
                  </a:extLst>
                </p14:cNvPr>
                <p14:cNvContentPartPr/>
                <p14:nvPr/>
              </p14:nvContentPartPr>
              <p14:xfrm>
                <a:off x="4162063" y="4092583"/>
                <a:ext cx="9360" cy="197640"/>
              </p14:xfrm>
            </p:contentPart>
          </mc:Choice>
          <mc:Fallback xmlns="">
            <p:pic>
              <p:nvPicPr>
                <p:cNvPr id="206" name="Encre 205">
                  <a:extLst>
                    <a:ext uri="{FF2B5EF4-FFF2-40B4-BE49-F238E27FC236}">
                      <a16:creationId xmlns:a16="http://schemas.microsoft.com/office/drawing/2014/main" id="{5B5A9F0A-DCE6-4CA2-AEF4-B6D7A94B1DE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144063" y="4074943"/>
                  <a:ext cx="45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7" name="Encre 206">
                  <a:extLst>
                    <a:ext uri="{FF2B5EF4-FFF2-40B4-BE49-F238E27FC236}">
                      <a16:creationId xmlns:a16="http://schemas.microsoft.com/office/drawing/2014/main" id="{BD1E5A19-98F4-4A7F-AAB7-30EE6B99E451}"/>
                    </a:ext>
                  </a:extLst>
                </p14:cNvPr>
                <p14:cNvContentPartPr/>
                <p14:nvPr/>
              </p14:nvContentPartPr>
              <p14:xfrm>
                <a:off x="4258543" y="4066663"/>
                <a:ext cx="26280" cy="191160"/>
              </p14:xfrm>
            </p:contentPart>
          </mc:Choice>
          <mc:Fallback xmlns="">
            <p:pic>
              <p:nvPicPr>
                <p:cNvPr id="207" name="Encre 206">
                  <a:extLst>
                    <a:ext uri="{FF2B5EF4-FFF2-40B4-BE49-F238E27FC236}">
                      <a16:creationId xmlns:a16="http://schemas.microsoft.com/office/drawing/2014/main" id="{BD1E5A19-98F4-4A7F-AAB7-30EE6B99E45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240543" y="4048663"/>
                  <a:ext cx="61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8" name="Encre 207">
                  <a:extLst>
                    <a:ext uri="{FF2B5EF4-FFF2-40B4-BE49-F238E27FC236}">
                      <a16:creationId xmlns:a16="http://schemas.microsoft.com/office/drawing/2014/main" id="{AA884BC1-0B25-41F4-88EB-C06F70A6678E}"/>
                    </a:ext>
                  </a:extLst>
                </p14:cNvPr>
                <p14:cNvContentPartPr/>
                <p14:nvPr/>
              </p14:nvContentPartPr>
              <p14:xfrm>
                <a:off x="4158823" y="4184383"/>
                <a:ext cx="112320" cy="39240"/>
              </p14:xfrm>
            </p:contentPart>
          </mc:Choice>
          <mc:Fallback xmlns="">
            <p:pic>
              <p:nvPicPr>
                <p:cNvPr id="208" name="Encre 207">
                  <a:extLst>
                    <a:ext uri="{FF2B5EF4-FFF2-40B4-BE49-F238E27FC236}">
                      <a16:creationId xmlns:a16="http://schemas.microsoft.com/office/drawing/2014/main" id="{AA884BC1-0B25-41F4-88EB-C06F70A6678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141183" y="4166743"/>
                  <a:ext cx="147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9" name="Encre 208">
                  <a:extLst>
                    <a:ext uri="{FF2B5EF4-FFF2-40B4-BE49-F238E27FC236}">
                      <a16:creationId xmlns:a16="http://schemas.microsoft.com/office/drawing/2014/main" id="{2D9B83DE-08AD-4129-8AD4-B5D989E67B87}"/>
                    </a:ext>
                  </a:extLst>
                </p14:cNvPr>
                <p14:cNvContentPartPr/>
                <p14:nvPr/>
              </p14:nvContentPartPr>
              <p14:xfrm>
                <a:off x="4406143" y="4101223"/>
                <a:ext cx="139680" cy="199800"/>
              </p14:xfrm>
            </p:contentPart>
          </mc:Choice>
          <mc:Fallback xmlns="">
            <p:pic>
              <p:nvPicPr>
                <p:cNvPr id="209" name="Encre 208">
                  <a:extLst>
                    <a:ext uri="{FF2B5EF4-FFF2-40B4-BE49-F238E27FC236}">
                      <a16:creationId xmlns:a16="http://schemas.microsoft.com/office/drawing/2014/main" id="{2D9B83DE-08AD-4129-8AD4-B5D989E67B8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388143" y="4083223"/>
                  <a:ext cx="175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Encre 209">
                  <a:extLst>
                    <a:ext uri="{FF2B5EF4-FFF2-40B4-BE49-F238E27FC236}">
                      <a16:creationId xmlns:a16="http://schemas.microsoft.com/office/drawing/2014/main" id="{E87EE661-2075-4C35-BAC6-3CB60AE6BA78}"/>
                    </a:ext>
                  </a:extLst>
                </p14:cNvPr>
                <p14:cNvContentPartPr/>
                <p14:nvPr/>
              </p14:nvContentPartPr>
              <p14:xfrm>
                <a:off x="4650583" y="4083943"/>
                <a:ext cx="91080" cy="19440"/>
              </p14:xfrm>
            </p:contentPart>
          </mc:Choice>
          <mc:Fallback xmlns="">
            <p:pic>
              <p:nvPicPr>
                <p:cNvPr id="210" name="Encre 209">
                  <a:extLst>
                    <a:ext uri="{FF2B5EF4-FFF2-40B4-BE49-F238E27FC236}">
                      <a16:creationId xmlns:a16="http://schemas.microsoft.com/office/drawing/2014/main" id="{E87EE661-2075-4C35-BAC6-3CB60AE6BA7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632943" y="4066303"/>
                  <a:ext cx="126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Encre 210">
                  <a:extLst>
                    <a:ext uri="{FF2B5EF4-FFF2-40B4-BE49-F238E27FC236}">
                      <a16:creationId xmlns:a16="http://schemas.microsoft.com/office/drawing/2014/main" id="{7A5E6B77-3ADA-41E2-A885-A31CCD5355F0}"/>
                    </a:ext>
                  </a:extLst>
                </p14:cNvPr>
                <p14:cNvContentPartPr/>
                <p14:nvPr/>
              </p14:nvContentPartPr>
              <p14:xfrm>
                <a:off x="3826183" y="3970903"/>
                <a:ext cx="310320" cy="490320"/>
              </p14:xfrm>
            </p:contentPart>
          </mc:Choice>
          <mc:Fallback xmlns="">
            <p:pic>
              <p:nvPicPr>
                <p:cNvPr id="211" name="Encre 210">
                  <a:extLst>
                    <a:ext uri="{FF2B5EF4-FFF2-40B4-BE49-F238E27FC236}">
                      <a16:creationId xmlns:a16="http://schemas.microsoft.com/office/drawing/2014/main" id="{7A5E6B77-3ADA-41E2-A885-A31CCD5355F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808543" y="3952903"/>
                  <a:ext cx="34596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3" name="Encre 212">
                  <a:extLst>
                    <a:ext uri="{FF2B5EF4-FFF2-40B4-BE49-F238E27FC236}">
                      <a16:creationId xmlns:a16="http://schemas.microsoft.com/office/drawing/2014/main" id="{1EDA2A62-C3E9-4259-8D47-82B8B24DE655}"/>
                    </a:ext>
                  </a:extLst>
                </p14:cNvPr>
                <p14:cNvContentPartPr/>
                <p14:nvPr/>
              </p14:nvContentPartPr>
              <p14:xfrm>
                <a:off x="3273943" y="4092583"/>
                <a:ext cx="10440" cy="240120"/>
              </p14:xfrm>
            </p:contentPart>
          </mc:Choice>
          <mc:Fallback xmlns="">
            <p:pic>
              <p:nvPicPr>
                <p:cNvPr id="213" name="Encre 212">
                  <a:extLst>
                    <a:ext uri="{FF2B5EF4-FFF2-40B4-BE49-F238E27FC236}">
                      <a16:creationId xmlns:a16="http://schemas.microsoft.com/office/drawing/2014/main" id="{1EDA2A62-C3E9-4259-8D47-82B8B24DE65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255943" y="4074943"/>
                  <a:ext cx="460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4" name="Encre 213">
                  <a:extLst>
                    <a:ext uri="{FF2B5EF4-FFF2-40B4-BE49-F238E27FC236}">
                      <a16:creationId xmlns:a16="http://schemas.microsoft.com/office/drawing/2014/main" id="{4045F98A-87B4-4509-888C-7CF4CB70631A}"/>
                    </a:ext>
                  </a:extLst>
                </p14:cNvPr>
                <p14:cNvContentPartPr/>
                <p14:nvPr/>
              </p14:nvContentPartPr>
              <p14:xfrm>
                <a:off x="3379423" y="4075303"/>
                <a:ext cx="25920" cy="226440"/>
              </p14:xfrm>
            </p:contentPart>
          </mc:Choice>
          <mc:Fallback xmlns="">
            <p:pic>
              <p:nvPicPr>
                <p:cNvPr id="214" name="Encre 213">
                  <a:extLst>
                    <a:ext uri="{FF2B5EF4-FFF2-40B4-BE49-F238E27FC236}">
                      <a16:creationId xmlns:a16="http://schemas.microsoft.com/office/drawing/2014/main" id="{4045F98A-87B4-4509-888C-7CF4CB70631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361423" y="4057303"/>
                  <a:ext cx="61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5" name="Encre 214">
                  <a:extLst>
                    <a:ext uri="{FF2B5EF4-FFF2-40B4-BE49-F238E27FC236}">
                      <a16:creationId xmlns:a16="http://schemas.microsoft.com/office/drawing/2014/main" id="{BBE5BAED-AD5E-4661-96A9-1069A874D0B1}"/>
                    </a:ext>
                  </a:extLst>
                </p14:cNvPr>
                <p14:cNvContentPartPr/>
                <p14:nvPr/>
              </p14:nvContentPartPr>
              <p14:xfrm>
                <a:off x="3284743" y="4217503"/>
                <a:ext cx="114480" cy="41040"/>
              </p14:xfrm>
            </p:contentPart>
          </mc:Choice>
          <mc:Fallback xmlns="">
            <p:pic>
              <p:nvPicPr>
                <p:cNvPr id="215" name="Encre 214">
                  <a:extLst>
                    <a:ext uri="{FF2B5EF4-FFF2-40B4-BE49-F238E27FC236}">
                      <a16:creationId xmlns:a16="http://schemas.microsoft.com/office/drawing/2014/main" id="{BBE5BAED-AD5E-4661-96A9-1069A874D0B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266743" y="4199863"/>
                  <a:ext cx="150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Encre 215">
                  <a:extLst>
                    <a:ext uri="{FF2B5EF4-FFF2-40B4-BE49-F238E27FC236}">
                      <a16:creationId xmlns:a16="http://schemas.microsoft.com/office/drawing/2014/main" id="{FB1698CC-D553-4B6E-AA31-D41A992998CA}"/>
                    </a:ext>
                  </a:extLst>
                </p14:cNvPr>
                <p14:cNvContentPartPr/>
                <p14:nvPr/>
              </p14:nvContentPartPr>
              <p14:xfrm>
                <a:off x="3505423" y="4215703"/>
                <a:ext cx="72720" cy="148320"/>
              </p14:xfrm>
            </p:contentPart>
          </mc:Choice>
          <mc:Fallback xmlns="">
            <p:pic>
              <p:nvPicPr>
                <p:cNvPr id="216" name="Encre 215">
                  <a:extLst>
                    <a:ext uri="{FF2B5EF4-FFF2-40B4-BE49-F238E27FC236}">
                      <a16:creationId xmlns:a16="http://schemas.microsoft.com/office/drawing/2014/main" id="{FB1698CC-D553-4B6E-AA31-D41A992998C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487783" y="4197703"/>
                  <a:ext cx="108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Encre 216">
                  <a:extLst>
                    <a:ext uri="{FF2B5EF4-FFF2-40B4-BE49-F238E27FC236}">
                      <a16:creationId xmlns:a16="http://schemas.microsoft.com/office/drawing/2014/main" id="{9A8D920F-5037-448B-820A-1A2AF2F2FDE2}"/>
                    </a:ext>
                  </a:extLst>
                </p14:cNvPr>
                <p14:cNvContentPartPr/>
                <p14:nvPr/>
              </p14:nvContentPartPr>
              <p14:xfrm>
                <a:off x="3683623" y="4109863"/>
                <a:ext cx="97200" cy="182880"/>
              </p14:xfrm>
            </p:contentPart>
          </mc:Choice>
          <mc:Fallback xmlns="">
            <p:pic>
              <p:nvPicPr>
                <p:cNvPr id="217" name="Encre 216">
                  <a:extLst>
                    <a:ext uri="{FF2B5EF4-FFF2-40B4-BE49-F238E27FC236}">
                      <a16:creationId xmlns:a16="http://schemas.microsoft.com/office/drawing/2014/main" id="{9A8D920F-5037-448B-820A-1A2AF2F2FDE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665623" y="4092223"/>
                  <a:ext cx="13284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e 220">
            <a:extLst>
              <a:ext uri="{FF2B5EF4-FFF2-40B4-BE49-F238E27FC236}">
                <a16:creationId xmlns:a16="http://schemas.microsoft.com/office/drawing/2014/main" id="{79AF8C1C-D7BB-46F5-B47E-69399ED65C25}"/>
              </a:ext>
            </a:extLst>
          </p:cNvPr>
          <p:cNvGrpSpPr/>
          <p:nvPr/>
        </p:nvGrpSpPr>
        <p:grpSpPr>
          <a:xfrm>
            <a:off x="916663" y="5084383"/>
            <a:ext cx="268920" cy="391680"/>
            <a:chOff x="916663" y="5084383"/>
            <a:chExt cx="26892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9" name="Encre 218">
                  <a:extLst>
                    <a:ext uri="{FF2B5EF4-FFF2-40B4-BE49-F238E27FC236}">
                      <a16:creationId xmlns:a16="http://schemas.microsoft.com/office/drawing/2014/main" id="{3AC80098-E8FF-4E95-AD75-A0ED6FA1E59E}"/>
                    </a:ext>
                  </a:extLst>
                </p14:cNvPr>
                <p14:cNvContentPartPr/>
                <p14:nvPr/>
              </p14:nvContentPartPr>
              <p14:xfrm>
                <a:off x="916663" y="5148463"/>
                <a:ext cx="118800" cy="119520"/>
              </p14:xfrm>
            </p:contentPart>
          </mc:Choice>
          <mc:Fallback xmlns="">
            <p:pic>
              <p:nvPicPr>
                <p:cNvPr id="219" name="Encre 218">
                  <a:extLst>
                    <a:ext uri="{FF2B5EF4-FFF2-40B4-BE49-F238E27FC236}">
                      <a16:creationId xmlns:a16="http://schemas.microsoft.com/office/drawing/2014/main" id="{3AC80098-E8FF-4E95-AD75-A0ED6FA1E59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98663" y="5130823"/>
                  <a:ext cx="154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0" name="Encre 219">
                  <a:extLst>
                    <a:ext uri="{FF2B5EF4-FFF2-40B4-BE49-F238E27FC236}">
                      <a16:creationId xmlns:a16="http://schemas.microsoft.com/office/drawing/2014/main" id="{0DCA7B8B-0C3D-4135-B369-A2A88DD7C434}"/>
                    </a:ext>
                  </a:extLst>
                </p14:cNvPr>
                <p14:cNvContentPartPr/>
                <p14:nvPr/>
              </p14:nvContentPartPr>
              <p14:xfrm>
                <a:off x="1053103" y="5084383"/>
                <a:ext cx="132480" cy="391680"/>
              </p14:xfrm>
            </p:contentPart>
          </mc:Choice>
          <mc:Fallback xmlns="">
            <p:pic>
              <p:nvPicPr>
                <p:cNvPr id="220" name="Encre 219">
                  <a:extLst>
                    <a:ext uri="{FF2B5EF4-FFF2-40B4-BE49-F238E27FC236}">
                      <a16:creationId xmlns:a16="http://schemas.microsoft.com/office/drawing/2014/main" id="{0DCA7B8B-0C3D-4135-B369-A2A88DD7C43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35463" y="5066743"/>
                  <a:ext cx="168120" cy="42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22" name="Encre 221">
                <a:extLst>
                  <a:ext uri="{FF2B5EF4-FFF2-40B4-BE49-F238E27FC236}">
                    <a16:creationId xmlns:a16="http://schemas.microsoft.com/office/drawing/2014/main" id="{FBA4E5B1-41CB-486F-9B13-2CD75227C281}"/>
                  </a:ext>
                </a:extLst>
              </p14:cNvPr>
              <p14:cNvContentPartPr/>
              <p14:nvPr/>
            </p14:nvContentPartPr>
            <p14:xfrm>
              <a:off x="7692583" y="95863"/>
              <a:ext cx="668160" cy="307080"/>
            </p14:xfrm>
          </p:contentPart>
        </mc:Choice>
        <mc:Fallback xmlns="">
          <p:pic>
            <p:nvPicPr>
              <p:cNvPr id="222" name="Encre 221">
                <a:extLst>
                  <a:ext uri="{FF2B5EF4-FFF2-40B4-BE49-F238E27FC236}">
                    <a16:creationId xmlns:a16="http://schemas.microsoft.com/office/drawing/2014/main" id="{FBA4E5B1-41CB-486F-9B13-2CD75227C281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7656943" y="23863"/>
                <a:ext cx="73980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23" name="Encre 222">
                <a:extLst>
                  <a:ext uri="{FF2B5EF4-FFF2-40B4-BE49-F238E27FC236}">
                    <a16:creationId xmlns:a16="http://schemas.microsoft.com/office/drawing/2014/main" id="{691B3589-EB1B-46FD-B692-28A002AFA6F4}"/>
                  </a:ext>
                </a:extLst>
              </p14:cNvPr>
              <p14:cNvContentPartPr/>
              <p14:nvPr/>
            </p14:nvContentPartPr>
            <p14:xfrm>
              <a:off x="7210903" y="617503"/>
              <a:ext cx="514800" cy="313200"/>
            </p14:xfrm>
          </p:contentPart>
        </mc:Choice>
        <mc:Fallback xmlns="">
          <p:pic>
            <p:nvPicPr>
              <p:cNvPr id="223" name="Encre 222">
                <a:extLst>
                  <a:ext uri="{FF2B5EF4-FFF2-40B4-BE49-F238E27FC236}">
                    <a16:creationId xmlns:a16="http://schemas.microsoft.com/office/drawing/2014/main" id="{691B3589-EB1B-46FD-B692-28A002AFA6F4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174903" y="545503"/>
                <a:ext cx="5864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24" name="Encre 223">
                <a:extLst>
                  <a:ext uri="{FF2B5EF4-FFF2-40B4-BE49-F238E27FC236}">
                    <a16:creationId xmlns:a16="http://schemas.microsoft.com/office/drawing/2014/main" id="{736BCDDE-FB95-43E1-AEC6-423DB322332B}"/>
                  </a:ext>
                </a:extLst>
              </p14:cNvPr>
              <p14:cNvContentPartPr/>
              <p14:nvPr/>
            </p14:nvContentPartPr>
            <p14:xfrm>
              <a:off x="6817423" y="1244263"/>
              <a:ext cx="724680" cy="368280"/>
            </p14:xfrm>
          </p:contentPart>
        </mc:Choice>
        <mc:Fallback xmlns="">
          <p:pic>
            <p:nvPicPr>
              <p:cNvPr id="224" name="Encre 223">
                <a:extLst>
                  <a:ext uri="{FF2B5EF4-FFF2-40B4-BE49-F238E27FC236}">
                    <a16:creationId xmlns:a16="http://schemas.microsoft.com/office/drawing/2014/main" id="{736BCDDE-FB95-43E1-AEC6-423DB322332B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6781423" y="1172263"/>
                <a:ext cx="79632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25" name="Encre 224">
                <a:extLst>
                  <a:ext uri="{FF2B5EF4-FFF2-40B4-BE49-F238E27FC236}">
                    <a16:creationId xmlns:a16="http://schemas.microsoft.com/office/drawing/2014/main" id="{7CEAAEBE-B265-48D0-ACE4-212166CBF9EA}"/>
                  </a:ext>
                </a:extLst>
              </p14:cNvPr>
              <p14:cNvContentPartPr/>
              <p14:nvPr/>
            </p14:nvContentPartPr>
            <p14:xfrm>
              <a:off x="6590983" y="1818823"/>
              <a:ext cx="708840" cy="383760"/>
            </p14:xfrm>
          </p:contentPart>
        </mc:Choice>
        <mc:Fallback xmlns="">
          <p:pic>
            <p:nvPicPr>
              <p:cNvPr id="225" name="Encre 224">
                <a:extLst>
                  <a:ext uri="{FF2B5EF4-FFF2-40B4-BE49-F238E27FC236}">
                    <a16:creationId xmlns:a16="http://schemas.microsoft.com/office/drawing/2014/main" id="{7CEAAEBE-B265-48D0-ACE4-212166CBF9E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6555343" y="1747183"/>
                <a:ext cx="78048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26" name="Encre 225">
                <a:extLst>
                  <a:ext uri="{FF2B5EF4-FFF2-40B4-BE49-F238E27FC236}">
                    <a16:creationId xmlns:a16="http://schemas.microsoft.com/office/drawing/2014/main" id="{B5CD218E-B19A-4D83-A0C6-20BC042D59B6}"/>
                  </a:ext>
                </a:extLst>
              </p14:cNvPr>
              <p14:cNvContentPartPr/>
              <p14:nvPr/>
            </p14:nvContentPartPr>
            <p14:xfrm>
              <a:off x="9144463" y="1705783"/>
              <a:ext cx="571680" cy="377280"/>
            </p14:xfrm>
          </p:contentPart>
        </mc:Choice>
        <mc:Fallback xmlns="">
          <p:pic>
            <p:nvPicPr>
              <p:cNvPr id="226" name="Encre 225">
                <a:extLst>
                  <a:ext uri="{FF2B5EF4-FFF2-40B4-BE49-F238E27FC236}">
                    <a16:creationId xmlns:a16="http://schemas.microsoft.com/office/drawing/2014/main" id="{B5CD218E-B19A-4D83-A0C6-20BC042D59B6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9108463" y="1633783"/>
                <a:ext cx="64332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27" name="Encre 226">
                <a:extLst>
                  <a:ext uri="{FF2B5EF4-FFF2-40B4-BE49-F238E27FC236}">
                    <a16:creationId xmlns:a16="http://schemas.microsoft.com/office/drawing/2014/main" id="{12BD39CE-9C10-440F-A1EB-BEAC10C5E4A4}"/>
                  </a:ext>
                </a:extLst>
              </p14:cNvPr>
              <p14:cNvContentPartPr/>
              <p14:nvPr/>
            </p14:nvContentPartPr>
            <p14:xfrm>
              <a:off x="1653583" y="3237943"/>
              <a:ext cx="740520" cy="507960"/>
            </p14:xfrm>
          </p:contentPart>
        </mc:Choice>
        <mc:Fallback xmlns="">
          <p:pic>
            <p:nvPicPr>
              <p:cNvPr id="227" name="Encre 226">
                <a:extLst>
                  <a:ext uri="{FF2B5EF4-FFF2-40B4-BE49-F238E27FC236}">
                    <a16:creationId xmlns:a16="http://schemas.microsoft.com/office/drawing/2014/main" id="{12BD39CE-9C10-440F-A1EB-BEAC10C5E4A4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617583" y="3166303"/>
                <a:ext cx="812160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28" name="Encre 227">
                <a:extLst>
                  <a:ext uri="{FF2B5EF4-FFF2-40B4-BE49-F238E27FC236}">
                    <a16:creationId xmlns:a16="http://schemas.microsoft.com/office/drawing/2014/main" id="{92475813-F4BC-4E4F-8E6A-5BA2146501E8}"/>
                  </a:ext>
                </a:extLst>
              </p14:cNvPr>
              <p14:cNvContentPartPr/>
              <p14:nvPr/>
            </p14:nvContentPartPr>
            <p14:xfrm>
              <a:off x="3890983" y="3301663"/>
              <a:ext cx="777600" cy="361080"/>
            </p14:xfrm>
          </p:contentPart>
        </mc:Choice>
        <mc:Fallback xmlns="">
          <p:pic>
            <p:nvPicPr>
              <p:cNvPr id="228" name="Encre 227">
                <a:extLst>
                  <a:ext uri="{FF2B5EF4-FFF2-40B4-BE49-F238E27FC236}">
                    <a16:creationId xmlns:a16="http://schemas.microsoft.com/office/drawing/2014/main" id="{92475813-F4BC-4E4F-8E6A-5BA2146501E8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3854983" y="3229663"/>
                <a:ext cx="84924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29" name="Encre 228">
                <a:extLst>
                  <a:ext uri="{FF2B5EF4-FFF2-40B4-BE49-F238E27FC236}">
                    <a16:creationId xmlns:a16="http://schemas.microsoft.com/office/drawing/2014/main" id="{7B9B1DCF-D724-43B3-B740-0C1CD4E76C55}"/>
                  </a:ext>
                </a:extLst>
              </p14:cNvPr>
              <p14:cNvContentPartPr/>
              <p14:nvPr/>
            </p14:nvContentPartPr>
            <p14:xfrm>
              <a:off x="6416023" y="3282943"/>
              <a:ext cx="855360" cy="356400"/>
            </p14:xfrm>
          </p:contentPart>
        </mc:Choice>
        <mc:Fallback xmlns="">
          <p:pic>
            <p:nvPicPr>
              <p:cNvPr id="229" name="Encre 228">
                <a:extLst>
                  <a:ext uri="{FF2B5EF4-FFF2-40B4-BE49-F238E27FC236}">
                    <a16:creationId xmlns:a16="http://schemas.microsoft.com/office/drawing/2014/main" id="{7B9B1DCF-D724-43B3-B740-0C1CD4E76C55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380383" y="3210943"/>
                <a:ext cx="92700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30" name="Encre 229">
                <a:extLst>
                  <a:ext uri="{FF2B5EF4-FFF2-40B4-BE49-F238E27FC236}">
                    <a16:creationId xmlns:a16="http://schemas.microsoft.com/office/drawing/2014/main" id="{AF123F70-0B07-4508-9015-EADB60CA18E8}"/>
                  </a:ext>
                </a:extLst>
              </p14:cNvPr>
              <p14:cNvContentPartPr/>
              <p14:nvPr/>
            </p14:nvContentPartPr>
            <p14:xfrm>
              <a:off x="1019623" y="4043983"/>
              <a:ext cx="675720" cy="318960"/>
            </p14:xfrm>
          </p:contentPart>
        </mc:Choice>
        <mc:Fallback xmlns="">
          <p:pic>
            <p:nvPicPr>
              <p:cNvPr id="230" name="Encre 229">
                <a:extLst>
                  <a:ext uri="{FF2B5EF4-FFF2-40B4-BE49-F238E27FC236}">
                    <a16:creationId xmlns:a16="http://schemas.microsoft.com/office/drawing/2014/main" id="{AF123F70-0B07-4508-9015-EADB60CA18E8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83983" y="3972343"/>
                <a:ext cx="74736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31" name="Encre 230">
                <a:extLst>
                  <a:ext uri="{FF2B5EF4-FFF2-40B4-BE49-F238E27FC236}">
                    <a16:creationId xmlns:a16="http://schemas.microsoft.com/office/drawing/2014/main" id="{BA3E413C-8616-4691-B510-E9715A0C849A}"/>
                  </a:ext>
                </a:extLst>
              </p14:cNvPr>
              <p14:cNvContentPartPr/>
              <p14:nvPr/>
            </p14:nvContentPartPr>
            <p14:xfrm>
              <a:off x="3214543" y="4049743"/>
              <a:ext cx="554400" cy="303480"/>
            </p14:xfrm>
          </p:contentPart>
        </mc:Choice>
        <mc:Fallback xmlns="">
          <p:pic>
            <p:nvPicPr>
              <p:cNvPr id="231" name="Encre 230">
                <a:extLst>
                  <a:ext uri="{FF2B5EF4-FFF2-40B4-BE49-F238E27FC236}">
                    <a16:creationId xmlns:a16="http://schemas.microsoft.com/office/drawing/2014/main" id="{BA3E413C-8616-4691-B510-E9715A0C849A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178903" y="3977743"/>
                <a:ext cx="62604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32" name="Encre 231">
                <a:extLst>
                  <a:ext uri="{FF2B5EF4-FFF2-40B4-BE49-F238E27FC236}">
                    <a16:creationId xmlns:a16="http://schemas.microsoft.com/office/drawing/2014/main" id="{CB1246D9-01A1-4E1E-80CE-41676DC1C560}"/>
                  </a:ext>
                </a:extLst>
              </p14:cNvPr>
              <p14:cNvContentPartPr/>
              <p14:nvPr/>
            </p14:nvContentPartPr>
            <p14:xfrm>
              <a:off x="4664623" y="2234263"/>
              <a:ext cx="914760" cy="90000"/>
            </p14:xfrm>
          </p:contentPart>
        </mc:Choice>
        <mc:Fallback xmlns="">
          <p:pic>
            <p:nvPicPr>
              <p:cNvPr id="232" name="Encre 231">
                <a:extLst>
                  <a:ext uri="{FF2B5EF4-FFF2-40B4-BE49-F238E27FC236}">
                    <a16:creationId xmlns:a16="http://schemas.microsoft.com/office/drawing/2014/main" id="{CB1246D9-01A1-4E1E-80CE-41676DC1C560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646983" y="2216623"/>
                <a:ext cx="9504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33" name="Encre 232">
                <a:extLst>
                  <a:ext uri="{FF2B5EF4-FFF2-40B4-BE49-F238E27FC236}">
                    <a16:creationId xmlns:a16="http://schemas.microsoft.com/office/drawing/2014/main" id="{38110579-054D-4397-8AA2-6E0F404AB801}"/>
                  </a:ext>
                </a:extLst>
              </p14:cNvPr>
              <p14:cNvContentPartPr/>
              <p14:nvPr/>
            </p14:nvContentPartPr>
            <p14:xfrm>
              <a:off x="7601863" y="3695863"/>
              <a:ext cx="747720" cy="75240"/>
            </p14:xfrm>
          </p:contentPart>
        </mc:Choice>
        <mc:Fallback xmlns="">
          <p:pic>
            <p:nvPicPr>
              <p:cNvPr id="233" name="Encre 232">
                <a:extLst>
                  <a:ext uri="{FF2B5EF4-FFF2-40B4-BE49-F238E27FC236}">
                    <a16:creationId xmlns:a16="http://schemas.microsoft.com/office/drawing/2014/main" id="{38110579-054D-4397-8AA2-6E0F404AB801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7583863" y="3677863"/>
                <a:ext cx="78336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e 242">
            <a:extLst>
              <a:ext uri="{FF2B5EF4-FFF2-40B4-BE49-F238E27FC236}">
                <a16:creationId xmlns:a16="http://schemas.microsoft.com/office/drawing/2014/main" id="{4E8598F7-EC22-472E-8930-398A82F5493C}"/>
              </a:ext>
            </a:extLst>
          </p:cNvPr>
          <p:cNvGrpSpPr/>
          <p:nvPr/>
        </p:nvGrpSpPr>
        <p:grpSpPr>
          <a:xfrm>
            <a:off x="1844743" y="5068183"/>
            <a:ext cx="146520" cy="232200"/>
            <a:chOff x="1844743" y="5068183"/>
            <a:chExt cx="14652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4" name="Encre 233">
                  <a:extLst>
                    <a:ext uri="{FF2B5EF4-FFF2-40B4-BE49-F238E27FC236}">
                      <a16:creationId xmlns:a16="http://schemas.microsoft.com/office/drawing/2014/main" id="{878EC060-E69D-445D-A44D-AED54FFA12B1}"/>
                    </a:ext>
                  </a:extLst>
                </p14:cNvPr>
                <p14:cNvContentPartPr/>
                <p14:nvPr/>
              </p14:nvContentPartPr>
              <p14:xfrm>
                <a:off x="1844743" y="5111023"/>
                <a:ext cx="11520" cy="189360"/>
              </p14:xfrm>
            </p:contentPart>
          </mc:Choice>
          <mc:Fallback xmlns="">
            <p:pic>
              <p:nvPicPr>
                <p:cNvPr id="234" name="Encre 233">
                  <a:extLst>
                    <a:ext uri="{FF2B5EF4-FFF2-40B4-BE49-F238E27FC236}">
                      <a16:creationId xmlns:a16="http://schemas.microsoft.com/office/drawing/2014/main" id="{878EC060-E69D-445D-A44D-AED54FFA12B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827103" y="5093383"/>
                  <a:ext cx="47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5" name="Encre 234">
                  <a:extLst>
                    <a:ext uri="{FF2B5EF4-FFF2-40B4-BE49-F238E27FC236}">
                      <a16:creationId xmlns:a16="http://schemas.microsoft.com/office/drawing/2014/main" id="{7A254FD4-51CA-468A-BB39-F2FF340980F1}"/>
                    </a:ext>
                  </a:extLst>
                </p14:cNvPr>
                <p14:cNvContentPartPr/>
                <p14:nvPr/>
              </p14:nvContentPartPr>
              <p14:xfrm>
                <a:off x="1931143" y="5068183"/>
                <a:ext cx="28440" cy="215640"/>
              </p14:xfrm>
            </p:contentPart>
          </mc:Choice>
          <mc:Fallback xmlns="">
            <p:pic>
              <p:nvPicPr>
                <p:cNvPr id="235" name="Encre 234">
                  <a:extLst>
                    <a:ext uri="{FF2B5EF4-FFF2-40B4-BE49-F238E27FC236}">
                      <a16:creationId xmlns:a16="http://schemas.microsoft.com/office/drawing/2014/main" id="{7A254FD4-51CA-468A-BB39-F2FF340980F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913143" y="5050183"/>
                  <a:ext cx="64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6" name="Encre 235">
                  <a:extLst>
                    <a:ext uri="{FF2B5EF4-FFF2-40B4-BE49-F238E27FC236}">
                      <a16:creationId xmlns:a16="http://schemas.microsoft.com/office/drawing/2014/main" id="{7886FB29-FB1F-4F71-A5AF-184AC8E2DA90}"/>
                    </a:ext>
                  </a:extLst>
                </p14:cNvPr>
                <p14:cNvContentPartPr/>
                <p14:nvPr/>
              </p14:nvContentPartPr>
              <p14:xfrm>
                <a:off x="1862383" y="5193103"/>
                <a:ext cx="128880" cy="34920"/>
              </p14:xfrm>
            </p:contentPart>
          </mc:Choice>
          <mc:Fallback xmlns="">
            <p:pic>
              <p:nvPicPr>
                <p:cNvPr id="236" name="Encre 235">
                  <a:extLst>
                    <a:ext uri="{FF2B5EF4-FFF2-40B4-BE49-F238E27FC236}">
                      <a16:creationId xmlns:a16="http://schemas.microsoft.com/office/drawing/2014/main" id="{7886FB29-FB1F-4F71-A5AF-184AC8E2DA9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844743" y="5175463"/>
                  <a:ext cx="16452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37" name="Encre 236">
                <a:extLst>
                  <a:ext uri="{FF2B5EF4-FFF2-40B4-BE49-F238E27FC236}">
                    <a16:creationId xmlns:a16="http://schemas.microsoft.com/office/drawing/2014/main" id="{C4DCF803-C55D-4174-B7F3-6DE83B157AD9}"/>
                  </a:ext>
                </a:extLst>
              </p14:cNvPr>
              <p14:cNvContentPartPr/>
              <p14:nvPr/>
            </p14:nvContentPartPr>
            <p14:xfrm>
              <a:off x="2192503" y="5046223"/>
              <a:ext cx="128520" cy="202320"/>
            </p14:xfrm>
          </p:contentPart>
        </mc:Choice>
        <mc:Fallback xmlns="">
          <p:pic>
            <p:nvPicPr>
              <p:cNvPr id="237" name="Encre 236">
                <a:extLst>
                  <a:ext uri="{FF2B5EF4-FFF2-40B4-BE49-F238E27FC236}">
                    <a16:creationId xmlns:a16="http://schemas.microsoft.com/office/drawing/2014/main" id="{C4DCF803-C55D-4174-B7F3-6DE83B157AD9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2174503" y="5028223"/>
                <a:ext cx="16416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e 244">
            <a:extLst>
              <a:ext uri="{FF2B5EF4-FFF2-40B4-BE49-F238E27FC236}">
                <a16:creationId xmlns:a16="http://schemas.microsoft.com/office/drawing/2014/main" id="{CA168A01-8BB4-435B-B35A-75EB8E396600}"/>
              </a:ext>
            </a:extLst>
          </p:cNvPr>
          <p:cNvGrpSpPr/>
          <p:nvPr/>
        </p:nvGrpSpPr>
        <p:grpSpPr>
          <a:xfrm>
            <a:off x="2501383" y="4937503"/>
            <a:ext cx="399240" cy="565920"/>
            <a:chOff x="2501383" y="4937503"/>
            <a:chExt cx="39924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8" name="Encre 237">
                  <a:extLst>
                    <a:ext uri="{FF2B5EF4-FFF2-40B4-BE49-F238E27FC236}">
                      <a16:creationId xmlns:a16="http://schemas.microsoft.com/office/drawing/2014/main" id="{BE122883-60DC-4914-9059-DA2FA9FACF85}"/>
                    </a:ext>
                  </a:extLst>
                </p14:cNvPr>
                <p14:cNvContentPartPr/>
                <p14:nvPr/>
              </p14:nvContentPartPr>
              <p14:xfrm>
                <a:off x="2501383" y="5006983"/>
                <a:ext cx="155160" cy="243720"/>
              </p14:xfrm>
            </p:contentPart>
          </mc:Choice>
          <mc:Fallback xmlns="">
            <p:pic>
              <p:nvPicPr>
                <p:cNvPr id="238" name="Encre 237">
                  <a:extLst>
                    <a:ext uri="{FF2B5EF4-FFF2-40B4-BE49-F238E27FC236}">
                      <a16:creationId xmlns:a16="http://schemas.microsoft.com/office/drawing/2014/main" id="{BE122883-60DC-4914-9059-DA2FA9FACF8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483383" y="4988983"/>
                  <a:ext cx="190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9" name="Encre 238">
                  <a:extLst>
                    <a:ext uri="{FF2B5EF4-FFF2-40B4-BE49-F238E27FC236}">
                      <a16:creationId xmlns:a16="http://schemas.microsoft.com/office/drawing/2014/main" id="{A87B4101-DCBD-4443-87A8-9665AC179FC3}"/>
                    </a:ext>
                  </a:extLst>
                </p14:cNvPr>
                <p14:cNvContentPartPr/>
                <p14:nvPr/>
              </p14:nvContentPartPr>
              <p14:xfrm>
                <a:off x="2777863" y="5239183"/>
                <a:ext cx="103320" cy="153360"/>
              </p14:xfrm>
            </p:contentPart>
          </mc:Choice>
          <mc:Fallback xmlns="">
            <p:pic>
              <p:nvPicPr>
                <p:cNvPr id="239" name="Encre 238">
                  <a:extLst>
                    <a:ext uri="{FF2B5EF4-FFF2-40B4-BE49-F238E27FC236}">
                      <a16:creationId xmlns:a16="http://schemas.microsoft.com/office/drawing/2014/main" id="{A87B4101-DCBD-4443-87A8-9665AC179FC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759863" y="5221183"/>
                  <a:ext cx="138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0" name="Encre 239">
                  <a:extLst>
                    <a:ext uri="{FF2B5EF4-FFF2-40B4-BE49-F238E27FC236}">
                      <a16:creationId xmlns:a16="http://schemas.microsoft.com/office/drawing/2014/main" id="{DCE0D69C-5FC1-4A07-9149-EC79926DDC77}"/>
                    </a:ext>
                  </a:extLst>
                </p14:cNvPr>
                <p14:cNvContentPartPr/>
                <p14:nvPr/>
              </p14:nvContentPartPr>
              <p14:xfrm>
                <a:off x="2834383" y="5320543"/>
                <a:ext cx="56880" cy="182880"/>
              </p14:xfrm>
            </p:contentPart>
          </mc:Choice>
          <mc:Fallback xmlns="">
            <p:pic>
              <p:nvPicPr>
                <p:cNvPr id="240" name="Encre 239">
                  <a:extLst>
                    <a:ext uri="{FF2B5EF4-FFF2-40B4-BE49-F238E27FC236}">
                      <a16:creationId xmlns:a16="http://schemas.microsoft.com/office/drawing/2014/main" id="{DCE0D69C-5FC1-4A07-9149-EC79926DDC7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816743" y="5302903"/>
                  <a:ext cx="92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1" name="Encre 240">
                  <a:extLst>
                    <a:ext uri="{FF2B5EF4-FFF2-40B4-BE49-F238E27FC236}">
                      <a16:creationId xmlns:a16="http://schemas.microsoft.com/office/drawing/2014/main" id="{4BFAD2A1-5B64-4F2F-83FD-FAA0B4B89FDB}"/>
                    </a:ext>
                  </a:extLst>
                </p14:cNvPr>
                <p14:cNvContentPartPr/>
                <p14:nvPr/>
              </p14:nvContentPartPr>
              <p14:xfrm>
                <a:off x="2802343" y="5006983"/>
                <a:ext cx="98280" cy="18720"/>
              </p14:xfrm>
            </p:contentPart>
          </mc:Choice>
          <mc:Fallback xmlns="">
            <p:pic>
              <p:nvPicPr>
                <p:cNvPr id="241" name="Encre 240">
                  <a:extLst>
                    <a:ext uri="{FF2B5EF4-FFF2-40B4-BE49-F238E27FC236}">
                      <a16:creationId xmlns:a16="http://schemas.microsoft.com/office/drawing/2014/main" id="{4BFAD2A1-5B64-4F2F-83FD-FAA0B4B89FD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784703" y="4988983"/>
                  <a:ext cx="133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4" name="Encre 243">
                  <a:extLst>
                    <a:ext uri="{FF2B5EF4-FFF2-40B4-BE49-F238E27FC236}">
                      <a16:creationId xmlns:a16="http://schemas.microsoft.com/office/drawing/2014/main" id="{B7071122-9964-4BD0-A9F1-E8AF2D4A37E8}"/>
                    </a:ext>
                  </a:extLst>
                </p14:cNvPr>
                <p14:cNvContentPartPr/>
                <p14:nvPr/>
              </p14:nvContentPartPr>
              <p14:xfrm>
                <a:off x="2690743" y="4937503"/>
                <a:ext cx="41400" cy="131040"/>
              </p14:xfrm>
            </p:contentPart>
          </mc:Choice>
          <mc:Fallback xmlns="">
            <p:pic>
              <p:nvPicPr>
                <p:cNvPr id="244" name="Encre 243">
                  <a:extLst>
                    <a:ext uri="{FF2B5EF4-FFF2-40B4-BE49-F238E27FC236}">
                      <a16:creationId xmlns:a16="http://schemas.microsoft.com/office/drawing/2014/main" id="{B7071122-9964-4BD0-A9F1-E8AF2D4A37E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672743" y="4919503"/>
                  <a:ext cx="7704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46" name="Encre 245">
                <a:extLst>
                  <a:ext uri="{FF2B5EF4-FFF2-40B4-BE49-F238E27FC236}">
                    <a16:creationId xmlns:a16="http://schemas.microsoft.com/office/drawing/2014/main" id="{97CB16C0-61AE-40BB-8FD9-9A1B347F3A9A}"/>
                  </a:ext>
                </a:extLst>
              </p14:cNvPr>
              <p14:cNvContentPartPr/>
              <p14:nvPr/>
            </p14:nvContentPartPr>
            <p14:xfrm>
              <a:off x="7120903" y="932503"/>
              <a:ext cx="655200" cy="88200"/>
            </p14:xfrm>
          </p:contentPart>
        </mc:Choice>
        <mc:Fallback xmlns="">
          <p:pic>
            <p:nvPicPr>
              <p:cNvPr id="246" name="Encre 245">
                <a:extLst>
                  <a:ext uri="{FF2B5EF4-FFF2-40B4-BE49-F238E27FC236}">
                    <a16:creationId xmlns:a16="http://schemas.microsoft.com/office/drawing/2014/main" id="{97CB16C0-61AE-40BB-8FD9-9A1B347F3A9A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102903" y="914863"/>
                <a:ext cx="6908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47" name="Encre 246">
                <a:extLst>
                  <a:ext uri="{FF2B5EF4-FFF2-40B4-BE49-F238E27FC236}">
                    <a16:creationId xmlns:a16="http://schemas.microsoft.com/office/drawing/2014/main" id="{1A89F5A6-1AA1-40BB-B766-4FE7D9474114}"/>
                  </a:ext>
                </a:extLst>
              </p14:cNvPr>
              <p14:cNvContentPartPr/>
              <p14:nvPr/>
            </p14:nvContentPartPr>
            <p14:xfrm>
              <a:off x="2140663" y="4379863"/>
              <a:ext cx="432720" cy="80280"/>
            </p14:xfrm>
          </p:contentPart>
        </mc:Choice>
        <mc:Fallback xmlns="">
          <p:pic>
            <p:nvPicPr>
              <p:cNvPr id="247" name="Encre 246">
                <a:extLst>
                  <a:ext uri="{FF2B5EF4-FFF2-40B4-BE49-F238E27FC236}">
                    <a16:creationId xmlns:a16="http://schemas.microsoft.com/office/drawing/2014/main" id="{1A89F5A6-1AA1-40BB-B766-4FE7D9474114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2122663" y="4361863"/>
                <a:ext cx="468360" cy="1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e 252">
            <a:extLst>
              <a:ext uri="{FF2B5EF4-FFF2-40B4-BE49-F238E27FC236}">
                <a16:creationId xmlns:a16="http://schemas.microsoft.com/office/drawing/2014/main" id="{6C89672B-6F52-4394-98C7-56C4FC99FFCE}"/>
              </a:ext>
            </a:extLst>
          </p:cNvPr>
          <p:cNvGrpSpPr/>
          <p:nvPr/>
        </p:nvGrpSpPr>
        <p:grpSpPr>
          <a:xfrm>
            <a:off x="1849783" y="5660383"/>
            <a:ext cx="365040" cy="304200"/>
            <a:chOff x="1849783" y="5660383"/>
            <a:chExt cx="36504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8" name="Encre 247">
                  <a:extLst>
                    <a:ext uri="{FF2B5EF4-FFF2-40B4-BE49-F238E27FC236}">
                      <a16:creationId xmlns:a16="http://schemas.microsoft.com/office/drawing/2014/main" id="{C560F54A-55BB-4DA1-AFDF-19FFF2D04A74}"/>
                    </a:ext>
                  </a:extLst>
                </p14:cNvPr>
                <p14:cNvContentPartPr/>
                <p14:nvPr/>
              </p14:nvContentPartPr>
              <p14:xfrm>
                <a:off x="1854463" y="5713303"/>
                <a:ext cx="35640" cy="232200"/>
              </p14:xfrm>
            </p:contentPart>
          </mc:Choice>
          <mc:Fallback xmlns="">
            <p:pic>
              <p:nvPicPr>
                <p:cNvPr id="248" name="Encre 247">
                  <a:extLst>
                    <a:ext uri="{FF2B5EF4-FFF2-40B4-BE49-F238E27FC236}">
                      <a16:creationId xmlns:a16="http://schemas.microsoft.com/office/drawing/2014/main" id="{C560F54A-55BB-4DA1-AFDF-19FFF2D04A7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836463" y="5695663"/>
                  <a:ext cx="71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9" name="Encre 248">
                  <a:extLst>
                    <a:ext uri="{FF2B5EF4-FFF2-40B4-BE49-F238E27FC236}">
                      <a16:creationId xmlns:a16="http://schemas.microsoft.com/office/drawing/2014/main" id="{47037BC6-F59E-48C1-BD36-DB60BB13F050}"/>
                    </a:ext>
                  </a:extLst>
                </p14:cNvPr>
                <p14:cNvContentPartPr/>
                <p14:nvPr/>
              </p14:nvContentPartPr>
              <p14:xfrm>
                <a:off x="1942303" y="5660383"/>
                <a:ext cx="41040" cy="254520"/>
              </p14:xfrm>
            </p:contentPart>
          </mc:Choice>
          <mc:Fallback xmlns="">
            <p:pic>
              <p:nvPicPr>
                <p:cNvPr id="249" name="Encre 248">
                  <a:extLst>
                    <a:ext uri="{FF2B5EF4-FFF2-40B4-BE49-F238E27FC236}">
                      <a16:creationId xmlns:a16="http://schemas.microsoft.com/office/drawing/2014/main" id="{47037BC6-F59E-48C1-BD36-DB60BB13F05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924303" y="5642383"/>
                  <a:ext cx="76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0" name="Encre 249">
                  <a:extLst>
                    <a:ext uri="{FF2B5EF4-FFF2-40B4-BE49-F238E27FC236}">
                      <a16:creationId xmlns:a16="http://schemas.microsoft.com/office/drawing/2014/main" id="{3BDD8AAE-2B34-4ACF-9E36-46972FCBB699}"/>
                    </a:ext>
                  </a:extLst>
                </p14:cNvPr>
                <p14:cNvContentPartPr/>
                <p14:nvPr/>
              </p14:nvContentPartPr>
              <p14:xfrm>
                <a:off x="1849783" y="5802583"/>
                <a:ext cx="126360" cy="22680"/>
              </p14:xfrm>
            </p:contentPart>
          </mc:Choice>
          <mc:Fallback xmlns="">
            <p:pic>
              <p:nvPicPr>
                <p:cNvPr id="250" name="Encre 249">
                  <a:extLst>
                    <a:ext uri="{FF2B5EF4-FFF2-40B4-BE49-F238E27FC236}">
                      <a16:creationId xmlns:a16="http://schemas.microsoft.com/office/drawing/2014/main" id="{3BDD8AAE-2B34-4ACF-9E36-46972FCBB69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831783" y="5784583"/>
                  <a:ext cx="162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1" name="Encre 250">
                  <a:extLst>
                    <a:ext uri="{FF2B5EF4-FFF2-40B4-BE49-F238E27FC236}">
                      <a16:creationId xmlns:a16="http://schemas.microsoft.com/office/drawing/2014/main" id="{A39A85F6-230A-4F23-BC0E-BF87AEA61278}"/>
                    </a:ext>
                  </a:extLst>
                </p14:cNvPr>
                <p14:cNvContentPartPr/>
                <p14:nvPr/>
              </p14:nvContentPartPr>
              <p14:xfrm>
                <a:off x="2102863" y="5800063"/>
                <a:ext cx="111960" cy="164520"/>
              </p14:xfrm>
            </p:contentPart>
          </mc:Choice>
          <mc:Fallback xmlns="">
            <p:pic>
              <p:nvPicPr>
                <p:cNvPr id="251" name="Encre 250">
                  <a:extLst>
                    <a:ext uri="{FF2B5EF4-FFF2-40B4-BE49-F238E27FC236}">
                      <a16:creationId xmlns:a16="http://schemas.microsoft.com/office/drawing/2014/main" id="{A39A85F6-230A-4F23-BC0E-BF87AEA6127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085223" y="5782063"/>
                  <a:ext cx="14760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52" name="Encre 251">
                <a:extLst>
                  <a:ext uri="{FF2B5EF4-FFF2-40B4-BE49-F238E27FC236}">
                    <a16:creationId xmlns:a16="http://schemas.microsoft.com/office/drawing/2014/main" id="{666EA47E-9293-4457-ADE5-EFAF5EFC31E7}"/>
                  </a:ext>
                </a:extLst>
              </p14:cNvPr>
              <p14:cNvContentPartPr/>
              <p14:nvPr/>
            </p14:nvContentPartPr>
            <p14:xfrm>
              <a:off x="2384383" y="5688823"/>
              <a:ext cx="158040" cy="265320"/>
            </p14:xfrm>
          </p:contentPart>
        </mc:Choice>
        <mc:Fallback xmlns="">
          <p:pic>
            <p:nvPicPr>
              <p:cNvPr id="252" name="Encre 251">
                <a:extLst>
                  <a:ext uri="{FF2B5EF4-FFF2-40B4-BE49-F238E27FC236}">
                    <a16:creationId xmlns:a16="http://schemas.microsoft.com/office/drawing/2014/main" id="{666EA47E-9293-4457-ADE5-EFAF5EFC31E7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2366743" y="5670823"/>
                <a:ext cx="19368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55" name="Encre 254">
                <a:extLst>
                  <a:ext uri="{FF2B5EF4-FFF2-40B4-BE49-F238E27FC236}">
                    <a16:creationId xmlns:a16="http://schemas.microsoft.com/office/drawing/2014/main" id="{43228DE5-0EA1-451E-910F-843A8B6895B1}"/>
                  </a:ext>
                </a:extLst>
              </p14:cNvPr>
              <p14:cNvContentPartPr/>
              <p14:nvPr/>
            </p14:nvContentPartPr>
            <p14:xfrm>
              <a:off x="4824103" y="1130863"/>
              <a:ext cx="1264680" cy="576360"/>
            </p14:xfrm>
          </p:contentPart>
        </mc:Choice>
        <mc:Fallback xmlns="">
          <p:pic>
            <p:nvPicPr>
              <p:cNvPr id="255" name="Encre 254">
                <a:extLst>
                  <a:ext uri="{FF2B5EF4-FFF2-40B4-BE49-F238E27FC236}">
                    <a16:creationId xmlns:a16="http://schemas.microsoft.com/office/drawing/2014/main" id="{43228DE5-0EA1-451E-910F-843A8B6895B1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4806103" y="1113223"/>
                <a:ext cx="130032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56" name="Encre 255">
                <a:extLst>
                  <a:ext uri="{FF2B5EF4-FFF2-40B4-BE49-F238E27FC236}">
                    <a16:creationId xmlns:a16="http://schemas.microsoft.com/office/drawing/2014/main" id="{62537F89-A33E-477E-8278-0B6B413F8142}"/>
                  </a:ext>
                </a:extLst>
              </p14:cNvPr>
              <p14:cNvContentPartPr/>
              <p14:nvPr/>
            </p14:nvContentPartPr>
            <p14:xfrm>
              <a:off x="5080783" y="3181063"/>
              <a:ext cx="1042920" cy="659520"/>
            </p14:xfrm>
          </p:contentPart>
        </mc:Choice>
        <mc:Fallback xmlns="">
          <p:pic>
            <p:nvPicPr>
              <p:cNvPr id="256" name="Encre 255">
                <a:extLst>
                  <a:ext uri="{FF2B5EF4-FFF2-40B4-BE49-F238E27FC236}">
                    <a16:creationId xmlns:a16="http://schemas.microsoft.com/office/drawing/2014/main" id="{62537F89-A33E-477E-8278-0B6B413F8142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5063143" y="3163063"/>
                <a:ext cx="1078560" cy="69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oupe 263">
            <a:extLst>
              <a:ext uri="{FF2B5EF4-FFF2-40B4-BE49-F238E27FC236}">
                <a16:creationId xmlns:a16="http://schemas.microsoft.com/office/drawing/2014/main" id="{05C5B1C3-1D31-4D4B-89EC-63EE8FB81F9B}"/>
              </a:ext>
            </a:extLst>
          </p:cNvPr>
          <p:cNvGrpSpPr/>
          <p:nvPr/>
        </p:nvGrpSpPr>
        <p:grpSpPr>
          <a:xfrm>
            <a:off x="1897663" y="6285343"/>
            <a:ext cx="961200" cy="449640"/>
            <a:chOff x="1897663" y="6285343"/>
            <a:chExt cx="96120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7" name="Encre 256">
                  <a:extLst>
                    <a:ext uri="{FF2B5EF4-FFF2-40B4-BE49-F238E27FC236}">
                      <a16:creationId xmlns:a16="http://schemas.microsoft.com/office/drawing/2014/main" id="{A444160D-7FC7-4AA2-8346-D829126AF5AE}"/>
                    </a:ext>
                  </a:extLst>
                </p14:cNvPr>
                <p14:cNvContentPartPr/>
                <p14:nvPr/>
              </p14:nvContentPartPr>
              <p14:xfrm>
                <a:off x="1897663" y="6374263"/>
                <a:ext cx="27000" cy="286920"/>
              </p14:xfrm>
            </p:contentPart>
          </mc:Choice>
          <mc:Fallback xmlns="">
            <p:pic>
              <p:nvPicPr>
                <p:cNvPr id="257" name="Encre 256">
                  <a:extLst>
                    <a:ext uri="{FF2B5EF4-FFF2-40B4-BE49-F238E27FC236}">
                      <a16:creationId xmlns:a16="http://schemas.microsoft.com/office/drawing/2014/main" id="{A444160D-7FC7-4AA2-8346-D829126AF5A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880023" y="6356263"/>
                  <a:ext cx="626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8" name="Encre 257">
                  <a:extLst>
                    <a:ext uri="{FF2B5EF4-FFF2-40B4-BE49-F238E27FC236}">
                      <a16:creationId xmlns:a16="http://schemas.microsoft.com/office/drawing/2014/main" id="{49B8993B-4547-4E74-8A83-3EEAB8C7C96C}"/>
                    </a:ext>
                  </a:extLst>
                </p14:cNvPr>
                <p14:cNvContentPartPr/>
                <p14:nvPr/>
              </p14:nvContentPartPr>
              <p14:xfrm>
                <a:off x="2001343" y="6285343"/>
                <a:ext cx="74520" cy="363960"/>
              </p14:xfrm>
            </p:contentPart>
          </mc:Choice>
          <mc:Fallback xmlns="">
            <p:pic>
              <p:nvPicPr>
                <p:cNvPr id="258" name="Encre 257">
                  <a:extLst>
                    <a:ext uri="{FF2B5EF4-FFF2-40B4-BE49-F238E27FC236}">
                      <a16:creationId xmlns:a16="http://schemas.microsoft.com/office/drawing/2014/main" id="{49B8993B-4547-4E74-8A83-3EEAB8C7C96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983343" y="6267343"/>
                  <a:ext cx="1101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9" name="Encre 258">
                  <a:extLst>
                    <a:ext uri="{FF2B5EF4-FFF2-40B4-BE49-F238E27FC236}">
                      <a16:creationId xmlns:a16="http://schemas.microsoft.com/office/drawing/2014/main" id="{DF3D0217-2333-4377-B5D7-B34E14EF6D4D}"/>
                    </a:ext>
                  </a:extLst>
                </p14:cNvPr>
                <p14:cNvContentPartPr/>
                <p14:nvPr/>
              </p14:nvContentPartPr>
              <p14:xfrm>
                <a:off x="1907023" y="6503143"/>
                <a:ext cx="161640" cy="28440"/>
              </p14:xfrm>
            </p:contentPart>
          </mc:Choice>
          <mc:Fallback xmlns="">
            <p:pic>
              <p:nvPicPr>
                <p:cNvPr id="259" name="Encre 258">
                  <a:extLst>
                    <a:ext uri="{FF2B5EF4-FFF2-40B4-BE49-F238E27FC236}">
                      <a16:creationId xmlns:a16="http://schemas.microsoft.com/office/drawing/2014/main" id="{DF3D0217-2333-4377-B5D7-B34E14EF6D4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889023" y="6485143"/>
                  <a:ext cx="197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0" name="Encre 259">
                  <a:extLst>
                    <a:ext uri="{FF2B5EF4-FFF2-40B4-BE49-F238E27FC236}">
                      <a16:creationId xmlns:a16="http://schemas.microsoft.com/office/drawing/2014/main" id="{4C4108E2-AB64-4F68-BA66-9A3134B09228}"/>
                    </a:ext>
                  </a:extLst>
                </p14:cNvPr>
                <p14:cNvContentPartPr/>
                <p14:nvPr/>
              </p14:nvContentPartPr>
              <p14:xfrm>
                <a:off x="2176303" y="6314863"/>
                <a:ext cx="174960" cy="323640"/>
              </p14:xfrm>
            </p:contentPart>
          </mc:Choice>
          <mc:Fallback xmlns="">
            <p:pic>
              <p:nvPicPr>
                <p:cNvPr id="260" name="Encre 259">
                  <a:extLst>
                    <a:ext uri="{FF2B5EF4-FFF2-40B4-BE49-F238E27FC236}">
                      <a16:creationId xmlns:a16="http://schemas.microsoft.com/office/drawing/2014/main" id="{4C4108E2-AB64-4F68-BA66-9A3134B0922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158303" y="6297223"/>
                  <a:ext cx="2106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1" name="Encre 260">
                  <a:extLst>
                    <a:ext uri="{FF2B5EF4-FFF2-40B4-BE49-F238E27FC236}">
                      <a16:creationId xmlns:a16="http://schemas.microsoft.com/office/drawing/2014/main" id="{269B6BE6-A3BC-44E3-A813-DAF92B429512}"/>
                    </a:ext>
                  </a:extLst>
                </p14:cNvPr>
                <p14:cNvContentPartPr/>
                <p14:nvPr/>
              </p14:nvContentPartPr>
              <p14:xfrm>
                <a:off x="2454223" y="6307303"/>
                <a:ext cx="167400" cy="268920"/>
              </p14:xfrm>
            </p:contentPart>
          </mc:Choice>
          <mc:Fallback xmlns="">
            <p:pic>
              <p:nvPicPr>
                <p:cNvPr id="261" name="Encre 260">
                  <a:extLst>
                    <a:ext uri="{FF2B5EF4-FFF2-40B4-BE49-F238E27FC236}">
                      <a16:creationId xmlns:a16="http://schemas.microsoft.com/office/drawing/2014/main" id="{269B6BE6-A3BC-44E3-A813-DAF92B42951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436223" y="6289303"/>
                  <a:ext cx="203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2" name="Encre 261">
                  <a:extLst>
                    <a:ext uri="{FF2B5EF4-FFF2-40B4-BE49-F238E27FC236}">
                      <a16:creationId xmlns:a16="http://schemas.microsoft.com/office/drawing/2014/main" id="{EAF70AD1-00DE-4C87-934B-217245170E0E}"/>
                    </a:ext>
                  </a:extLst>
                </p14:cNvPr>
                <p14:cNvContentPartPr/>
                <p14:nvPr/>
              </p14:nvContentPartPr>
              <p14:xfrm>
                <a:off x="2700823" y="6479023"/>
                <a:ext cx="123120" cy="255960"/>
              </p14:xfrm>
            </p:contentPart>
          </mc:Choice>
          <mc:Fallback xmlns="">
            <p:pic>
              <p:nvPicPr>
                <p:cNvPr id="262" name="Encre 261">
                  <a:extLst>
                    <a:ext uri="{FF2B5EF4-FFF2-40B4-BE49-F238E27FC236}">
                      <a16:creationId xmlns:a16="http://schemas.microsoft.com/office/drawing/2014/main" id="{EAF70AD1-00DE-4C87-934B-217245170E0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683183" y="6461023"/>
                  <a:ext cx="1587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3" name="Encre 262">
                  <a:extLst>
                    <a:ext uri="{FF2B5EF4-FFF2-40B4-BE49-F238E27FC236}">
                      <a16:creationId xmlns:a16="http://schemas.microsoft.com/office/drawing/2014/main" id="{4DA93CA5-A981-4974-B378-6EF019EC87B2}"/>
                    </a:ext>
                  </a:extLst>
                </p14:cNvPr>
                <p14:cNvContentPartPr/>
                <p14:nvPr/>
              </p14:nvContentPartPr>
              <p14:xfrm>
                <a:off x="2778943" y="6304783"/>
                <a:ext cx="79920" cy="23400"/>
              </p14:xfrm>
            </p:contentPart>
          </mc:Choice>
          <mc:Fallback xmlns="">
            <p:pic>
              <p:nvPicPr>
                <p:cNvPr id="263" name="Encre 262">
                  <a:extLst>
                    <a:ext uri="{FF2B5EF4-FFF2-40B4-BE49-F238E27FC236}">
                      <a16:creationId xmlns:a16="http://schemas.microsoft.com/office/drawing/2014/main" id="{4DA93CA5-A981-4974-B378-6EF019EC87B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761303" y="6286783"/>
                  <a:ext cx="11556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65" name="Encre 264">
                <a:extLst>
                  <a:ext uri="{FF2B5EF4-FFF2-40B4-BE49-F238E27FC236}">
                    <a16:creationId xmlns:a16="http://schemas.microsoft.com/office/drawing/2014/main" id="{5467FF64-7F73-4D73-ADCD-8871A58E3362}"/>
                  </a:ext>
                </a:extLst>
              </p14:cNvPr>
              <p14:cNvContentPartPr/>
              <p14:nvPr/>
            </p14:nvContentPartPr>
            <p14:xfrm>
              <a:off x="3486343" y="4980703"/>
              <a:ext cx="407520" cy="1609920"/>
            </p14:xfrm>
          </p:contentPart>
        </mc:Choice>
        <mc:Fallback xmlns="">
          <p:pic>
            <p:nvPicPr>
              <p:cNvPr id="265" name="Encre 264">
                <a:extLst>
                  <a:ext uri="{FF2B5EF4-FFF2-40B4-BE49-F238E27FC236}">
                    <a16:creationId xmlns:a16="http://schemas.microsoft.com/office/drawing/2014/main" id="{5467FF64-7F73-4D73-ADCD-8871A58E3362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3468703" y="4962703"/>
                <a:ext cx="443160" cy="164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Groupe 312">
            <a:extLst>
              <a:ext uri="{FF2B5EF4-FFF2-40B4-BE49-F238E27FC236}">
                <a16:creationId xmlns:a16="http://schemas.microsoft.com/office/drawing/2014/main" id="{A80D6EDA-AA6F-4380-86BD-23FE31990C17}"/>
              </a:ext>
            </a:extLst>
          </p:cNvPr>
          <p:cNvGrpSpPr/>
          <p:nvPr/>
        </p:nvGrpSpPr>
        <p:grpSpPr>
          <a:xfrm>
            <a:off x="4241263" y="5000503"/>
            <a:ext cx="5645520" cy="1251720"/>
            <a:chOff x="4241263" y="5000503"/>
            <a:chExt cx="5645520" cy="12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6" name="Encre 265">
                  <a:extLst>
                    <a:ext uri="{FF2B5EF4-FFF2-40B4-BE49-F238E27FC236}">
                      <a16:creationId xmlns:a16="http://schemas.microsoft.com/office/drawing/2014/main" id="{9C19B670-465D-44AF-8DF2-43103C70A40F}"/>
                    </a:ext>
                  </a:extLst>
                </p14:cNvPr>
                <p14:cNvContentPartPr/>
                <p14:nvPr/>
              </p14:nvContentPartPr>
              <p14:xfrm>
                <a:off x="4241263" y="5000503"/>
                <a:ext cx="338400" cy="286200"/>
              </p14:xfrm>
            </p:contentPart>
          </mc:Choice>
          <mc:Fallback xmlns="">
            <p:pic>
              <p:nvPicPr>
                <p:cNvPr id="266" name="Encre 265">
                  <a:extLst>
                    <a:ext uri="{FF2B5EF4-FFF2-40B4-BE49-F238E27FC236}">
                      <a16:creationId xmlns:a16="http://schemas.microsoft.com/office/drawing/2014/main" id="{9C19B670-465D-44AF-8DF2-43103C70A40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223263" y="4982863"/>
                  <a:ext cx="3740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7" name="Encre 266">
                  <a:extLst>
                    <a:ext uri="{FF2B5EF4-FFF2-40B4-BE49-F238E27FC236}">
                      <a16:creationId xmlns:a16="http://schemas.microsoft.com/office/drawing/2014/main" id="{B09F79E6-669F-425A-BDE7-30CBEEB3B084}"/>
                    </a:ext>
                  </a:extLst>
                </p14:cNvPr>
                <p14:cNvContentPartPr/>
                <p14:nvPr/>
              </p14:nvContentPartPr>
              <p14:xfrm>
                <a:off x="4631503" y="5172943"/>
                <a:ext cx="123480" cy="102600"/>
              </p14:xfrm>
            </p:contentPart>
          </mc:Choice>
          <mc:Fallback xmlns="">
            <p:pic>
              <p:nvPicPr>
                <p:cNvPr id="267" name="Encre 266">
                  <a:extLst>
                    <a:ext uri="{FF2B5EF4-FFF2-40B4-BE49-F238E27FC236}">
                      <a16:creationId xmlns:a16="http://schemas.microsoft.com/office/drawing/2014/main" id="{B09F79E6-669F-425A-BDE7-30CBEEB3B08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613863" y="5154943"/>
                  <a:ext cx="159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8" name="Encre 267">
                  <a:extLst>
                    <a:ext uri="{FF2B5EF4-FFF2-40B4-BE49-F238E27FC236}">
                      <a16:creationId xmlns:a16="http://schemas.microsoft.com/office/drawing/2014/main" id="{50451D9F-D579-4683-BEC7-9B243A2D71F9}"/>
                    </a:ext>
                  </a:extLst>
                </p14:cNvPr>
                <p14:cNvContentPartPr/>
                <p14:nvPr/>
              </p14:nvContentPartPr>
              <p14:xfrm>
                <a:off x="4883863" y="5157103"/>
                <a:ext cx="669600" cy="132120"/>
              </p14:xfrm>
            </p:contentPart>
          </mc:Choice>
          <mc:Fallback xmlns="">
            <p:pic>
              <p:nvPicPr>
                <p:cNvPr id="268" name="Encre 267">
                  <a:extLst>
                    <a:ext uri="{FF2B5EF4-FFF2-40B4-BE49-F238E27FC236}">
                      <a16:creationId xmlns:a16="http://schemas.microsoft.com/office/drawing/2014/main" id="{50451D9F-D579-4683-BEC7-9B243A2D71F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865863" y="5139463"/>
                  <a:ext cx="705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9" name="Encre 268">
                  <a:extLst>
                    <a:ext uri="{FF2B5EF4-FFF2-40B4-BE49-F238E27FC236}">
                      <a16:creationId xmlns:a16="http://schemas.microsoft.com/office/drawing/2014/main" id="{B91DA33E-782C-4895-9AC9-F7A5CE96C5BA}"/>
                    </a:ext>
                  </a:extLst>
                </p14:cNvPr>
                <p14:cNvContentPartPr/>
                <p14:nvPr/>
              </p14:nvContentPartPr>
              <p14:xfrm>
                <a:off x="5834263" y="5009143"/>
                <a:ext cx="493920" cy="268560"/>
              </p14:xfrm>
            </p:contentPart>
          </mc:Choice>
          <mc:Fallback xmlns="">
            <p:pic>
              <p:nvPicPr>
                <p:cNvPr id="269" name="Encre 268">
                  <a:extLst>
                    <a:ext uri="{FF2B5EF4-FFF2-40B4-BE49-F238E27FC236}">
                      <a16:creationId xmlns:a16="http://schemas.microsoft.com/office/drawing/2014/main" id="{B91DA33E-782C-4895-9AC9-F7A5CE96C5B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816623" y="4991503"/>
                  <a:ext cx="5295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1" name="Encre 270">
                  <a:extLst>
                    <a:ext uri="{FF2B5EF4-FFF2-40B4-BE49-F238E27FC236}">
                      <a16:creationId xmlns:a16="http://schemas.microsoft.com/office/drawing/2014/main" id="{6B465D90-904F-4464-B22F-CC5601F33589}"/>
                    </a:ext>
                  </a:extLst>
                </p14:cNvPr>
                <p14:cNvContentPartPr/>
                <p14:nvPr/>
              </p14:nvContentPartPr>
              <p14:xfrm>
                <a:off x="7175623" y="5024263"/>
                <a:ext cx="121320" cy="360"/>
              </p14:xfrm>
            </p:contentPart>
          </mc:Choice>
          <mc:Fallback xmlns="">
            <p:pic>
              <p:nvPicPr>
                <p:cNvPr id="271" name="Encre 270">
                  <a:extLst>
                    <a:ext uri="{FF2B5EF4-FFF2-40B4-BE49-F238E27FC236}">
                      <a16:creationId xmlns:a16="http://schemas.microsoft.com/office/drawing/2014/main" id="{6B465D90-904F-4464-B22F-CC5601F3358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157623" y="5006623"/>
                  <a:ext cx="156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0" name="Encre 269">
                  <a:extLst>
                    <a:ext uri="{FF2B5EF4-FFF2-40B4-BE49-F238E27FC236}">
                      <a16:creationId xmlns:a16="http://schemas.microsoft.com/office/drawing/2014/main" id="{CB21E147-EC06-4F80-AA1C-23B0B601CAE0}"/>
                    </a:ext>
                  </a:extLst>
                </p14:cNvPr>
                <p14:cNvContentPartPr/>
                <p14:nvPr/>
              </p14:nvContentPartPr>
              <p14:xfrm>
                <a:off x="6626983" y="5164663"/>
                <a:ext cx="738360" cy="320760"/>
              </p14:xfrm>
            </p:contentPart>
          </mc:Choice>
          <mc:Fallback xmlns="">
            <p:pic>
              <p:nvPicPr>
                <p:cNvPr id="270" name="Encre 269">
                  <a:extLst>
                    <a:ext uri="{FF2B5EF4-FFF2-40B4-BE49-F238E27FC236}">
                      <a16:creationId xmlns:a16="http://schemas.microsoft.com/office/drawing/2014/main" id="{CB21E147-EC06-4F80-AA1C-23B0B601CAE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608983" y="5147023"/>
                  <a:ext cx="7740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2" name="Encre 271">
                  <a:extLst>
                    <a:ext uri="{FF2B5EF4-FFF2-40B4-BE49-F238E27FC236}">
                      <a16:creationId xmlns:a16="http://schemas.microsoft.com/office/drawing/2014/main" id="{F63B5D76-9C5B-4380-BD92-2170F889B58E}"/>
                    </a:ext>
                  </a:extLst>
                </p14:cNvPr>
                <p14:cNvContentPartPr/>
                <p14:nvPr/>
              </p14:nvContentPartPr>
              <p14:xfrm>
                <a:off x="7468663" y="5165383"/>
                <a:ext cx="447840" cy="131040"/>
              </p14:xfrm>
            </p:contentPart>
          </mc:Choice>
          <mc:Fallback xmlns="">
            <p:pic>
              <p:nvPicPr>
                <p:cNvPr id="272" name="Encre 271">
                  <a:extLst>
                    <a:ext uri="{FF2B5EF4-FFF2-40B4-BE49-F238E27FC236}">
                      <a16:creationId xmlns:a16="http://schemas.microsoft.com/office/drawing/2014/main" id="{F63B5D76-9C5B-4380-BD92-2170F889B58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450663" y="5147743"/>
                  <a:ext cx="483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3" name="Encre 272">
                  <a:extLst>
                    <a:ext uri="{FF2B5EF4-FFF2-40B4-BE49-F238E27FC236}">
                      <a16:creationId xmlns:a16="http://schemas.microsoft.com/office/drawing/2014/main" id="{7126AD22-B346-49CF-BA74-6956F6F26B42}"/>
                    </a:ext>
                  </a:extLst>
                </p14:cNvPr>
                <p14:cNvContentPartPr/>
                <p14:nvPr/>
              </p14:nvContentPartPr>
              <p14:xfrm>
                <a:off x="8324383" y="5195263"/>
                <a:ext cx="251280" cy="276120"/>
              </p14:xfrm>
            </p:contentPart>
          </mc:Choice>
          <mc:Fallback xmlns="">
            <p:pic>
              <p:nvPicPr>
                <p:cNvPr id="273" name="Encre 272">
                  <a:extLst>
                    <a:ext uri="{FF2B5EF4-FFF2-40B4-BE49-F238E27FC236}">
                      <a16:creationId xmlns:a16="http://schemas.microsoft.com/office/drawing/2014/main" id="{7126AD22-B346-49CF-BA74-6956F6F26B4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306743" y="5177263"/>
                  <a:ext cx="286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4" name="Encre 273">
                  <a:extLst>
                    <a:ext uri="{FF2B5EF4-FFF2-40B4-BE49-F238E27FC236}">
                      <a16:creationId xmlns:a16="http://schemas.microsoft.com/office/drawing/2014/main" id="{7080DBB0-AAB6-4C44-85F2-2167FD010802}"/>
                    </a:ext>
                  </a:extLst>
                </p14:cNvPr>
                <p14:cNvContentPartPr/>
                <p14:nvPr/>
              </p14:nvContentPartPr>
              <p14:xfrm>
                <a:off x="8410063" y="5033263"/>
                <a:ext cx="11160" cy="2160"/>
              </p14:xfrm>
            </p:contentPart>
          </mc:Choice>
          <mc:Fallback xmlns="">
            <p:pic>
              <p:nvPicPr>
                <p:cNvPr id="274" name="Encre 273">
                  <a:extLst>
                    <a:ext uri="{FF2B5EF4-FFF2-40B4-BE49-F238E27FC236}">
                      <a16:creationId xmlns:a16="http://schemas.microsoft.com/office/drawing/2014/main" id="{7080DBB0-AAB6-4C44-85F2-2167FD01080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392423" y="5015623"/>
                  <a:ext cx="46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5" name="Encre 274">
                  <a:extLst>
                    <a:ext uri="{FF2B5EF4-FFF2-40B4-BE49-F238E27FC236}">
                      <a16:creationId xmlns:a16="http://schemas.microsoft.com/office/drawing/2014/main" id="{0485D5C9-B51A-4994-907A-F728BFE598A6}"/>
                    </a:ext>
                  </a:extLst>
                </p14:cNvPr>
                <p14:cNvContentPartPr/>
                <p14:nvPr/>
              </p14:nvContentPartPr>
              <p14:xfrm>
                <a:off x="8595823" y="5172583"/>
                <a:ext cx="682920" cy="110520"/>
              </p14:xfrm>
            </p:contentPart>
          </mc:Choice>
          <mc:Fallback xmlns="">
            <p:pic>
              <p:nvPicPr>
                <p:cNvPr id="275" name="Encre 274">
                  <a:extLst>
                    <a:ext uri="{FF2B5EF4-FFF2-40B4-BE49-F238E27FC236}">
                      <a16:creationId xmlns:a16="http://schemas.microsoft.com/office/drawing/2014/main" id="{0485D5C9-B51A-4994-907A-F728BFE598A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578183" y="5154583"/>
                  <a:ext cx="718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6" name="Encre 275">
                  <a:extLst>
                    <a:ext uri="{FF2B5EF4-FFF2-40B4-BE49-F238E27FC236}">
                      <a16:creationId xmlns:a16="http://schemas.microsoft.com/office/drawing/2014/main" id="{C9D11EE8-D4FF-4482-9E1E-D0D1B8B6D709}"/>
                    </a:ext>
                  </a:extLst>
                </p14:cNvPr>
                <p14:cNvContentPartPr/>
                <p14:nvPr/>
              </p14:nvContentPartPr>
              <p14:xfrm>
                <a:off x="9404743" y="5214703"/>
                <a:ext cx="175320" cy="79920"/>
              </p14:xfrm>
            </p:contentPart>
          </mc:Choice>
          <mc:Fallback xmlns="">
            <p:pic>
              <p:nvPicPr>
                <p:cNvPr id="276" name="Encre 275">
                  <a:extLst>
                    <a:ext uri="{FF2B5EF4-FFF2-40B4-BE49-F238E27FC236}">
                      <a16:creationId xmlns:a16="http://schemas.microsoft.com/office/drawing/2014/main" id="{C9D11EE8-D4FF-4482-9E1E-D0D1B8B6D70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386743" y="5196703"/>
                  <a:ext cx="210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7" name="Encre 276">
                  <a:extLst>
                    <a:ext uri="{FF2B5EF4-FFF2-40B4-BE49-F238E27FC236}">
                      <a16:creationId xmlns:a16="http://schemas.microsoft.com/office/drawing/2014/main" id="{4B0D5870-C7A3-4049-BEDA-CDEC98BADD50}"/>
                    </a:ext>
                  </a:extLst>
                </p14:cNvPr>
                <p14:cNvContentPartPr/>
                <p14:nvPr/>
              </p14:nvContentPartPr>
              <p14:xfrm>
                <a:off x="9490423" y="5035063"/>
                <a:ext cx="217080" cy="52200"/>
              </p14:xfrm>
            </p:contentPart>
          </mc:Choice>
          <mc:Fallback xmlns="">
            <p:pic>
              <p:nvPicPr>
                <p:cNvPr id="277" name="Encre 276">
                  <a:extLst>
                    <a:ext uri="{FF2B5EF4-FFF2-40B4-BE49-F238E27FC236}">
                      <a16:creationId xmlns:a16="http://schemas.microsoft.com/office/drawing/2014/main" id="{4B0D5870-C7A3-4049-BEDA-CDEC98BADD5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472783" y="5017423"/>
                  <a:ext cx="252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8" name="Encre 277">
                  <a:extLst>
                    <a:ext uri="{FF2B5EF4-FFF2-40B4-BE49-F238E27FC236}">
                      <a16:creationId xmlns:a16="http://schemas.microsoft.com/office/drawing/2014/main" id="{F77C6596-B1EC-4339-801F-9CFBC5A18FAE}"/>
                    </a:ext>
                  </a:extLst>
                </p14:cNvPr>
                <p14:cNvContentPartPr/>
                <p14:nvPr/>
              </p14:nvContentPartPr>
              <p14:xfrm>
                <a:off x="4310383" y="5486503"/>
                <a:ext cx="189360" cy="242640"/>
              </p14:xfrm>
            </p:contentPart>
          </mc:Choice>
          <mc:Fallback xmlns="">
            <p:pic>
              <p:nvPicPr>
                <p:cNvPr id="278" name="Encre 277">
                  <a:extLst>
                    <a:ext uri="{FF2B5EF4-FFF2-40B4-BE49-F238E27FC236}">
                      <a16:creationId xmlns:a16="http://schemas.microsoft.com/office/drawing/2014/main" id="{F77C6596-B1EC-4339-801F-9CFBC5A18FA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292383" y="5468503"/>
                  <a:ext cx="2250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9" name="Encre 278">
                  <a:extLst>
                    <a:ext uri="{FF2B5EF4-FFF2-40B4-BE49-F238E27FC236}">
                      <a16:creationId xmlns:a16="http://schemas.microsoft.com/office/drawing/2014/main" id="{88A70431-14C0-46A6-8504-444D3ABB8898}"/>
                    </a:ext>
                  </a:extLst>
                </p14:cNvPr>
                <p14:cNvContentPartPr/>
                <p14:nvPr/>
              </p14:nvContentPartPr>
              <p14:xfrm>
                <a:off x="4502983" y="5626903"/>
                <a:ext cx="159120" cy="109800"/>
              </p14:xfrm>
            </p:contentPart>
          </mc:Choice>
          <mc:Fallback xmlns="">
            <p:pic>
              <p:nvPicPr>
                <p:cNvPr id="279" name="Encre 278">
                  <a:extLst>
                    <a:ext uri="{FF2B5EF4-FFF2-40B4-BE49-F238E27FC236}">
                      <a16:creationId xmlns:a16="http://schemas.microsoft.com/office/drawing/2014/main" id="{88A70431-14C0-46A6-8504-444D3ABB889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485343" y="5608903"/>
                  <a:ext cx="194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0" name="Encre 279">
                  <a:extLst>
                    <a:ext uri="{FF2B5EF4-FFF2-40B4-BE49-F238E27FC236}">
                      <a16:creationId xmlns:a16="http://schemas.microsoft.com/office/drawing/2014/main" id="{F8855680-4C95-408C-8820-E8BEE25CE850}"/>
                    </a:ext>
                  </a:extLst>
                </p14:cNvPr>
                <p14:cNvContentPartPr/>
                <p14:nvPr/>
              </p14:nvContentPartPr>
              <p14:xfrm>
                <a:off x="4868023" y="5492983"/>
                <a:ext cx="644040" cy="505440"/>
              </p14:xfrm>
            </p:contentPart>
          </mc:Choice>
          <mc:Fallback xmlns="">
            <p:pic>
              <p:nvPicPr>
                <p:cNvPr id="280" name="Encre 279">
                  <a:extLst>
                    <a:ext uri="{FF2B5EF4-FFF2-40B4-BE49-F238E27FC236}">
                      <a16:creationId xmlns:a16="http://schemas.microsoft.com/office/drawing/2014/main" id="{F8855680-4C95-408C-8820-E8BEE25CE85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850383" y="5474983"/>
                  <a:ext cx="67968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1" name="Encre 280">
                  <a:extLst>
                    <a:ext uri="{FF2B5EF4-FFF2-40B4-BE49-F238E27FC236}">
                      <a16:creationId xmlns:a16="http://schemas.microsoft.com/office/drawing/2014/main" id="{7CCEE715-8830-4EA3-A6A9-49A4DA826294}"/>
                    </a:ext>
                  </a:extLst>
                </p14:cNvPr>
                <p14:cNvContentPartPr/>
                <p14:nvPr/>
              </p14:nvContentPartPr>
              <p14:xfrm>
                <a:off x="5372743" y="5512063"/>
                <a:ext cx="32400" cy="19080"/>
              </p14:xfrm>
            </p:contentPart>
          </mc:Choice>
          <mc:Fallback xmlns="">
            <p:pic>
              <p:nvPicPr>
                <p:cNvPr id="281" name="Encre 280">
                  <a:extLst>
                    <a:ext uri="{FF2B5EF4-FFF2-40B4-BE49-F238E27FC236}">
                      <a16:creationId xmlns:a16="http://schemas.microsoft.com/office/drawing/2014/main" id="{7CCEE715-8830-4EA3-A6A9-49A4DA82629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355103" y="5494423"/>
                  <a:ext cx="68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2" name="Encre 281">
                  <a:extLst>
                    <a:ext uri="{FF2B5EF4-FFF2-40B4-BE49-F238E27FC236}">
                      <a16:creationId xmlns:a16="http://schemas.microsoft.com/office/drawing/2014/main" id="{BA40BD0C-DA2D-4B75-8EAA-EAF3A62F7EF8}"/>
                    </a:ext>
                  </a:extLst>
                </p14:cNvPr>
                <p14:cNvContentPartPr/>
                <p14:nvPr/>
              </p14:nvContentPartPr>
              <p14:xfrm>
                <a:off x="5743183" y="5494423"/>
                <a:ext cx="376920" cy="245520"/>
              </p14:xfrm>
            </p:contentPart>
          </mc:Choice>
          <mc:Fallback xmlns="">
            <p:pic>
              <p:nvPicPr>
                <p:cNvPr id="282" name="Encre 281">
                  <a:extLst>
                    <a:ext uri="{FF2B5EF4-FFF2-40B4-BE49-F238E27FC236}">
                      <a16:creationId xmlns:a16="http://schemas.microsoft.com/office/drawing/2014/main" id="{BA40BD0C-DA2D-4B75-8EAA-EAF3A62F7EF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725543" y="5476783"/>
                  <a:ext cx="4125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3" name="Encre 282">
                  <a:extLst>
                    <a:ext uri="{FF2B5EF4-FFF2-40B4-BE49-F238E27FC236}">
                      <a16:creationId xmlns:a16="http://schemas.microsoft.com/office/drawing/2014/main" id="{594A35D0-34E7-4AE3-AB44-60C3245AADBD}"/>
                    </a:ext>
                  </a:extLst>
                </p14:cNvPr>
                <p14:cNvContentPartPr/>
                <p14:nvPr/>
              </p14:nvContentPartPr>
              <p14:xfrm>
                <a:off x="6382903" y="5616463"/>
                <a:ext cx="234360" cy="140760"/>
              </p14:xfrm>
            </p:contentPart>
          </mc:Choice>
          <mc:Fallback xmlns="">
            <p:pic>
              <p:nvPicPr>
                <p:cNvPr id="283" name="Encre 282">
                  <a:extLst>
                    <a:ext uri="{FF2B5EF4-FFF2-40B4-BE49-F238E27FC236}">
                      <a16:creationId xmlns:a16="http://schemas.microsoft.com/office/drawing/2014/main" id="{594A35D0-34E7-4AE3-AB44-60C3245AADB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365263" y="5598823"/>
                  <a:ext cx="270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9" name="Encre 288">
                  <a:extLst>
                    <a:ext uri="{FF2B5EF4-FFF2-40B4-BE49-F238E27FC236}">
                      <a16:creationId xmlns:a16="http://schemas.microsoft.com/office/drawing/2014/main" id="{C8A2D3D4-75EC-4B76-A0BD-5B7DE7084023}"/>
                    </a:ext>
                  </a:extLst>
                </p14:cNvPr>
                <p14:cNvContentPartPr/>
                <p14:nvPr/>
              </p14:nvContentPartPr>
              <p14:xfrm>
                <a:off x="6596023" y="5433943"/>
                <a:ext cx="483120" cy="309960"/>
              </p14:xfrm>
            </p:contentPart>
          </mc:Choice>
          <mc:Fallback xmlns="">
            <p:pic>
              <p:nvPicPr>
                <p:cNvPr id="289" name="Encre 288">
                  <a:extLst>
                    <a:ext uri="{FF2B5EF4-FFF2-40B4-BE49-F238E27FC236}">
                      <a16:creationId xmlns:a16="http://schemas.microsoft.com/office/drawing/2014/main" id="{C8A2D3D4-75EC-4B76-A0BD-5B7DE708402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578023" y="5415943"/>
                  <a:ext cx="5187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0" name="Encre 289">
                  <a:extLst>
                    <a:ext uri="{FF2B5EF4-FFF2-40B4-BE49-F238E27FC236}">
                      <a16:creationId xmlns:a16="http://schemas.microsoft.com/office/drawing/2014/main" id="{36CEA416-47C6-4A9D-A896-3C700AD548C6}"/>
                    </a:ext>
                  </a:extLst>
                </p14:cNvPr>
                <p14:cNvContentPartPr/>
                <p14:nvPr/>
              </p14:nvContentPartPr>
              <p14:xfrm>
                <a:off x="6600703" y="5474263"/>
                <a:ext cx="86760" cy="34200"/>
              </p14:xfrm>
            </p:contentPart>
          </mc:Choice>
          <mc:Fallback xmlns="">
            <p:pic>
              <p:nvPicPr>
                <p:cNvPr id="290" name="Encre 289">
                  <a:extLst>
                    <a:ext uri="{FF2B5EF4-FFF2-40B4-BE49-F238E27FC236}">
                      <a16:creationId xmlns:a16="http://schemas.microsoft.com/office/drawing/2014/main" id="{36CEA416-47C6-4A9D-A896-3C700AD548C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583063" y="5456263"/>
                  <a:ext cx="1224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2" name="Encre 291">
                  <a:extLst>
                    <a:ext uri="{FF2B5EF4-FFF2-40B4-BE49-F238E27FC236}">
                      <a16:creationId xmlns:a16="http://schemas.microsoft.com/office/drawing/2014/main" id="{8B80EE75-50F2-4317-880B-D7512DC80468}"/>
                    </a:ext>
                  </a:extLst>
                </p14:cNvPr>
                <p14:cNvContentPartPr/>
                <p14:nvPr/>
              </p14:nvContentPartPr>
              <p14:xfrm>
                <a:off x="7618063" y="5489743"/>
                <a:ext cx="122400" cy="222840"/>
              </p14:xfrm>
            </p:contentPart>
          </mc:Choice>
          <mc:Fallback xmlns="">
            <p:pic>
              <p:nvPicPr>
                <p:cNvPr id="292" name="Encre 291">
                  <a:extLst>
                    <a:ext uri="{FF2B5EF4-FFF2-40B4-BE49-F238E27FC236}">
                      <a16:creationId xmlns:a16="http://schemas.microsoft.com/office/drawing/2014/main" id="{8B80EE75-50F2-4317-880B-D7512DC8046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600063" y="5471743"/>
                  <a:ext cx="1580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3" name="Encre 292">
                  <a:extLst>
                    <a:ext uri="{FF2B5EF4-FFF2-40B4-BE49-F238E27FC236}">
                      <a16:creationId xmlns:a16="http://schemas.microsoft.com/office/drawing/2014/main" id="{0DEA85BF-4F7B-4D82-A0F5-A9DD583651C5}"/>
                    </a:ext>
                  </a:extLst>
                </p14:cNvPr>
                <p14:cNvContentPartPr/>
                <p14:nvPr/>
              </p14:nvContentPartPr>
              <p14:xfrm>
                <a:off x="7898503" y="5433943"/>
                <a:ext cx="32760" cy="138600"/>
              </p14:xfrm>
            </p:contentPart>
          </mc:Choice>
          <mc:Fallback xmlns="">
            <p:pic>
              <p:nvPicPr>
                <p:cNvPr id="293" name="Encre 292">
                  <a:extLst>
                    <a:ext uri="{FF2B5EF4-FFF2-40B4-BE49-F238E27FC236}">
                      <a16:creationId xmlns:a16="http://schemas.microsoft.com/office/drawing/2014/main" id="{0DEA85BF-4F7B-4D82-A0F5-A9DD583651C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880503" y="5415943"/>
                  <a:ext cx="68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4" name="Encre 293">
                  <a:extLst>
                    <a:ext uri="{FF2B5EF4-FFF2-40B4-BE49-F238E27FC236}">
                      <a16:creationId xmlns:a16="http://schemas.microsoft.com/office/drawing/2014/main" id="{48D28D93-D2F8-4AC1-B82A-0B894C38276B}"/>
                    </a:ext>
                  </a:extLst>
                </p14:cNvPr>
                <p14:cNvContentPartPr/>
                <p14:nvPr/>
              </p14:nvContentPartPr>
              <p14:xfrm>
                <a:off x="8018743" y="5625463"/>
                <a:ext cx="165960" cy="79920"/>
              </p14:xfrm>
            </p:contentPart>
          </mc:Choice>
          <mc:Fallback xmlns="">
            <p:pic>
              <p:nvPicPr>
                <p:cNvPr id="294" name="Encre 293">
                  <a:extLst>
                    <a:ext uri="{FF2B5EF4-FFF2-40B4-BE49-F238E27FC236}">
                      <a16:creationId xmlns:a16="http://schemas.microsoft.com/office/drawing/2014/main" id="{48D28D93-D2F8-4AC1-B82A-0B894C38276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000743" y="5607463"/>
                  <a:ext cx="201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5" name="Encre 294">
                  <a:extLst>
                    <a:ext uri="{FF2B5EF4-FFF2-40B4-BE49-F238E27FC236}">
                      <a16:creationId xmlns:a16="http://schemas.microsoft.com/office/drawing/2014/main" id="{6D380856-12F5-48CE-BF58-4114EAEE144A}"/>
                    </a:ext>
                  </a:extLst>
                </p14:cNvPr>
                <p14:cNvContentPartPr/>
                <p14:nvPr/>
              </p14:nvContentPartPr>
              <p14:xfrm>
                <a:off x="8221423" y="5581903"/>
                <a:ext cx="198000" cy="132120"/>
              </p14:xfrm>
            </p:contentPart>
          </mc:Choice>
          <mc:Fallback xmlns="">
            <p:pic>
              <p:nvPicPr>
                <p:cNvPr id="295" name="Encre 294">
                  <a:extLst>
                    <a:ext uri="{FF2B5EF4-FFF2-40B4-BE49-F238E27FC236}">
                      <a16:creationId xmlns:a16="http://schemas.microsoft.com/office/drawing/2014/main" id="{6D380856-12F5-48CE-BF58-4114EAEE144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203783" y="5564263"/>
                  <a:ext cx="233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6" name="Encre 295">
                  <a:extLst>
                    <a:ext uri="{FF2B5EF4-FFF2-40B4-BE49-F238E27FC236}">
                      <a16:creationId xmlns:a16="http://schemas.microsoft.com/office/drawing/2014/main" id="{1AB826BE-D613-4074-B287-6C365969EAFD}"/>
                    </a:ext>
                  </a:extLst>
                </p14:cNvPr>
                <p14:cNvContentPartPr/>
                <p14:nvPr/>
              </p14:nvContentPartPr>
              <p14:xfrm>
                <a:off x="8422303" y="5529703"/>
                <a:ext cx="7560" cy="12600"/>
              </p14:xfrm>
            </p:contentPart>
          </mc:Choice>
          <mc:Fallback xmlns="">
            <p:pic>
              <p:nvPicPr>
                <p:cNvPr id="296" name="Encre 295">
                  <a:extLst>
                    <a:ext uri="{FF2B5EF4-FFF2-40B4-BE49-F238E27FC236}">
                      <a16:creationId xmlns:a16="http://schemas.microsoft.com/office/drawing/2014/main" id="{1AB826BE-D613-4074-B287-6C365969EAF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404303" y="5511703"/>
                  <a:ext cx="43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7" name="Encre 296">
                  <a:extLst>
                    <a:ext uri="{FF2B5EF4-FFF2-40B4-BE49-F238E27FC236}">
                      <a16:creationId xmlns:a16="http://schemas.microsoft.com/office/drawing/2014/main" id="{53A929A6-7FEB-49A0-8205-01AD4F84D46F}"/>
                    </a:ext>
                  </a:extLst>
                </p14:cNvPr>
                <p14:cNvContentPartPr/>
                <p14:nvPr/>
              </p14:nvContentPartPr>
              <p14:xfrm>
                <a:off x="8464063" y="5487223"/>
                <a:ext cx="613440" cy="204840"/>
              </p14:xfrm>
            </p:contentPart>
          </mc:Choice>
          <mc:Fallback xmlns="">
            <p:pic>
              <p:nvPicPr>
                <p:cNvPr id="297" name="Encre 296">
                  <a:extLst>
                    <a:ext uri="{FF2B5EF4-FFF2-40B4-BE49-F238E27FC236}">
                      <a16:creationId xmlns:a16="http://schemas.microsoft.com/office/drawing/2014/main" id="{53A929A6-7FEB-49A0-8205-01AD4F84D46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446063" y="5469583"/>
                  <a:ext cx="649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9" name="Encre 298">
                  <a:extLst>
                    <a:ext uri="{FF2B5EF4-FFF2-40B4-BE49-F238E27FC236}">
                      <a16:creationId xmlns:a16="http://schemas.microsoft.com/office/drawing/2014/main" id="{9D60AAA6-4EC5-48F6-830A-D31A05293AC9}"/>
                    </a:ext>
                  </a:extLst>
                </p14:cNvPr>
                <p14:cNvContentPartPr/>
                <p14:nvPr/>
              </p14:nvContentPartPr>
              <p14:xfrm>
                <a:off x="4387783" y="5923903"/>
                <a:ext cx="104400" cy="205920"/>
              </p14:xfrm>
            </p:contentPart>
          </mc:Choice>
          <mc:Fallback xmlns="">
            <p:pic>
              <p:nvPicPr>
                <p:cNvPr id="299" name="Encre 298">
                  <a:extLst>
                    <a:ext uri="{FF2B5EF4-FFF2-40B4-BE49-F238E27FC236}">
                      <a16:creationId xmlns:a16="http://schemas.microsoft.com/office/drawing/2014/main" id="{9D60AAA6-4EC5-48F6-830A-D31A05293AC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370143" y="5905903"/>
                  <a:ext cx="1400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0" name="Encre 299">
                  <a:extLst>
                    <a:ext uri="{FF2B5EF4-FFF2-40B4-BE49-F238E27FC236}">
                      <a16:creationId xmlns:a16="http://schemas.microsoft.com/office/drawing/2014/main" id="{CF87A870-66EE-4FD4-93A5-C3E73BC9AEA8}"/>
                    </a:ext>
                  </a:extLst>
                </p14:cNvPr>
                <p14:cNvContentPartPr/>
                <p14:nvPr/>
              </p14:nvContentPartPr>
              <p14:xfrm>
                <a:off x="4543303" y="6029023"/>
                <a:ext cx="469800" cy="102240"/>
              </p14:xfrm>
            </p:contentPart>
          </mc:Choice>
          <mc:Fallback xmlns="">
            <p:pic>
              <p:nvPicPr>
                <p:cNvPr id="300" name="Encre 299">
                  <a:extLst>
                    <a:ext uri="{FF2B5EF4-FFF2-40B4-BE49-F238E27FC236}">
                      <a16:creationId xmlns:a16="http://schemas.microsoft.com/office/drawing/2014/main" id="{CF87A870-66EE-4FD4-93A5-C3E73BC9AEA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525663" y="6011383"/>
                  <a:ext cx="505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1" name="Encre 300">
                  <a:extLst>
                    <a:ext uri="{FF2B5EF4-FFF2-40B4-BE49-F238E27FC236}">
                      <a16:creationId xmlns:a16="http://schemas.microsoft.com/office/drawing/2014/main" id="{20E5C966-38AF-4A53-BC68-1FAFEC092F6A}"/>
                    </a:ext>
                  </a:extLst>
                </p14:cNvPr>
                <p14:cNvContentPartPr/>
                <p14:nvPr/>
              </p14:nvContentPartPr>
              <p14:xfrm>
                <a:off x="5146303" y="6057103"/>
                <a:ext cx="424440" cy="67320"/>
              </p14:xfrm>
            </p:contentPart>
          </mc:Choice>
          <mc:Fallback xmlns="">
            <p:pic>
              <p:nvPicPr>
                <p:cNvPr id="301" name="Encre 300">
                  <a:extLst>
                    <a:ext uri="{FF2B5EF4-FFF2-40B4-BE49-F238E27FC236}">
                      <a16:creationId xmlns:a16="http://schemas.microsoft.com/office/drawing/2014/main" id="{20E5C966-38AF-4A53-BC68-1FAFEC092F6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128663" y="6039463"/>
                  <a:ext cx="460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2" name="Encre 301">
                  <a:extLst>
                    <a:ext uri="{FF2B5EF4-FFF2-40B4-BE49-F238E27FC236}">
                      <a16:creationId xmlns:a16="http://schemas.microsoft.com/office/drawing/2014/main" id="{60D3C42A-ED47-40F2-9B77-EE1418051D29}"/>
                    </a:ext>
                  </a:extLst>
                </p14:cNvPr>
                <p14:cNvContentPartPr/>
                <p14:nvPr/>
              </p14:nvContentPartPr>
              <p14:xfrm>
                <a:off x="5843623" y="6035143"/>
                <a:ext cx="173160" cy="61920"/>
              </p14:xfrm>
            </p:contentPart>
          </mc:Choice>
          <mc:Fallback xmlns="">
            <p:pic>
              <p:nvPicPr>
                <p:cNvPr id="302" name="Encre 301">
                  <a:extLst>
                    <a:ext uri="{FF2B5EF4-FFF2-40B4-BE49-F238E27FC236}">
                      <a16:creationId xmlns:a16="http://schemas.microsoft.com/office/drawing/2014/main" id="{60D3C42A-ED47-40F2-9B77-EE1418051D2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825983" y="6017503"/>
                  <a:ext cx="208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3" name="Encre 302">
                  <a:extLst>
                    <a:ext uri="{FF2B5EF4-FFF2-40B4-BE49-F238E27FC236}">
                      <a16:creationId xmlns:a16="http://schemas.microsoft.com/office/drawing/2014/main" id="{79510852-0553-42AD-9368-FEEAAFA6B312}"/>
                    </a:ext>
                  </a:extLst>
                </p14:cNvPr>
                <p14:cNvContentPartPr/>
                <p14:nvPr/>
              </p14:nvContentPartPr>
              <p14:xfrm>
                <a:off x="6039103" y="5877823"/>
                <a:ext cx="966240" cy="374400"/>
              </p14:xfrm>
            </p:contentPart>
          </mc:Choice>
          <mc:Fallback xmlns="">
            <p:pic>
              <p:nvPicPr>
                <p:cNvPr id="303" name="Encre 302">
                  <a:extLst>
                    <a:ext uri="{FF2B5EF4-FFF2-40B4-BE49-F238E27FC236}">
                      <a16:creationId xmlns:a16="http://schemas.microsoft.com/office/drawing/2014/main" id="{79510852-0553-42AD-9368-FEEAAFA6B31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021103" y="5860183"/>
                  <a:ext cx="10018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6" name="Encre 305">
                  <a:extLst>
                    <a:ext uri="{FF2B5EF4-FFF2-40B4-BE49-F238E27FC236}">
                      <a16:creationId xmlns:a16="http://schemas.microsoft.com/office/drawing/2014/main" id="{E5C552D7-BB86-465B-96BD-6C2FF48CC796}"/>
                    </a:ext>
                  </a:extLst>
                </p14:cNvPr>
                <p14:cNvContentPartPr/>
                <p14:nvPr/>
              </p14:nvContentPartPr>
              <p14:xfrm>
                <a:off x="7262743" y="5831743"/>
                <a:ext cx="397800" cy="219600"/>
              </p14:xfrm>
            </p:contentPart>
          </mc:Choice>
          <mc:Fallback xmlns="">
            <p:pic>
              <p:nvPicPr>
                <p:cNvPr id="306" name="Encre 305">
                  <a:extLst>
                    <a:ext uri="{FF2B5EF4-FFF2-40B4-BE49-F238E27FC236}">
                      <a16:creationId xmlns:a16="http://schemas.microsoft.com/office/drawing/2014/main" id="{E5C552D7-BB86-465B-96BD-6C2FF48CC79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244743" y="5814103"/>
                  <a:ext cx="4334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7" name="Encre 306">
                  <a:extLst>
                    <a:ext uri="{FF2B5EF4-FFF2-40B4-BE49-F238E27FC236}">
                      <a16:creationId xmlns:a16="http://schemas.microsoft.com/office/drawing/2014/main" id="{61591757-E447-4D25-AEBB-758C3684D142}"/>
                    </a:ext>
                  </a:extLst>
                </p14:cNvPr>
                <p14:cNvContentPartPr/>
                <p14:nvPr/>
              </p14:nvContentPartPr>
              <p14:xfrm>
                <a:off x="7652983" y="5895463"/>
                <a:ext cx="190800" cy="18000"/>
              </p14:xfrm>
            </p:contentPart>
          </mc:Choice>
          <mc:Fallback xmlns="">
            <p:pic>
              <p:nvPicPr>
                <p:cNvPr id="307" name="Encre 306">
                  <a:extLst>
                    <a:ext uri="{FF2B5EF4-FFF2-40B4-BE49-F238E27FC236}">
                      <a16:creationId xmlns:a16="http://schemas.microsoft.com/office/drawing/2014/main" id="{61591757-E447-4D25-AEBB-758C3684D14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635343" y="5877463"/>
                  <a:ext cx="226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9" name="Encre 308">
                  <a:extLst>
                    <a:ext uri="{FF2B5EF4-FFF2-40B4-BE49-F238E27FC236}">
                      <a16:creationId xmlns:a16="http://schemas.microsoft.com/office/drawing/2014/main" id="{252E72AC-2F74-4315-923D-E3422DBE7C08}"/>
                    </a:ext>
                  </a:extLst>
                </p14:cNvPr>
                <p14:cNvContentPartPr/>
                <p14:nvPr/>
              </p14:nvContentPartPr>
              <p14:xfrm>
                <a:off x="8090743" y="5802223"/>
                <a:ext cx="399600" cy="232920"/>
              </p14:xfrm>
            </p:contentPart>
          </mc:Choice>
          <mc:Fallback xmlns="">
            <p:pic>
              <p:nvPicPr>
                <p:cNvPr id="309" name="Encre 308">
                  <a:extLst>
                    <a:ext uri="{FF2B5EF4-FFF2-40B4-BE49-F238E27FC236}">
                      <a16:creationId xmlns:a16="http://schemas.microsoft.com/office/drawing/2014/main" id="{252E72AC-2F74-4315-923D-E3422DBE7C0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072743" y="5784223"/>
                  <a:ext cx="4352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0" name="Encre 309">
                  <a:extLst>
                    <a:ext uri="{FF2B5EF4-FFF2-40B4-BE49-F238E27FC236}">
                      <a16:creationId xmlns:a16="http://schemas.microsoft.com/office/drawing/2014/main" id="{B0D284AD-8E40-4A5D-B55C-08C6B9BB91A7}"/>
                    </a:ext>
                  </a:extLst>
                </p14:cNvPr>
                <p14:cNvContentPartPr/>
                <p14:nvPr/>
              </p14:nvContentPartPr>
              <p14:xfrm>
                <a:off x="8825503" y="5765143"/>
                <a:ext cx="352440" cy="253080"/>
              </p14:xfrm>
            </p:contentPart>
          </mc:Choice>
          <mc:Fallback xmlns="">
            <p:pic>
              <p:nvPicPr>
                <p:cNvPr id="310" name="Encre 309">
                  <a:extLst>
                    <a:ext uri="{FF2B5EF4-FFF2-40B4-BE49-F238E27FC236}">
                      <a16:creationId xmlns:a16="http://schemas.microsoft.com/office/drawing/2014/main" id="{B0D284AD-8E40-4A5D-B55C-08C6B9BB91A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807863" y="5747143"/>
                  <a:ext cx="388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1" name="Encre 310">
                  <a:extLst>
                    <a:ext uri="{FF2B5EF4-FFF2-40B4-BE49-F238E27FC236}">
                      <a16:creationId xmlns:a16="http://schemas.microsoft.com/office/drawing/2014/main" id="{10ADD25B-35D4-4938-B49C-5E748741C86B}"/>
                    </a:ext>
                  </a:extLst>
                </p14:cNvPr>
                <p14:cNvContentPartPr/>
                <p14:nvPr/>
              </p14:nvContentPartPr>
              <p14:xfrm>
                <a:off x="9252103" y="5791783"/>
                <a:ext cx="634680" cy="145800"/>
              </p14:xfrm>
            </p:contentPart>
          </mc:Choice>
          <mc:Fallback xmlns="">
            <p:pic>
              <p:nvPicPr>
                <p:cNvPr id="311" name="Encre 310">
                  <a:extLst>
                    <a:ext uri="{FF2B5EF4-FFF2-40B4-BE49-F238E27FC236}">
                      <a16:creationId xmlns:a16="http://schemas.microsoft.com/office/drawing/2014/main" id="{10ADD25B-35D4-4938-B49C-5E748741C86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234103" y="5773783"/>
                  <a:ext cx="6703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e 319">
            <a:extLst>
              <a:ext uri="{FF2B5EF4-FFF2-40B4-BE49-F238E27FC236}">
                <a16:creationId xmlns:a16="http://schemas.microsoft.com/office/drawing/2014/main" id="{F6518724-1A4E-4346-AB98-85019542DA19}"/>
              </a:ext>
            </a:extLst>
          </p:cNvPr>
          <p:cNvGrpSpPr/>
          <p:nvPr/>
        </p:nvGrpSpPr>
        <p:grpSpPr>
          <a:xfrm>
            <a:off x="4439263" y="6284983"/>
            <a:ext cx="669960" cy="200160"/>
            <a:chOff x="4439263" y="6284983"/>
            <a:chExt cx="66996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4" name="Encre 313">
                  <a:extLst>
                    <a:ext uri="{FF2B5EF4-FFF2-40B4-BE49-F238E27FC236}">
                      <a16:creationId xmlns:a16="http://schemas.microsoft.com/office/drawing/2014/main" id="{8C0C4C9D-0859-4FAB-9C3E-EADCFEDDFAE8}"/>
                    </a:ext>
                  </a:extLst>
                </p14:cNvPr>
                <p14:cNvContentPartPr/>
                <p14:nvPr/>
              </p14:nvContentPartPr>
              <p14:xfrm>
                <a:off x="4439263" y="6284983"/>
                <a:ext cx="167400" cy="188280"/>
              </p14:xfrm>
            </p:contentPart>
          </mc:Choice>
          <mc:Fallback xmlns="">
            <p:pic>
              <p:nvPicPr>
                <p:cNvPr id="314" name="Encre 313">
                  <a:extLst>
                    <a:ext uri="{FF2B5EF4-FFF2-40B4-BE49-F238E27FC236}">
                      <a16:creationId xmlns:a16="http://schemas.microsoft.com/office/drawing/2014/main" id="{8C0C4C9D-0859-4FAB-9C3E-EADCFEDDFAE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421263" y="6266983"/>
                  <a:ext cx="203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5" name="Encre 314">
                  <a:extLst>
                    <a:ext uri="{FF2B5EF4-FFF2-40B4-BE49-F238E27FC236}">
                      <a16:creationId xmlns:a16="http://schemas.microsoft.com/office/drawing/2014/main" id="{CC2ED605-62C6-4A55-AA11-65F5A2478B5D}"/>
                    </a:ext>
                  </a:extLst>
                </p14:cNvPr>
                <p14:cNvContentPartPr/>
                <p14:nvPr/>
              </p14:nvContentPartPr>
              <p14:xfrm>
                <a:off x="4623943" y="6348343"/>
                <a:ext cx="485280" cy="136800"/>
              </p14:xfrm>
            </p:contentPart>
          </mc:Choice>
          <mc:Fallback xmlns="">
            <p:pic>
              <p:nvPicPr>
                <p:cNvPr id="315" name="Encre 314">
                  <a:extLst>
                    <a:ext uri="{FF2B5EF4-FFF2-40B4-BE49-F238E27FC236}">
                      <a16:creationId xmlns:a16="http://schemas.microsoft.com/office/drawing/2014/main" id="{CC2ED605-62C6-4A55-AA11-65F5A2478B5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605943" y="6330343"/>
                  <a:ext cx="520920" cy="17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16" name="Encre 315">
                <a:extLst>
                  <a:ext uri="{FF2B5EF4-FFF2-40B4-BE49-F238E27FC236}">
                    <a16:creationId xmlns:a16="http://schemas.microsoft.com/office/drawing/2014/main" id="{A596227F-D7B7-4F18-B3A1-9A19F90DB125}"/>
                  </a:ext>
                </a:extLst>
              </p14:cNvPr>
              <p14:cNvContentPartPr/>
              <p14:nvPr/>
            </p14:nvContentPartPr>
            <p14:xfrm>
              <a:off x="5381743" y="6362743"/>
              <a:ext cx="643680" cy="81360"/>
            </p14:xfrm>
          </p:contentPart>
        </mc:Choice>
        <mc:Fallback xmlns="">
          <p:pic>
            <p:nvPicPr>
              <p:cNvPr id="316" name="Encre 315">
                <a:extLst>
                  <a:ext uri="{FF2B5EF4-FFF2-40B4-BE49-F238E27FC236}">
                    <a16:creationId xmlns:a16="http://schemas.microsoft.com/office/drawing/2014/main" id="{A596227F-D7B7-4F18-B3A1-9A19F90DB125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5363743" y="6344743"/>
                <a:ext cx="67932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oupe 318">
            <a:extLst>
              <a:ext uri="{FF2B5EF4-FFF2-40B4-BE49-F238E27FC236}">
                <a16:creationId xmlns:a16="http://schemas.microsoft.com/office/drawing/2014/main" id="{9175DCFF-AC5E-432E-8496-DC8C08FC1E3A}"/>
              </a:ext>
            </a:extLst>
          </p:cNvPr>
          <p:cNvGrpSpPr/>
          <p:nvPr/>
        </p:nvGrpSpPr>
        <p:grpSpPr>
          <a:xfrm>
            <a:off x="6477223" y="6177703"/>
            <a:ext cx="853200" cy="293760"/>
            <a:chOff x="6477223" y="6177703"/>
            <a:chExt cx="85320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7" name="Encre 316">
                  <a:extLst>
                    <a:ext uri="{FF2B5EF4-FFF2-40B4-BE49-F238E27FC236}">
                      <a16:creationId xmlns:a16="http://schemas.microsoft.com/office/drawing/2014/main" id="{035B88A5-C8E3-4038-858C-083A68A7D33C}"/>
                    </a:ext>
                  </a:extLst>
                </p14:cNvPr>
                <p14:cNvContentPartPr/>
                <p14:nvPr/>
              </p14:nvContentPartPr>
              <p14:xfrm>
                <a:off x="6477223" y="6204703"/>
                <a:ext cx="853200" cy="266760"/>
              </p14:xfrm>
            </p:contentPart>
          </mc:Choice>
          <mc:Fallback xmlns="">
            <p:pic>
              <p:nvPicPr>
                <p:cNvPr id="317" name="Encre 316">
                  <a:extLst>
                    <a:ext uri="{FF2B5EF4-FFF2-40B4-BE49-F238E27FC236}">
                      <a16:creationId xmlns:a16="http://schemas.microsoft.com/office/drawing/2014/main" id="{035B88A5-C8E3-4038-858C-083A68A7D33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459583" y="6186703"/>
                  <a:ext cx="8888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8" name="Encre 317">
                  <a:extLst>
                    <a:ext uri="{FF2B5EF4-FFF2-40B4-BE49-F238E27FC236}">
                      <a16:creationId xmlns:a16="http://schemas.microsoft.com/office/drawing/2014/main" id="{EAE46E23-4412-46E6-A7B5-A4EBC911D869}"/>
                    </a:ext>
                  </a:extLst>
                </p14:cNvPr>
                <p14:cNvContentPartPr/>
                <p14:nvPr/>
              </p14:nvContentPartPr>
              <p14:xfrm>
                <a:off x="6781063" y="6177703"/>
                <a:ext cx="247320" cy="67680"/>
              </p14:xfrm>
            </p:contentPart>
          </mc:Choice>
          <mc:Fallback xmlns="">
            <p:pic>
              <p:nvPicPr>
                <p:cNvPr id="318" name="Encre 317">
                  <a:extLst>
                    <a:ext uri="{FF2B5EF4-FFF2-40B4-BE49-F238E27FC236}">
                      <a16:creationId xmlns:a16="http://schemas.microsoft.com/office/drawing/2014/main" id="{EAE46E23-4412-46E6-A7B5-A4EBC911D86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763423" y="6159703"/>
                  <a:ext cx="28296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e 322">
            <a:extLst>
              <a:ext uri="{FF2B5EF4-FFF2-40B4-BE49-F238E27FC236}">
                <a16:creationId xmlns:a16="http://schemas.microsoft.com/office/drawing/2014/main" id="{632D921A-7FB1-467D-A03A-AE15BEFD3522}"/>
              </a:ext>
            </a:extLst>
          </p:cNvPr>
          <p:cNvGrpSpPr/>
          <p:nvPr/>
        </p:nvGrpSpPr>
        <p:grpSpPr>
          <a:xfrm>
            <a:off x="7655503" y="6218743"/>
            <a:ext cx="1584360" cy="406080"/>
            <a:chOff x="7655503" y="6218743"/>
            <a:chExt cx="158436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1" name="Encre 320">
                  <a:extLst>
                    <a:ext uri="{FF2B5EF4-FFF2-40B4-BE49-F238E27FC236}">
                      <a16:creationId xmlns:a16="http://schemas.microsoft.com/office/drawing/2014/main" id="{8181751B-4A8C-4A01-94D9-6B048593DC04}"/>
                    </a:ext>
                  </a:extLst>
                </p14:cNvPr>
                <p14:cNvContentPartPr/>
                <p14:nvPr/>
              </p14:nvContentPartPr>
              <p14:xfrm>
                <a:off x="7655503" y="6218743"/>
                <a:ext cx="1377360" cy="406080"/>
              </p14:xfrm>
            </p:contentPart>
          </mc:Choice>
          <mc:Fallback xmlns="">
            <p:pic>
              <p:nvPicPr>
                <p:cNvPr id="321" name="Encre 320">
                  <a:extLst>
                    <a:ext uri="{FF2B5EF4-FFF2-40B4-BE49-F238E27FC236}">
                      <a16:creationId xmlns:a16="http://schemas.microsoft.com/office/drawing/2014/main" id="{8181751B-4A8C-4A01-94D9-6B048593DC0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637863" y="6200743"/>
                  <a:ext cx="14130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2" name="Encre 321">
                  <a:extLst>
                    <a:ext uri="{FF2B5EF4-FFF2-40B4-BE49-F238E27FC236}">
                      <a16:creationId xmlns:a16="http://schemas.microsoft.com/office/drawing/2014/main" id="{F5172DFE-82B8-4E1A-BA27-CBC1CFBD25EF}"/>
                    </a:ext>
                  </a:extLst>
                </p14:cNvPr>
                <p14:cNvContentPartPr/>
                <p14:nvPr/>
              </p14:nvContentPartPr>
              <p14:xfrm>
                <a:off x="9232663" y="6293983"/>
                <a:ext cx="7200" cy="44280"/>
              </p14:xfrm>
            </p:contentPart>
          </mc:Choice>
          <mc:Fallback xmlns="">
            <p:pic>
              <p:nvPicPr>
                <p:cNvPr id="322" name="Encre 321">
                  <a:extLst>
                    <a:ext uri="{FF2B5EF4-FFF2-40B4-BE49-F238E27FC236}">
                      <a16:creationId xmlns:a16="http://schemas.microsoft.com/office/drawing/2014/main" id="{F5172DFE-82B8-4E1A-BA27-CBC1CFBD25E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214663" y="6275983"/>
                  <a:ext cx="42840" cy="7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8378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DD2FA2E3-30AA-4DDB-8413-DC91E012BA1F}"/>
              </a:ext>
            </a:extLst>
          </p:cNvPr>
          <p:cNvSpPr txBox="1"/>
          <p:nvPr/>
        </p:nvSpPr>
        <p:spPr>
          <a:xfrm>
            <a:off x="632520" y="0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Exercice n°33 page 46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98C2A5C-5ABA-44AE-8BF4-1ECDA3FB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1" y="304364"/>
            <a:ext cx="3888432" cy="2486171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87357230-4798-4CF9-88AF-19AF0DA52B16}"/>
              </a:ext>
            </a:extLst>
          </p:cNvPr>
          <p:cNvGrpSpPr/>
          <p:nvPr/>
        </p:nvGrpSpPr>
        <p:grpSpPr>
          <a:xfrm>
            <a:off x="4990423" y="182623"/>
            <a:ext cx="318960" cy="331920"/>
            <a:chOff x="4990423" y="182623"/>
            <a:chExt cx="31896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Encre 1">
                  <a:extLst>
                    <a:ext uri="{FF2B5EF4-FFF2-40B4-BE49-F238E27FC236}">
                      <a16:creationId xmlns:a16="http://schemas.microsoft.com/office/drawing/2014/main" id="{5D467EC5-3A53-433E-B91C-19D7CEB61E19}"/>
                    </a:ext>
                  </a:extLst>
                </p14:cNvPr>
                <p14:cNvContentPartPr/>
                <p14:nvPr/>
              </p14:nvContentPartPr>
              <p14:xfrm>
                <a:off x="4990423" y="315463"/>
                <a:ext cx="172080" cy="120960"/>
              </p14:xfrm>
            </p:contentPart>
          </mc:Choice>
          <mc:Fallback xmlns="">
            <p:pic>
              <p:nvPicPr>
                <p:cNvPr id="2" name="Encre 1">
                  <a:extLst>
                    <a:ext uri="{FF2B5EF4-FFF2-40B4-BE49-F238E27FC236}">
                      <a16:creationId xmlns:a16="http://schemas.microsoft.com/office/drawing/2014/main" id="{5D467EC5-3A53-433E-B91C-19D7CEB61E1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72783" y="297823"/>
                  <a:ext cx="207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3D8B7A76-73FE-4623-AD5F-7955694EDA01}"/>
                    </a:ext>
                  </a:extLst>
                </p14:cNvPr>
                <p14:cNvContentPartPr/>
                <p14:nvPr/>
              </p14:nvContentPartPr>
              <p14:xfrm>
                <a:off x="5233423" y="182623"/>
                <a:ext cx="75960" cy="33192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3D8B7A76-73FE-4623-AD5F-7955694EDA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5783" y="164983"/>
                  <a:ext cx="11160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B9C1BC4F-7025-4D7E-947B-8132336AF771}"/>
              </a:ext>
            </a:extLst>
          </p:cNvPr>
          <p:cNvGrpSpPr/>
          <p:nvPr/>
        </p:nvGrpSpPr>
        <p:grpSpPr>
          <a:xfrm>
            <a:off x="5789263" y="199903"/>
            <a:ext cx="172440" cy="236880"/>
            <a:chOff x="5789263" y="199903"/>
            <a:chExt cx="17244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86D9A2D0-C6F1-4CD9-9259-9192D16BFA29}"/>
                    </a:ext>
                  </a:extLst>
                </p14:cNvPr>
                <p14:cNvContentPartPr/>
                <p14:nvPr/>
              </p14:nvContentPartPr>
              <p14:xfrm>
                <a:off x="5789263" y="242383"/>
                <a:ext cx="15840" cy="19440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86D9A2D0-C6F1-4CD9-9259-9192D16BFA2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71623" y="224383"/>
                  <a:ext cx="51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FFBE8B09-C00E-402F-9486-206FA50E0646}"/>
                    </a:ext>
                  </a:extLst>
                </p14:cNvPr>
                <p14:cNvContentPartPr/>
                <p14:nvPr/>
              </p14:nvContentPartPr>
              <p14:xfrm>
                <a:off x="5895463" y="199903"/>
                <a:ext cx="32040" cy="18864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FFBE8B09-C00E-402F-9486-206FA50E064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77463" y="181903"/>
                  <a:ext cx="67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EF896AD8-008B-4E63-8471-423A29D4670F}"/>
                    </a:ext>
                  </a:extLst>
                </p14:cNvPr>
                <p14:cNvContentPartPr/>
                <p14:nvPr/>
              </p14:nvContentPartPr>
              <p14:xfrm>
                <a:off x="5804023" y="304663"/>
                <a:ext cx="157680" cy="3564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EF896AD8-008B-4E63-8471-423A29D4670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86383" y="286663"/>
                  <a:ext cx="19332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C6D20137-3B86-4B55-93C0-4A57BDDBECA6}"/>
              </a:ext>
            </a:extLst>
          </p:cNvPr>
          <p:cNvGrpSpPr/>
          <p:nvPr/>
        </p:nvGrpSpPr>
        <p:grpSpPr>
          <a:xfrm>
            <a:off x="6139543" y="185863"/>
            <a:ext cx="622800" cy="338760"/>
            <a:chOff x="6139543" y="185863"/>
            <a:chExt cx="62280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F1124D0A-652D-4DAE-9563-63A710D532BC}"/>
                    </a:ext>
                  </a:extLst>
                </p14:cNvPr>
                <p14:cNvContentPartPr/>
                <p14:nvPr/>
              </p14:nvContentPartPr>
              <p14:xfrm>
                <a:off x="6139543" y="208543"/>
                <a:ext cx="184320" cy="20772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F1124D0A-652D-4DAE-9563-63A710D532B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21543" y="190903"/>
                  <a:ext cx="2199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CB99E0D3-CED1-450B-A296-D80D498BFC45}"/>
                    </a:ext>
                  </a:extLst>
                </p14:cNvPr>
                <p14:cNvContentPartPr/>
                <p14:nvPr/>
              </p14:nvContentPartPr>
              <p14:xfrm>
                <a:off x="6401623" y="211783"/>
                <a:ext cx="132120" cy="181800"/>
              </p14:xfrm>
            </p:contentPart>
          </mc:Choice>
          <mc:Fallback xmlns=""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CB99E0D3-CED1-450B-A296-D80D498BFC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83623" y="193783"/>
                  <a:ext cx="167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95754FD9-A31E-43F0-BCC8-B0CE8DF9586A}"/>
                    </a:ext>
                  </a:extLst>
                </p14:cNvPr>
                <p14:cNvContentPartPr/>
                <p14:nvPr/>
              </p14:nvContentPartPr>
              <p14:xfrm>
                <a:off x="6617623" y="374143"/>
                <a:ext cx="59400" cy="15048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95754FD9-A31E-43F0-BCC8-B0CE8DF9586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99623" y="356503"/>
                  <a:ext cx="95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AA16E9C6-F40D-43E9-93E3-CF727FE66EB0}"/>
                    </a:ext>
                  </a:extLst>
                </p14:cNvPr>
                <p14:cNvContentPartPr/>
                <p14:nvPr/>
              </p14:nvContentPartPr>
              <p14:xfrm>
                <a:off x="6670543" y="185863"/>
                <a:ext cx="91800" cy="576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AA16E9C6-F40D-43E9-93E3-CF727FE66EB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52903" y="168223"/>
                  <a:ext cx="12744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B527EC51-BE06-4C91-82B0-EA1FB469791C}"/>
                  </a:ext>
                </a:extLst>
              </p14:cNvPr>
              <p14:cNvContentPartPr/>
              <p14:nvPr/>
            </p14:nvContentPartPr>
            <p14:xfrm>
              <a:off x="6932263" y="121423"/>
              <a:ext cx="270000" cy="41040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B527EC51-BE06-4C91-82B0-EA1FB469791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14623" y="103783"/>
                <a:ext cx="305640" cy="44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e 49">
            <a:extLst>
              <a:ext uri="{FF2B5EF4-FFF2-40B4-BE49-F238E27FC236}">
                <a16:creationId xmlns:a16="http://schemas.microsoft.com/office/drawing/2014/main" id="{4B59F6EF-585E-4989-B570-A6D6DEE9E016}"/>
              </a:ext>
            </a:extLst>
          </p:cNvPr>
          <p:cNvGrpSpPr/>
          <p:nvPr/>
        </p:nvGrpSpPr>
        <p:grpSpPr>
          <a:xfrm>
            <a:off x="7418623" y="130423"/>
            <a:ext cx="838080" cy="412560"/>
            <a:chOff x="7418623" y="130423"/>
            <a:chExt cx="83808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F35F4B44-0848-403D-ACEA-BBA6AABF7A84}"/>
                    </a:ext>
                  </a:extLst>
                </p14:cNvPr>
                <p14:cNvContentPartPr/>
                <p14:nvPr/>
              </p14:nvContentPartPr>
              <p14:xfrm>
                <a:off x="7418623" y="168223"/>
                <a:ext cx="177480" cy="24948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F35F4B44-0848-403D-ACEA-BBA6AABF7A8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00983" y="150223"/>
                  <a:ext cx="213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36120D27-F50C-4456-867C-7472832577C0}"/>
                    </a:ext>
                  </a:extLst>
                </p14:cNvPr>
                <p14:cNvContentPartPr/>
                <p14:nvPr/>
              </p14:nvContentPartPr>
              <p14:xfrm>
                <a:off x="7678903" y="175423"/>
                <a:ext cx="159480" cy="22428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36120D27-F50C-4456-867C-7472832577C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61263" y="157783"/>
                  <a:ext cx="195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6CF768C2-252D-4E9C-9CF0-FAD454A8349A}"/>
                    </a:ext>
                  </a:extLst>
                </p14:cNvPr>
                <p14:cNvContentPartPr/>
                <p14:nvPr/>
              </p14:nvContentPartPr>
              <p14:xfrm>
                <a:off x="7941703" y="356863"/>
                <a:ext cx="52200" cy="18612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6CF768C2-252D-4E9C-9CF0-FAD454A8349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23703" y="338863"/>
                  <a:ext cx="87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A3967E46-B932-45A8-AF53-91C108954846}"/>
                    </a:ext>
                  </a:extLst>
                </p14:cNvPr>
                <p14:cNvContentPartPr/>
                <p14:nvPr/>
              </p14:nvContentPartPr>
              <p14:xfrm>
                <a:off x="7990663" y="130423"/>
                <a:ext cx="90000" cy="9828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A3967E46-B932-45A8-AF53-91C10895484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72663" y="112783"/>
                  <a:ext cx="125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9" name="Encre 48">
                  <a:extLst>
                    <a:ext uri="{FF2B5EF4-FFF2-40B4-BE49-F238E27FC236}">
                      <a16:creationId xmlns:a16="http://schemas.microsoft.com/office/drawing/2014/main" id="{E912682E-C285-4E68-8D70-10E47C2A3927}"/>
                    </a:ext>
                  </a:extLst>
                </p14:cNvPr>
                <p14:cNvContentPartPr/>
                <p14:nvPr/>
              </p14:nvContentPartPr>
              <p14:xfrm>
                <a:off x="8199463" y="139063"/>
                <a:ext cx="57240" cy="9720"/>
              </p14:xfrm>
            </p:contentPart>
          </mc:Choice>
          <mc:Fallback xmlns="">
            <p:pic>
              <p:nvPicPr>
                <p:cNvPr id="49" name="Encre 48">
                  <a:extLst>
                    <a:ext uri="{FF2B5EF4-FFF2-40B4-BE49-F238E27FC236}">
                      <a16:creationId xmlns:a16="http://schemas.microsoft.com/office/drawing/2014/main" id="{E912682E-C285-4E68-8D70-10E47C2A392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81463" y="121063"/>
                  <a:ext cx="928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B751F32-15B6-4E62-B93D-7ACB02D3C10A}"/>
              </a:ext>
            </a:extLst>
          </p:cNvPr>
          <p:cNvGrpSpPr/>
          <p:nvPr/>
        </p:nvGrpSpPr>
        <p:grpSpPr>
          <a:xfrm>
            <a:off x="6666583" y="809743"/>
            <a:ext cx="1337400" cy="398520"/>
            <a:chOff x="6666583" y="809743"/>
            <a:chExt cx="133740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1" name="Encre 50">
                  <a:extLst>
                    <a:ext uri="{FF2B5EF4-FFF2-40B4-BE49-F238E27FC236}">
                      <a16:creationId xmlns:a16="http://schemas.microsoft.com/office/drawing/2014/main" id="{0D8A3933-D291-47E2-AEE6-124B615C98BB}"/>
                    </a:ext>
                  </a:extLst>
                </p14:cNvPr>
                <p14:cNvContentPartPr/>
                <p14:nvPr/>
              </p14:nvContentPartPr>
              <p14:xfrm>
                <a:off x="6666583" y="844303"/>
                <a:ext cx="273960" cy="315720"/>
              </p14:xfrm>
            </p:contentPart>
          </mc:Choice>
          <mc:Fallback xmlns="">
            <p:pic>
              <p:nvPicPr>
                <p:cNvPr id="51" name="Encre 50">
                  <a:extLst>
                    <a:ext uri="{FF2B5EF4-FFF2-40B4-BE49-F238E27FC236}">
                      <a16:creationId xmlns:a16="http://schemas.microsoft.com/office/drawing/2014/main" id="{0D8A3933-D291-47E2-AEE6-124B615C98B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48943" y="826303"/>
                  <a:ext cx="3096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E8C42E4A-3CDE-4D21-9D32-E4D6AE4546E2}"/>
                    </a:ext>
                  </a:extLst>
                </p14:cNvPr>
                <p14:cNvContentPartPr/>
                <p14:nvPr/>
              </p14:nvContentPartPr>
              <p14:xfrm>
                <a:off x="7079503" y="886423"/>
                <a:ext cx="18360" cy="20808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E8C42E4A-3CDE-4D21-9D32-E4D6AE4546E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61503" y="868783"/>
                  <a:ext cx="540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3" name="Encre 52">
                  <a:extLst>
                    <a:ext uri="{FF2B5EF4-FFF2-40B4-BE49-F238E27FC236}">
                      <a16:creationId xmlns:a16="http://schemas.microsoft.com/office/drawing/2014/main" id="{EB031A35-01C7-455D-B93A-27BC9BDE7D45}"/>
                    </a:ext>
                  </a:extLst>
                </p14:cNvPr>
                <p14:cNvContentPartPr/>
                <p14:nvPr/>
              </p14:nvContentPartPr>
              <p14:xfrm>
                <a:off x="7189663" y="878503"/>
                <a:ext cx="14040" cy="153720"/>
              </p14:xfrm>
            </p:contentPart>
          </mc:Choice>
          <mc:Fallback xmlns="">
            <p:pic>
              <p:nvPicPr>
                <p:cNvPr id="53" name="Encre 52">
                  <a:extLst>
                    <a:ext uri="{FF2B5EF4-FFF2-40B4-BE49-F238E27FC236}">
                      <a16:creationId xmlns:a16="http://schemas.microsoft.com/office/drawing/2014/main" id="{EB031A35-01C7-455D-B93A-27BC9BDE7D4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71663" y="860863"/>
                  <a:ext cx="49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C7BCDF0A-A954-4930-BBD2-4342C1D5BB65}"/>
                    </a:ext>
                  </a:extLst>
                </p14:cNvPr>
                <p14:cNvContentPartPr/>
                <p14:nvPr/>
              </p14:nvContentPartPr>
              <p14:xfrm>
                <a:off x="7089943" y="946903"/>
                <a:ext cx="181440" cy="4500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C7BCDF0A-A954-4930-BBD2-4342C1D5BB6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72303" y="928903"/>
                  <a:ext cx="217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5" name="Encre 54">
                  <a:extLst>
                    <a:ext uri="{FF2B5EF4-FFF2-40B4-BE49-F238E27FC236}">
                      <a16:creationId xmlns:a16="http://schemas.microsoft.com/office/drawing/2014/main" id="{8BDF5DFD-11C4-43D4-A415-617914A92885}"/>
                    </a:ext>
                  </a:extLst>
                </p14:cNvPr>
                <p14:cNvContentPartPr/>
                <p14:nvPr/>
              </p14:nvContentPartPr>
              <p14:xfrm>
                <a:off x="7379383" y="861583"/>
                <a:ext cx="152640" cy="191880"/>
              </p14:xfrm>
            </p:contentPart>
          </mc:Choice>
          <mc:Fallback xmlns="">
            <p:pic>
              <p:nvPicPr>
                <p:cNvPr id="55" name="Encre 54">
                  <a:extLst>
                    <a:ext uri="{FF2B5EF4-FFF2-40B4-BE49-F238E27FC236}">
                      <a16:creationId xmlns:a16="http://schemas.microsoft.com/office/drawing/2014/main" id="{8BDF5DFD-11C4-43D4-A415-617914A9288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61383" y="843943"/>
                  <a:ext cx="188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180256EF-BC62-4262-900B-55547F02FA0F}"/>
                    </a:ext>
                  </a:extLst>
                </p14:cNvPr>
                <p14:cNvContentPartPr/>
                <p14:nvPr/>
              </p14:nvContentPartPr>
              <p14:xfrm>
                <a:off x="7663063" y="865903"/>
                <a:ext cx="158400" cy="18900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180256EF-BC62-4262-900B-55547F02FA0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45423" y="847903"/>
                  <a:ext cx="1940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F08649BB-F006-42A9-8B97-D50440CAA227}"/>
                    </a:ext>
                  </a:extLst>
                </p14:cNvPr>
                <p14:cNvContentPartPr/>
                <p14:nvPr/>
              </p14:nvContentPartPr>
              <p14:xfrm>
                <a:off x="7915783" y="1022143"/>
                <a:ext cx="88200" cy="18612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F08649BB-F006-42A9-8B97-D50440CAA2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97783" y="1004503"/>
                  <a:ext cx="123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164C59F0-6E26-4E54-BAD3-A5B8621CAB7D}"/>
                    </a:ext>
                  </a:extLst>
                </p14:cNvPr>
                <p14:cNvContentPartPr/>
                <p14:nvPr/>
              </p14:nvContentPartPr>
              <p14:xfrm>
                <a:off x="7879063" y="809743"/>
                <a:ext cx="97560" cy="936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164C59F0-6E26-4E54-BAD3-A5B8621CAB7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61063" y="791743"/>
                  <a:ext cx="1332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A5893840-1F77-46AE-88BB-3B9D23CC8146}"/>
              </a:ext>
            </a:extLst>
          </p:cNvPr>
          <p:cNvGrpSpPr/>
          <p:nvPr/>
        </p:nvGrpSpPr>
        <p:grpSpPr>
          <a:xfrm>
            <a:off x="5747143" y="861583"/>
            <a:ext cx="903240" cy="478440"/>
            <a:chOff x="5747143" y="861583"/>
            <a:chExt cx="90324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1" name="Encre 60">
                  <a:extLst>
                    <a:ext uri="{FF2B5EF4-FFF2-40B4-BE49-F238E27FC236}">
                      <a16:creationId xmlns:a16="http://schemas.microsoft.com/office/drawing/2014/main" id="{92FA3EFA-D2B2-4CD6-938F-B623E4EDF8E3}"/>
                    </a:ext>
                  </a:extLst>
                </p14:cNvPr>
                <p14:cNvContentPartPr/>
                <p14:nvPr/>
              </p14:nvContentPartPr>
              <p14:xfrm>
                <a:off x="5747143" y="878503"/>
                <a:ext cx="26640" cy="269280"/>
              </p14:xfrm>
            </p:contentPart>
          </mc:Choice>
          <mc:Fallback xmlns="">
            <p:pic>
              <p:nvPicPr>
                <p:cNvPr id="61" name="Encre 60">
                  <a:extLst>
                    <a:ext uri="{FF2B5EF4-FFF2-40B4-BE49-F238E27FC236}">
                      <a16:creationId xmlns:a16="http://schemas.microsoft.com/office/drawing/2014/main" id="{92FA3EFA-D2B2-4CD6-938F-B623E4EDF8E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29503" y="860863"/>
                  <a:ext cx="622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E093C21E-BAEE-457F-8BC9-1AE3F44786E2}"/>
                    </a:ext>
                  </a:extLst>
                </p14:cNvPr>
                <p14:cNvContentPartPr/>
                <p14:nvPr/>
              </p14:nvContentPartPr>
              <p14:xfrm>
                <a:off x="5879263" y="861583"/>
                <a:ext cx="34200" cy="287280"/>
              </p14:xfrm>
            </p:contentPart>
          </mc:Choice>
          <mc:Fallback xmlns=""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E093C21E-BAEE-457F-8BC9-1AE3F44786E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61623" y="843943"/>
                  <a:ext cx="69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3" name="Encre 62">
                  <a:extLst>
                    <a:ext uri="{FF2B5EF4-FFF2-40B4-BE49-F238E27FC236}">
                      <a16:creationId xmlns:a16="http://schemas.microsoft.com/office/drawing/2014/main" id="{35A03CBC-0863-4C5A-8435-B77566C718CF}"/>
                    </a:ext>
                  </a:extLst>
                </p14:cNvPr>
                <p14:cNvContentPartPr/>
                <p14:nvPr/>
              </p14:nvContentPartPr>
              <p14:xfrm>
                <a:off x="5784223" y="1027543"/>
                <a:ext cx="142920" cy="34920"/>
              </p14:xfrm>
            </p:contentPart>
          </mc:Choice>
          <mc:Fallback xmlns="">
            <p:pic>
              <p:nvPicPr>
                <p:cNvPr id="63" name="Encre 62">
                  <a:extLst>
                    <a:ext uri="{FF2B5EF4-FFF2-40B4-BE49-F238E27FC236}">
                      <a16:creationId xmlns:a16="http://schemas.microsoft.com/office/drawing/2014/main" id="{35A03CBC-0863-4C5A-8435-B77566C718C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66583" y="1009543"/>
                  <a:ext cx="178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7BDE3E58-BE1E-4B1E-A3AF-28BDD749DBA1}"/>
                    </a:ext>
                  </a:extLst>
                </p14:cNvPr>
                <p14:cNvContentPartPr/>
                <p14:nvPr/>
              </p14:nvContentPartPr>
              <p14:xfrm>
                <a:off x="6048103" y="1062103"/>
                <a:ext cx="90000" cy="14040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7BDE3E58-BE1E-4B1E-A3AF-28BDD749DBA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30463" y="1044463"/>
                  <a:ext cx="125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CFD636D9-D60C-4B33-9015-7F24771A09A7}"/>
                    </a:ext>
                  </a:extLst>
                </p14:cNvPr>
                <p14:cNvContentPartPr/>
                <p14:nvPr/>
              </p14:nvContentPartPr>
              <p14:xfrm>
                <a:off x="6277423" y="953023"/>
                <a:ext cx="104760" cy="203760"/>
              </p14:xfrm>
            </p:contentPart>
          </mc:Choice>
          <mc:Fallback xmlns=""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CFD636D9-D60C-4B33-9015-7F24771A09A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59783" y="935383"/>
                  <a:ext cx="1404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6A44AABC-AFDE-4E7D-970B-6061771B20FE}"/>
                    </a:ext>
                  </a:extLst>
                </p14:cNvPr>
                <p14:cNvContentPartPr/>
                <p14:nvPr/>
              </p14:nvContentPartPr>
              <p14:xfrm>
                <a:off x="6478663" y="917743"/>
                <a:ext cx="148320" cy="21096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6A44AABC-AFDE-4E7D-970B-6061771B20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60663" y="900103"/>
                  <a:ext cx="183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E73A7C8B-DF86-4540-B061-12C71310E23B}"/>
                    </a:ext>
                  </a:extLst>
                </p14:cNvPr>
                <p14:cNvContentPartPr/>
                <p14:nvPr/>
              </p14:nvContentPartPr>
              <p14:xfrm>
                <a:off x="6570103" y="1187383"/>
                <a:ext cx="80280" cy="15264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E73A7C8B-DF86-4540-B061-12C71310E23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52463" y="1169743"/>
                  <a:ext cx="11592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0AFCD8D2-4BBD-4304-9B67-736133A92168}"/>
              </a:ext>
            </a:extLst>
          </p:cNvPr>
          <p:cNvGrpSpPr/>
          <p:nvPr/>
        </p:nvGrpSpPr>
        <p:grpSpPr>
          <a:xfrm>
            <a:off x="4844983" y="1511023"/>
            <a:ext cx="398160" cy="533160"/>
            <a:chOff x="4844983" y="1511023"/>
            <a:chExt cx="398160" cy="5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E751E32C-3E2D-4091-80ED-353F9520ECBB}"/>
                    </a:ext>
                  </a:extLst>
                </p14:cNvPr>
                <p14:cNvContentPartPr/>
                <p14:nvPr/>
              </p14:nvContentPartPr>
              <p14:xfrm>
                <a:off x="4844983" y="1544143"/>
                <a:ext cx="275040" cy="311040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E751E32C-3E2D-4091-80ED-353F9520ECB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26983" y="1526503"/>
                  <a:ext cx="3106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76207AA0-058E-437C-B523-561F54201FE2}"/>
                    </a:ext>
                  </a:extLst>
                </p14:cNvPr>
                <p14:cNvContentPartPr/>
                <p14:nvPr/>
              </p14:nvContentPartPr>
              <p14:xfrm>
                <a:off x="5108863" y="1511023"/>
                <a:ext cx="134280" cy="53316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76207AA0-058E-437C-B523-561F54201FE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091223" y="1493023"/>
                  <a:ext cx="169920" cy="56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e 100">
            <a:extLst>
              <a:ext uri="{FF2B5EF4-FFF2-40B4-BE49-F238E27FC236}">
                <a16:creationId xmlns:a16="http://schemas.microsoft.com/office/drawing/2014/main" id="{0FDD6085-0967-46D6-9464-9F002B437369}"/>
              </a:ext>
            </a:extLst>
          </p:cNvPr>
          <p:cNvGrpSpPr/>
          <p:nvPr/>
        </p:nvGrpSpPr>
        <p:grpSpPr>
          <a:xfrm>
            <a:off x="9055543" y="164983"/>
            <a:ext cx="271440" cy="307080"/>
            <a:chOff x="9055543" y="164983"/>
            <a:chExt cx="27144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33562789-A64D-4732-A2CF-263EDC738066}"/>
                    </a:ext>
                  </a:extLst>
                </p14:cNvPr>
                <p14:cNvContentPartPr/>
                <p14:nvPr/>
              </p14:nvContentPartPr>
              <p14:xfrm>
                <a:off x="9134743" y="284863"/>
                <a:ext cx="131400" cy="8496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33562789-A64D-4732-A2CF-263EDC73806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17103" y="267223"/>
                  <a:ext cx="167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3" name="Encre 72">
                  <a:extLst>
                    <a:ext uri="{FF2B5EF4-FFF2-40B4-BE49-F238E27FC236}">
                      <a16:creationId xmlns:a16="http://schemas.microsoft.com/office/drawing/2014/main" id="{33016ABE-A04D-4ABA-9451-5509E2B87D61}"/>
                    </a:ext>
                  </a:extLst>
                </p14:cNvPr>
                <p14:cNvContentPartPr/>
                <p14:nvPr/>
              </p14:nvContentPartPr>
              <p14:xfrm>
                <a:off x="9055543" y="164983"/>
                <a:ext cx="271440" cy="307080"/>
              </p14:xfrm>
            </p:contentPart>
          </mc:Choice>
          <mc:Fallback xmlns="">
            <p:pic>
              <p:nvPicPr>
                <p:cNvPr id="73" name="Encre 72">
                  <a:extLst>
                    <a:ext uri="{FF2B5EF4-FFF2-40B4-BE49-F238E27FC236}">
                      <a16:creationId xmlns:a16="http://schemas.microsoft.com/office/drawing/2014/main" id="{33016ABE-A04D-4ABA-9451-5509E2B87D6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37903" y="146983"/>
                  <a:ext cx="30708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4C72946B-4C18-4043-A757-F4A3E765BC14}"/>
              </a:ext>
            </a:extLst>
          </p:cNvPr>
          <p:cNvGrpSpPr/>
          <p:nvPr/>
        </p:nvGrpSpPr>
        <p:grpSpPr>
          <a:xfrm>
            <a:off x="8891023" y="913423"/>
            <a:ext cx="381240" cy="277200"/>
            <a:chOff x="8891023" y="913423"/>
            <a:chExt cx="38124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F26AC832-C9BB-4E08-847B-A713D247E9E7}"/>
                    </a:ext>
                  </a:extLst>
                </p14:cNvPr>
                <p14:cNvContentPartPr/>
                <p14:nvPr/>
              </p14:nvContentPartPr>
              <p14:xfrm>
                <a:off x="9038983" y="1001263"/>
                <a:ext cx="121320" cy="111600"/>
              </p14:xfrm>
            </p:contentPart>
          </mc:Choice>
          <mc:Fallback xmlns=""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F26AC832-C9BB-4E08-847B-A713D247E9E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21343" y="983623"/>
                  <a:ext cx="156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01818E9F-0339-4A65-9387-0BABC65B22A6}"/>
                    </a:ext>
                  </a:extLst>
                </p14:cNvPr>
                <p14:cNvContentPartPr/>
                <p14:nvPr/>
              </p14:nvContentPartPr>
              <p14:xfrm>
                <a:off x="8891023" y="913423"/>
                <a:ext cx="381240" cy="27720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01818E9F-0339-4A65-9387-0BABC65B22A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73023" y="895423"/>
                  <a:ext cx="41688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0436FF24-91DA-4601-A92A-E9A951FDEDD2}"/>
              </a:ext>
            </a:extLst>
          </p:cNvPr>
          <p:cNvGrpSpPr/>
          <p:nvPr/>
        </p:nvGrpSpPr>
        <p:grpSpPr>
          <a:xfrm>
            <a:off x="5618983" y="1612183"/>
            <a:ext cx="1657440" cy="259560"/>
            <a:chOff x="5618983" y="1612183"/>
            <a:chExt cx="16574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C83049C4-362E-4A8A-9C93-6645BF5AE468}"/>
                    </a:ext>
                  </a:extLst>
                </p14:cNvPr>
                <p14:cNvContentPartPr/>
                <p14:nvPr/>
              </p14:nvContentPartPr>
              <p14:xfrm>
                <a:off x="5618983" y="1616503"/>
                <a:ext cx="189360" cy="23580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C83049C4-362E-4A8A-9C93-6645BF5AE46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600983" y="1598863"/>
                  <a:ext cx="2250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BE217B63-6E85-47B4-BB2E-B421E18E5728}"/>
                    </a:ext>
                  </a:extLst>
                </p14:cNvPr>
                <p14:cNvContentPartPr/>
                <p14:nvPr/>
              </p14:nvContentPartPr>
              <p14:xfrm>
                <a:off x="5859463" y="1738903"/>
                <a:ext cx="657000" cy="13284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BE217B63-6E85-47B4-BB2E-B421E18E572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841463" y="1720903"/>
                  <a:ext cx="692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F6A1A640-A4C1-4E43-9155-FEF254BAE3D9}"/>
                    </a:ext>
                  </a:extLst>
                </p14:cNvPr>
                <p14:cNvContentPartPr/>
                <p14:nvPr/>
              </p14:nvContentPartPr>
              <p14:xfrm>
                <a:off x="6687823" y="1612183"/>
                <a:ext cx="588600" cy="25020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F6A1A640-A4C1-4E43-9155-FEF254BAE3D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69823" y="1594183"/>
                  <a:ext cx="62424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262C85D3-6AB4-4A61-9D99-B2CB2DF03CCD}"/>
              </a:ext>
            </a:extLst>
          </p:cNvPr>
          <p:cNvGrpSpPr/>
          <p:nvPr/>
        </p:nvGrpSpPr>
        <p:grpSpPr>
          <a:xfrm>
            <a:off x="7557583" y="1517503"/>
            <a:ext cx="1652040" cy="347760"/>
            <a:chOff x="7557583" y="1517503"/>
            <a:chExt cx="165204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181BB0B6-F890-47FA-94FE-FC7867A6FB81}"/>
                    </a:ext>
                  </a:extLst>
                </p14:cNvPr>
                <p14:cNvContentPartPr/>
                <p14:nvPr/>
              </p14:nvContentPartPr>
              <p14:xfrm>
                <a:off x="7557583" y="1683103"/>
                <a:ext cx="208800" cy="12996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181BB0B6-F890-47FA-94FE-FC7867A6FB8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539583" y="1665103"/>
                  <a:ext cx="244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1CCB5E67-44DF-4C06-8354-DDE6953DE396}"/>
                    </a:ext>
                  </a:extLst>
                </p14:cNvPr>
                <p14:cNvContentPartPr/>
                <p14:nvPr/>
              </p14:nvContentPartPr>
              <p14:xfrm>
                <a:off x="7727503" y="1517503"/>
                <a:ext cx="909000" cy="34776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1CCB5E67-44DF-4C06-8354-DDE6953DE39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09863" y="1499503"/>
                  <a:ext cx="9446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E22F1078-9637-4950-9BBD-22EAEE016448}"/>
                    </a:ext>
                  </a:extLst>
                </p14:cNvPr>
                <p14:cNvContentPartPr/>
                <p14:nvPr/>
              </p14:nvContentPartPr>
              <p14:xfrm>
                <a:off x="8841343" y="1665463"/>
                <a:ext cx="120960" cy="12204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E22F1078-9637-4950-9BBD-22EAEE01644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23343" y="1647823"/>
                  <a:ext cx="156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DB2856D6-039A-4642-B61A-9CB18D30CBF8}"/>
                    </a:ext>
                  </a:extLst>
                </p14:cNvPr>
                <p14:cNvContentPartPr/>
                <p14:nvPr/>
              </p14:nvContentPartPr>
              <p14:xfrm>
                <a:off x="8775823" y="1540903"/>
                <a:ext cx="433800" cy="30816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DB2856D6-039A-4642-B61A-9CB18D30CBF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758183" y="1523263"/>
                  <a:ext cx="469440" cy="34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97EB1DB6-FD1B-457E-B299-51EB315B9B54}"/>
              </a:ext>
            </a:extLst>
          </p:cNvPr>
          <p:cNvGrpSpPr/>
          <p:nvPr/>
        </p:nvGrpSpPr>
        <p:grpSpPr>
          <a:xfrm>
            <a:off x="4727263" y="1986583"/>
            <a:ext cx="5056560" cy="958320"/>
            <a:chOff x="4727263" y="1986583"/>
            <a:chExt cx="5056560" cy="95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4" name="Encre 93">
                  <a:extLst>
                    <a:ext uri="{FF2B5EF4-FFF2-40B4-BE49-F238E27FC236}">
                      <a16:creationId xmlns:a16="http://schemas.microsoft.com/office/drawing/2014/main" id="{C2E5CD7F-C6B5-40AA-9D53-A98191418DFA}"/>
                    </a:ext>
                  </a:extLst>
                </p14:cNvPr>
                <p14:cNvContentPartPr/>
                <p14:nvPr/>
              </p14:nvContentPartPr>
              <p14:xfrm>
                <a:off x="7776463" y="2071903"/>
                <a:ext cx="765000" cy="322920"/>
              </p14:xfrm>
            </p:contentPart>
          </mc:Choice>
          <mc:Fallback xmlns="">
            <p:pic>
              <p:nvPicPr>
                <p:cNvPr id="94" name="Encre 93">
                  <a:extLst>
                    <a:ext uri="{FF2B5EF4-FFF2-40B4-BE49-F238E27FC236}">
                      <a16:creationId xmlns:a16="http://schemas.microsoft.com/office/drawing/2014/main" id="{C2E5CD7F-C6B5-40AA-9D53-A98191418DF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58823" y="2054263"/>
                  <a:ext cx="8006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5" name="Encre 94">
                  <a:extLst>
                    <a:ext uri="{FF2B5EF4-FFF2-40B4-BE49-F238E27FC236}">
                      <a16:creationId xmlns:a16="http://schemas.microsoft.com/office/drawing/2014/main" id="{16238A5B-7501-4947-97F1-3DAAFAB9CE3C}"/>
                    </a:ext>
                  </a:extLst>
                </p14:cNvPr>
                <p14:cNvContentPartPr/>
                <p14:nvPr/>
              </p14:nvContentPartPr>
              <p14:xfrm>
                <a:off x="8107303" y="2050303"/>
                <a:ext cx="106200" cy="39960"/>
              </p14:xfrm>
            </p:contentPart>
          </mc:Choice>
          <mc:Fallback xmlns="">
            <p:pic>
              <p:nvPicPr>
                <p:cNvPr id="95" name="Encre 94">
                  <a:extLst>
                    <a:ext uri="{FF2B5EF4-FFF2-40B4-BE49-F238E27FC236}">
                      <a16:creationId xmlns:a16="http://schemas.microsoft.com/office/drawing/2014/main" id="{16238A5B-7501-4947-97F1-3DAAFAB9CE3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89303" y="2032303"/>
                  <a:ext cx="1418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2" name="Encre 101">
                  <a:extLst>
                    <a:ext uri="{FF2B5EF4-FFF2-40B4-BE49-F238E27FC236}">
                      <a16:creationId xmlns:a16="http://schemas.microsoft.com/office/drawing/2014/main" id="{B8E2C109-80E9-4539-BACC-5250A4DF03A7}"/>
                    </a:ext>
                  </a:extLst>
                </p14:cNvPr>
                <p14:cNvContentPartPr/>
                <p14:nvPr/>
              </p14:nvContentPartPr>
              <p14:xfrm>
                <a:off x="8786983" y="2067223"/>
                <a:ext cx="148320" cy="266040"/>
              </p14:xfrm>
            </p:contentPart>
          </mc:Choice>
          <mc:Fallback xmlns="">
            <p:pic>
              <p:nvPicPr>
                <p:cNvPr id="102" name="Encre 101">
                  <a:extLst>
                    <a:ext uri="{FF2B5EF4-FFF2-40B4-BE49-F238E27FC236}">
                      <a16:creationId xmlns:a16="http://schemas.microsoft.com/office/drawing/2014/main" id="{B8E2C109-80E9-4539-BACC-5250A4DF03A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69343" y="2049583"/>
                  <a:ext cx="1839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3" name="Encre 102">
                  <a:extLst>
                    <a:ext uri="{FF2B5EF4-FFF2-40B4-BE49-F238E27FC236}">
                      <a16:creationId xmlns:a16="http://schemas.microsoft.com/office/drawing/2014/main" id="{FE3CF963-7A0E-44B6-8A68-6FFEEC1A46CC}"/>
                    </a:ext>
                  </a:extLst>
                </p14:cNvPr>
                <p14:cNvContentPartPr/>
                <p14:nvPr/>
              </p14:nvContentPartPr>
              <p14:xfrm>
                <a:off x="9021703" y="1986583"/>
                <a:ext cx="30600" cy="146520"/>
              </p14:xfrm>
            </p:contentPart>
          </mc:Choice>
          <mc:Fallback xmlns="">
            <p:pic>
              <p:nvPicPr>
                <p:cNvPr id="103" name="Encre 102">
                  <a:extLst>
                    <a:ext uri="{FF2B5EF4-FFF2-40B4-BE49-F238E27FC236}">
                      <a16:creationId xmlns:a16="http://schemas.microsoft.com/office/drawing/2014/main" id="{FE3CF963-7A0E-44B6-8A68-6FFEEC1A46C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03703" y="1968943"/>
                  <a:ext cx="66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4" name="Encre 103">
                  <a:extLst>
                    <a:ext uri="{FF2B5EF4-FFF2-40B4-BE49-F238E27FC236}">
                      <a16:creationId xmlns:a16="http://schemas.microsoft.com/office/drawing/2014/main" id="{2563E316-1379-4F59-9E76-BA9BE849F71A}"/>
                    </a:ext>
                  </a:extLst>
                </p14:cNvPr>
                <p14:cNvContentPartPr/>
                <p14:nvPr/>
              </p14:nvContentPartPr>
              <p14:xfrm>
                <a:off x="9055183" y="2210863"/>
                <a:ext cx="104760" cy="115200"/>
              </p14:xfrm>
            </p:contentPart>
          </mc:Choice>
          <mc:Fallback xmlns="">
            <p:pic>
              <p:nvPicPr>
                <p:cNvPr id="104" name="Encre 103">
                  <a:extLst>
                    <a:ext uri="{FF2B5EF4-FFF2-40B4-BE49-F238E27FC236}">
                      <a16:creationId xmlns:a16="http://schemas.microsoft.com/office/drawing/2014/main" id="{2563E316-1379-4F59-9E76-BA9BE849F71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37543" y="2193223"/>
                  <a:ext cx="140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5" name="Encre 104">
                  <a:extLst>
                    <a:ext uri="{FF2B5EF4-FFF2-40B4-BE49-F238E27FC236}">
                      <a16:creationId xmlns:a16="http://schemas.microsoft.com/office/drawing/2014/main" id="{03494A79-F95C-4369-95BF-2E4E9FDE6748}"/>
                    </a:ext>
                  </a:extLst>
                </p14:cNvPr>
                <p14:cNvContentPartPr/>
                <p14:nvPr/>
              </p14:nvContentPartPr>
              <p14:xfrm>
                <a:off x="9195223" y="2227063"/>
                <a:ext cx="207000" cy="90720"/>
              </p14:xfrm>
            </p:contentPart>
          </mc:Choice>
          <mc:Fallback xmlns="">
            <p:pic>
              <p:nvPicPr>
                <p:cNvPr id="105" name="Encre 104">
                  <a:extLst>
                    <a:ext uri="{FF2B5EF4-FFF2-40B4-BE49-F238E27FC236}">
                      <a16:creationId xmlns:a16="http://schemas.microsoft.com/office/drawing/2014/main" id="{03494A79-F95C-4369-95BF-2E4E9FDE674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77583" y="2209063"/>
                  <a:ext cx="242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6" name="Encre 105">
                  <a:extLst>
                    <a:ext uri="{FF2B5EF4-FFF2-40B4-BE49-F238E27FC236}">
                      <a16:creationId xmlns:a16="http://schemas.microsoft.com/office/drawing/2014/main" id="{ACE0B187-6114-4A89-AD87-4F3012F2832F}"/>
                    </a:ext>
                  </a:extLst>
                </p14:cNvPr>
                <p14:cNvContentPartPr/>
                <p14:nvPr/>
              </p14:nvContentPartPr>
              <p14:xfrm>
                <a:off x="9384583" y="2115823"/>
                <a:ext cx="12240" cy="15840"/>
              </p14:xfrm>
            </p:contentPart>
          </mc:Choice>
          <mc:Fallback xmlns="">
            <p:pic>
              <p:nvPicPr>
                <p:cNvPr id="106" name="Encre 105">
                  <a:extLst>
                    <a:ext uri="{FF2B5EF4-FFF2-40B4-BE49-F238E27FC236}">
                      <a16:creationId xmlns:a16="http://schemas.microsoft.com/office/drawing/2014/main" id="{ACE0B187-6114-4A89-AD87-4F3012F2832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366583" y="2097823"/>
                  <a:ext cx="47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7" name="Encre 106">
                  <a:extLst>
                    <a:ext uri="{FF2B5EF4-FFF2-40B4-BE49-F238E27FC236}">
                      <a16:creationId xmlns:a16="http://schemas.microsoft.com/office/drawing/2014/main" id="{BD2AA717-B4FB-418F-B63A-754679903114}"/>
                    </a:ext>
                  </a:extLst>
                </p14:cNvPr>
                <p14:cNvContentPartPr/>
                <p14:nvPr/>
              </p14:nvContentPartPr>
              <p14:xfrm>
                <a:off x="9440383" y="2043103"/>
                <a:ext cx="343440" cy="264600"/>
              </p14:xfrm>
            </p:contentPart>
          </mc:Choice>
          <mc:Fallback xmlns="">
            <p:pic>
              <p:nvPicPr>
                <p:cNvPr id="107" name="Encre 106">
                  <a:extLst>
                    <a:ext uri="{FF2B5EF4-FFF2-40B4-BE49-F238E27FC236}">
                      <a16:creationId xmlns:a16="http://schemas.microsoft.com/office/drawing/2014/main" id="{BD2AA717-B4FB-418F-B63A-75467990311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422743" y="2025463"/>
                  <a:ext cx="3790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3" name="Encre 82">
                  <a:extLst>
                    <a:ext uri="{FF2B5EF4-FFF2-40B4-BE49-F238E27FC236}">
                      <a16:creationId xmlns:a16="http://schemas.microsoft.com/office/drawing/2014/main" id="{78A534F6-0C46-439A-9A0D-A5D29AFEDF58}"/>
                    </a:ext>
                  </a:extLst>
                </p14:cNvPr>
                <p14:cNvContentPartPr/>
                <p14:nvPr/>
              </p14:nvContentPartPr>
              <p14:xfrm>
                <a:off x="5058823" y="2193943"/>
                <a:ext cx="26640" cy="196920"/>
              </p14:xfrm>
            </p:contentPart>
          </mc:Choice>
          <mc:Fallback xmlns="">
            <p:pic>
              <p:nvPicPr>
                <p:cNvPr id="83" name="Encre 82">
                  <a:extLst>
                    <a:ext uri="{FF2B5EF4-FFF2-40B4-BE49-F238E27FC236}">
                      <a16:creationId xmlns:a16="http://schemas.microsoft.com/office/drawing/2014/main" id="{78A534F6-0C46-439A-9A0D-A5D29AFEDF5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041183" y="2176303"/>
                  <a:ext cx="62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4" name="Encre 83">
                  <a:extLst>
                    <a:ext uri="{FF2B5EF4-FFF2-40B4-BE49-F238E27FC236}">
                      <a16:creationId xmlns:a16="http://schemas.microsoft.com/office/drawing/2014/main" id="{7B95B510-6DA1-49ED-A546-2432527965C4}"/>
                    </a:ext>
                  </a:extLst>
                </p14:cNvPr>
                <p14:cNvContentPartPr/>
                <p14:nvPr/>
              </p14:nvContentPartPr>
              <p14:xfrm>
                <a:off x="5154943" y="2159383"/>
                <a:ext cx="14760" cy="191160"/>
              </p14:xfrm>
            </p:contentPart>
          </mc:Choice>
          <mc:Fallback xmlns="">
            <p:pic>
              <p:nvPicPr>
                <p:cNvPr id="84" name="Encre 83">
                  <a:extLst>
                    <a:ext uri="{FF2B5EF4-FFF2-40B4-BE49-F238E27FC236}">
                      <a16:creationId xmlns:a16="http://schemas.microsoft.com/office/drawing/2014/main" id="{7B95B510-6DA1-49ED-A546-2432527965C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37303" y="2141743"/>
                  <a:ext cx="50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5" name="Encre 84">
                  <a:extLst>
                    <a:ext uri="{FF2B5EF4-FFF2-40B4-BE49-F238E27FC236}">
                      <a16:creationId xmlns:a16="http://schemas.microsoft.com/office/drawing/2014/main" id="{A1673701-3BC4-46B3-873E-A1FD8D9006A8}"/>
                    </a:ext>
                  </a:extLst>
                </p14:cNvPr>
                <p14:cNvContentPartPr/>
                <p14:nvPr/>
              </p14:nvContentPartPr>
              <p14:xfrm>
                <a:off x="5074303" y="2265223"/>
                <a:ext cx="153720" cy="59760"/>
              </p14:xfrm>
            </p:contentPart>
          </mc:Choice>
          <mc:Fallback xmlns="">
            <p:pic>
              <p:nvPicPr>
                <p:cNvPr id="85" name="Encre 84">
                  <a:extLst>
                    <a:ext uri="{FF2B5EF4-FFF2-40B4-BE49-F238E27FC236}">
                      <a16:creationId xmlns:a16="http://schemas.microsoft.com/office/drawing/2014/main" id="{A1673701-3BC4-46B3-873E-A1FD8D9006A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056663" y="2247223"/>
                  <a:ext cx="189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Encre 85">
                  <a:extLst>
                    <a:ext uri="{FF2B5EF4-FFF2-40B4-BE49-F238E27FC236}">
                      <a16:creationId xmlns:a16="http://schemas.microsoft.com/office/drawing/2014/main" id="{65640F1B-152A-4B26-9239-0B1E48A85CD6}"/>
                    </a:ext>
                  </a:extLst>
                </p14:cNvPr>
                <p14:cNvContentPartPr/>
                <p14:nvPr/>
              </p14:nvContentPartPr>
              <p14:xfrm>
                <a:off x="5306503" y="2173063"/>
                <a:ext cx="220680" cy="219960"/>
              </p14:xfrm>
            </p:contentPart>
          </mc:Choice>
          <mc:Fallback xmlns="">
            <p:pic>
              <p:nvPicPr>
                <p:cNvPr id="86" name="Encre 85">
                  <a:extLst>
                    <a:ext uri="{FF2B5EF4-FFF2-40B4-BE49-F238E27FC236}">
                      <a16:creationId xmlns:a16="http://schemas.microsoft.com/office/drawing/2014/main" id="{65640F1B-152A-4B26-9239-0B1E48A85CD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88503" y="2155063"/>
                  <a:ext cx="256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Encre 86">
                  <a:extLst>
                    <a:ext uri="{FF2B5EF4-FFF2-40B4-BE49-F238E27FC236}">
                      <a16:creationId xmlns:a16="http://schemas.microsoft.com/office/drawing/2014/main" id="{44E9334F-F21C-4A0F-A4B9-6A074B132503}"/>
                    </a:ext>
                  </a:extLst>
                </p14:cNvPr>
                <p14:cNvContentPartPr/>
                <p14:nvPr/>
              </p14:nvContentPartPr>
              <p14:xfrm>
                <a:off x="5594503" y="2135623"/>
                <a:ext cx="137880" cy="199080"/>
              </p14:xfrm>
            </p:contentPart>
          </mc:Choice>
          <mc:Fallback xmlns="">
            <p:pic>
              <p:nvPicPr>
                <p:cNvPr id="87" name="Encre 86">
                  <a:extLst>
                    <a:ext uri="{FF2B5EF4-FFF2-40B4-BE49-F238E27FC236}">
                      <a16:creationId xmlns:a16="http://schemas.microsoft.com/office/drawing/2014/main" id="{44E9334F-F21C-4A0F-A4B9-6A074B13250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576863" y="2117623"/>
                  <a:ext cx="173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233903AA-ED23-48E2-A0B2-90113B9E539D}"/>
                    </a:ext>
                  </a:extLst>
                </p14:cNvPr>
                <p14:cNvContentPartPr/>
                <p14:nvPr/>
              </p14:nvContentPartPr>
              <p14:xfrm>
                <a:off x="5817343" y="2263783"/>
                <a:ext cx="65520" cy="18972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233903AA-ED23-48E2-A0B2-90113B9E539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799343" y="2246143"/>
                  <a:ext cx="101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9" name="Encre 88">
                  <a:extLst>
                    <a:ext uri="{FF2B5EF4-FFF2-40B4-BE49-F238E27FC236}">
                      <a16:creationId xmlns:a16="http://schemas.microsoft.com/office/drawing/2014/main" id="{737133E8-7E6F-499B-B820-4ABB0F0EE1CE}"/>
                    </a:ext>
                  </a:extLst>
                </p14:cNvPr>
                <p14:cNvContentPartPr/>
                <p14:nvPr/>
              </p14:nvContentPartPr>
              <p14:xfrm>
                <a:off x="5865583" y="2133103"/>
                <a:ext cx="133920" cy="19440"/>
              </p14:xfrm>
            </p:contentPart>
          </mc:Choice>
          <mc:Fallback xmlns="">
            <p:pic>
              <p:nvPicPr>
                <p:cNvPr id="89" name="Encre 88">
                  <a:extLst>
                    <a:ext uri="{FF2B5EF4-FFF2-40B4-BE49-F238E27FC236}">
                      <a16:creationId xmlns:a16="http://schemas.microsoft.com/office/drawing/2014/main" id="{737133E8-7E6F-499B-B820-4ABB0F0EE1C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847943" y="2115103"/>
                  <a:ext cx="169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AD5710FE-2A25-4377-9D2A-6DE8736E2121}"/>
                    </a:ext>
                  </a:extLst>
                </p14:cNvPr>
                <p14:cNvContentPartPr/>
                <p14:nvPr/>
              </p14:nvContentPartPr>
              <p14:xfrm>
                <a:off x="6173743" y="2279263"/>
                <a:ext cx="200520" cy="273240"/>
              </p14:xfrm>
            </p:contentPart>
          </mc:Choice>
          <mc:Fallback xmlns=""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AD5710FE-2A25-4377-9D2A-6DE8736E212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156103" y="2261623"/>
                  <a:ext cx="2361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1" name="Encre 90">
                  <a:extLst>
                    <a:ext uri="{FF2B5EF4-FFF2-40B4-BE49-F238E27FC236}">
                      <a16:creationId xmlns:a16="http://schemas.microsoft.com/office/drawing/2014/main" id="{BE2A03C8-F4F9-4353-9757-B4CB85B5D622}"/>
                    </a:ext>
                  </a:extLst>
                </p14:cNvPr>
                <p14:cNvContentPartPr/>
                <p14:nvPr/>
              </p14:nvContentPartPr>
              <p14:xfrm>
                <a:off x="6323143" y="2167663"/>
                <a:ext cx="34200" cy="18360"/>
              </p14:xfrm>
            </p:contentPart>
          </mc:Choice>
          <mc:Fallback xmlns="">
            <p:pic>
              <p:nvPicPr>
                <p:cNvPr id="91" name="Encre 90">
                  <a:extLst>
                    <a:ext uri="{FF2B5EF4-FFF2-40B4-BE49-F238E27FC236}">
                      <a16:creationId xmlns:a16="http://schemas.microsoft.com/office/drawing/2014/main" id="{BE2A03C8-F4F9-4353-9757-B4CB85B5D62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05143" y="2149663"/>
                  <a:ext cx="69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2" name="Encre 91">
                  <a:extLst>
                    <a:ext uri="{FF2B5EF4-FFF2-40B4-BE49-F238E27FC236}">
                      <a16:creationId xmlns:a16="http://schemas.microsoft.com/office/drawing/2014/main" id="{F7ABE1A9-F3CA-43FD-A578-4BE5206884E5}"/>
                    </a:ext>
                  </a:extLst>
                </p14:cNvPr>
                <p14:cNvContentPartPr/>
                <p14:nvPr/>
              </p14:nvContentPartPr>
              <p14:xfrm>
                <a:off x="6360223" y="2181703"/>
                <a:ext cx="523800" cy="170640"/>
              </p14:xfrm>
            </p:contentPart>
          </mc:Choice>
          <mc:Fallback xmlns="">
            <p:pic>
              <p:nvPicPr>
                <p:cNvPr id="92" name="Encre 91">
                  <a:extLst>
                    <a:ext uri="{FF2B5EF4-FFF2-40B4-BE49-F238E27FC236}">
                      <a16:creationId xmlns:a16="http://schemas.microsoft.com/office/drawing/2014/main" id="{F7ABE1A9-F3CA-43FD-A578-4BE5206884E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42583" y="2163703"/>
                  <a:ext cx="559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3" name="Encre 92">
                  <a:extLst>
                    <a:ext uri="{FF2B5EF4-FFF2-40B4-BE49-F238E27FC236}">
                      <a16:creationId xmlns:a16="http://schemas.microsoft.com/office/drawing/2014/main" id="{52979B02-636C-41BD-A966-9877AFB0757F}"/>
                    </a:ext>
                  </a:extLst>
                </p14:cNvPr>
                <p14:cNvContentPartPr/>
                <p14:nvPr/>
              </p14:nvContentPartPr>
              <p14:xfrm>
                <a:off x="7165183" y="2079823"/>
                <a:ext cx="355680" cy="263520"/>
              </p14:xfrm>
            </p:contentPart>
          </mc:Choice>
          <mc:Fallback xmlns="">
            <p:pic>
              <p:nvPicPr>
                <p:cNvPr id="93" name="Encre 92">
                  <a:extLst>
                    <a:ext uri="{FF2B5EF4-FFF2-40B4-BE49-F238E27FC236}">
                      <a16:creationId xmlns:a16="http://schemas.microsoft.com/office/drawing/2014/main" id="{52979B02-636C-41BD-A966-9877AFB0757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147183" y="2062183"/>
                  <a:ext cx="3913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9" name="Encre 108">
                  <a:extLst>
                    <a:ext uri="{FF2B5EF4-FFF2-40B4-BE49-F238E27FC236}">
                      <a16:creationId xmlns:a16="http://schemas.microsoft.com/office/drawing/2014/main" id="{0D6684A0-E4FF-4767-9514-43CD1F2ADD90}"/>
                    </a:ext>
                  </a:extLst>
                </p14:cNvPr>
                <p14:cNvContentPartPr/>
                <p14:nvPr/>
              </p14:nvContentPartPr>
              <p14:xfrm>
                <a:off x="4727263" y="2600383"/>
                <a:ext cx="181080" cy="246960"/>
              </p14:xfrm>
            </p:contentPart>
          </mc:Choice>
          <mc:Fallback xmlns="">
            <p:pic>
              <p:nvPicPr>
                <p:cNvPr id="109" name="Encre 108">
                  <a:extLst>
                    <a:ext uri="{FF2B5EF4-FFF2-40B4-BE49-F238E27FC236}">
                      <a16:creationId xmlns:a16="http://schemas.microsoft.com/office/drawing/2014/main" id="{0D6684A0-E4FF-4767-9514-43CD1F2ADD9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709623" y="2582383"/>
                  <a:ext cx="2167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6BBE4D9A-C459-4F8A-9E74-1CA8D21C6425}"/>
                    </a:ext>
                  </a:extLst>
                </p14:cNvPr>
                <p14:cNvContentPartPr/>
                <p14:nvPr/>
              </p14:nvContentPartPr>
              <p14:xfrm>
                <a:off x="4938583" y="2708743"/>
                <a:ext cx="416160" cy="86040"/>
              </p14:xfrm>
            </p:contentPart>
          </mc:Choice>
          <mc:Fallback xmlns=""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6BBE4D9A-C459-4F8A-9E74-1CA8D21C642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920943" y="2691103"/>
                  <a:ext cx="451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A09683BF-4BA5-4CB7-B0A7-8C6292022AA2}"/>
                    </a:ext>
                  </a:extLst>
                </p14:cNvPr>
                <p14:cNvContentPartPr/>
                <p14:nvPr/>
              </p14:nvContentPartPr>
              <p14:xfrm>
                <a:off x="5486143" y="2614423"/>
                <a:ext cx="344160" cy="20700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A09683BF-4BA5-4CB7-B0A7-8C6292022AA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68143" y="2596423"/>
                  <a:ext cx="379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3" name="Encre 112">
                  <a:extLst>
                    <a:ext uri="{FF2B5EF4-FFF2-40B4-BE49-F238E27FC236}">
                      <a16:creationId xmlns:a16="http://schemas.microsoft.com/office/drawing/2014/main" id="{18361AB6-6356-4D84-BB8D-E41F3DEBC7B0}"/>
                    </a:ext>
                  </a:extLst>
                </p14:cNvPr>
                <p14:cNvContentPartPr/>
                <p14:nvPr/>
              </p14:nvContentPartPr>
              <p14:xfrm>
                <a:off x="6120823" y="2725663"/>
                <a:ext cx="195480" cy="79560"/>
              </p14:xfrm>
            </p:contentPart>
          </mc:Choice>
          <mc:Fallback xmlns="">
            <p:pic>
              <p:nvPicPr>
                <p:cNvPr id="113" name="Encre 112">
                  <a:extLst>
                    <a:ext uri="{FF2B5EF4-FFF2-40B4-BE49-F238E27FC236}">
                      <a16:creationId xmlns:a16="http://schemas.microsoft.com/office/drawing/2014/main" id="{18361AB6-6356-4D84-BB8D-E41F3DEBC7B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02823" y="2707663"/>
                  <a:ext cx="231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4" name="Encre 113">
                  <a:extLst>
                    <a:ext uri="{FF2B5EF4-FFF2-40B4-BE49-F238E27FC236}">
                      <a16:creationId xmlns:a16="http://schemas.microsoft.com/office/drawing/2014/main" id="{025DAC70-4149-4D89-9319-91551947F9E5}"/>
                    </a:ext>
                  </a:extLst>
                </p14:cNvPr>
                <p14:cNvContentPartPr/>
                <p14:nvPr/>
              </p14:nvContentPartPr>
              <p14:xfrm>
                <a:off x="6251503" y="2540983"/>
                <a:ext cx="779040" cy="386640"/>
              </p14:xfrm>
            </p:contentPart>
          </mc:Choice>
          <mc:Fallback xmlns="">
            <p:pic>
              <p:nvPicPr>
                <p:cNvPr id="114" name="Encre 113">
                  <a:extLst>
                    <a:ext uri="{FF2B5EF4-FFF2-40B4-BE49-F238E27FC236}">
                      <a16:creationId xmlns:a16="http://schemas.microsoft.com/office/drawing/2014/main" id="{025DAC70-4149-4D89-9319-91551947F9E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33503" y="2522983"/>
                  <a:ext cx="8146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6" name="Encre 115">
                  <a:extLst>
                    <a:ext uri="{FF2B5EF4-FFF2-40B4-BE49-F238E27FC236}">
                      <a16:creationId xmlns:a16="http://schemas.microsoft.com/office/drawing/2014/main" id="{95D69F87-5223-4885-913F-670D4E043350}"/>
                    </a:ext>
                  </a:extLst>
                </p14:cNvPr>
                <p14:cNvContentPartPr/>
                <p14:nvPr/>
              </p14:nvContentPartPr>
              <p14:xfrm>
                <a:off x="7348423" y="2674183"/>
                <a:ext cx="126000" cy="120960"/>
              </p14:xfrm>
            </p:contentPart>
          </mc:Choice>
          <mc:Fallback xmlns="">
            <p:pic>
              <p:nvPicPr>
                <p:cNvPr id="116" name="Encre 115">
                  <a:extLst>
                    <a:ext uri="{FF2B5EF4-FFF2-40B4-BE49-F238E27FC236}">
                      <a16:creationId xmlns:a16="http://schemas.microsoft.com/office/drawing/2014/main" id="{95D69F87-5223-4885-913F-670D4E04335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330783" y="2656183"/>
                  <a:ext cx="161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884C760A-A9FF-445F-BAF6-EAF46F9310A4}"/>
                    </a:ext>
                  </a:extLst>
                </p14:cNvPr>
                <p14:cNvContentPartPr/>
                <p14:nvPr/>
              </p14:nvContentPartPr>
              <p14:xfrm>
                <a:off x="7174183" y="2629543"/>
                <a:ext cx="333720" cy="23472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884C760A-A9FF-445F-BAF6-EAF46F9310A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56183" y="2611903"/>
                  <a:ext cx="3693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3EF1771F-30BE-46D3-91E0-2248C181EA84}"/>
                    </a:ext>
                  </a:extLst>
                </p14:cNvPr>
                <p14:cNvContentPartPr/>
                <p14:nvPr/>
              </p14:nvContentPartPr>
              <p14:xfrm>
                <a:off x="7732903" y="2536303"/>
                <a:ext cx="341280" cy="28872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3EF1771F-30BE-46D3-91E0-2248C181EA8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714903" y="2518303"/>
                  <a:ext cx="3769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9" name="Encre 118">
                  <a:extLst>
                    <a:ext uri="{FF2B5EF4-FFF2-40B4-BE49-F238E27FC236}">
                      <a16:creationId xmlns:a16="http://schemas.microsoft.com/office/drawing/2014/main" id="{3FEC871B-F9F0-4204-AD7E-F5F39229A8A6}"/>
                    </a:ext>
                  </a:extLst>
                </p14:cNvPr>
                <p14:cNvContentPartPr/>
                <p14:nvPr/>
              </p14:nvContentPartPr>
              <p14:xfrm>
                <a:off x="7835503" y="2603623"/>
                <a:ext cx="16560" cy="23040"/>
              </p14:xfrm>
            </p:contentPart>
          </mc:Choice>
          <mc:Fallback xmlns="">
            <p:pic>
              <p:nvPicPr>
                <p:cNvPr id="119" name="Encre 118">
                  <a:extLst>
                    <a:ext uri="{FF2B5EF4-FFF2-40B4-BE49-F238E27FC236}">
                      <a16:creationId xmlns:a16="http://schemas.microsoft.com/office/drawing/2014/main" id="{3FEC871B-F9F0-4204-AD7E-F5F39229A8A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17503" y="2585623"/>
                  <a:ext cx="52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0" name="Encre 119">
                  <a:extLst>
                    <a:ext uri="{FF2B5EF4-FFF2-40B4-BE49-F238E27FC236}">
                      <a16:creationId xmlns:a16="http://schemas.microsoft.com/office/drawing/2014/main" id="{29CCE4B3-A9A9-44DC-BDF6-AC2B1D74CFD6}"/>
                    </a:ext>
                  </a:extLst>
                </p14:cNvPr>
                <p14:cNvContentPartPr/>
                <p14:nvPr/>
              </p14:nvContentPartPr>
              <p14:xfrm>
                <a:off x="8206303" y="2656903"/>
                <a:ext cx="245880" cy="288000"/>
              </p14:xfrm>
            </p:contentPart>
          </mc:Choice>
          <mc:Fallback xmlns="">
            <p:pic>
              <p:nvPicPr>
                <p:cNvPr id="120" name="Encre 119">
                  <a:extLst>
                    <a:ext uri="{FF2B5EF4-FFF2-40B4-BE49-F238E27FC236}">
                      <a16:creationId xmlns:a16="http://schemas.microsoft.com/office/drawing/2014/main" id="{29CCE4B3-A9A9-44DC-BDF6-AC2B1D74CFD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188663" y="2639263"/>
                  <a:ext cx="2815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1" name="Encre 120">
                  <a:extLst>
                    <a:ext uri="{FF2B5EF4-FFF2-40B4-BE49-F238E27FC236}">
                      <a16:creationId xmlns:a16="http://schemas.microsoft.com/office/drawing/2014/main" id="{7F9D3C97-E7CA-4EE2-A928-0BCA6FB80208}"/>
                    </a:ext>
                  </a:extLst>
                </p14:cNvPr>
                <p14:cNvContentPartPr/>
                <p14:nvPr/>
              </p14:nvContentPartPr>
              <p14:xfrm>
                <a:off x="8393143" y="2551063"/>
                <a:ext cx="36720" cy="20880"/>
              </p14:xfrm>
            </p:contentPart>
          </mc:Choice>
          <mc:Fallback xmlns="">
            <p:pic>
              <p:nvPicPr>
                <p:cNvPr id="121" name="Encre 120">
                  <a:extLst>
                    <a:ext uri="{FF2B5EF4-FFF2-40B4-BE49-F238E27FC236}">
                      <a16:creationId xmlns:a16="http://schemas.microsoft.com/office/drawing/2014/main" id="{7F9D3C97-E7CA-4EE2-A928-0BCA6FB8020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375143" y="2533423"/>
                  <a:ext cx="72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2" name="Encre 121">
                  <a:extLst>
                    <a:ext uri="{FF2B5EF4-FFF2-40B4-BE49-F238E27FC236}">
                      <a16:creationId xmlns:a16="http://schemas.microsoft.com/office/drawing/2014/main" id="{ADF205CF-2AD0-4621-BE2B-BD05D939B90D}"/>
                    </a:ext>
                  </a:extLst>
                </p14:cNvPr>
                <p14:cNvContentPartPr/>
                <p14:nvPr/>
              </p14:nvContentPartPr>
              <p14:xfrm>
                <a:off x="8480623" y="2586703"/>
                <a:ext cx="636120" cy="207720"/>
              </p14:xfrm>
            </p:contentPart>
          </mc:Choice>
          <mc:Fallback xmlns="">
            <p:pic>
              <p:nvPicPr>
                <p:cNvPr id="122" name="Encre 121">
                  <a:extLst>
                    <a:ext uri="{FF2B5EF4-FFF2-40B4-BE49-F238E27FC236}">
                      <a16:creationId xmlns:a16="http://schemas.microsoft.com/office/drawing/2014/main" id="{ADF205CF-2AD0-4621-BE2B-BD05D939B90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462983" y="2569063"/>
                  <a:ext cx="6717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3" name="Encre 122">
                  <a:extLst>
                    <a:ext uri="{FF2B5EF4-FFF2-40B4-BE49-F238E27FC236}">
                      <a16:creationId xmlns:a16="http://schemas.microsoft.com/office/drawing/2014/main" id="{E50C0DF0-03D8-466C-A72E-8D5059A0C768}"/>
                    </a:ext>
                  </a:extLst>
                </p14:cNvPr>
                <p14:cNvContentPartPr/>
                <p14:nvPr/>
              </p14:nvContentPartPr>
              <p14:xfrm>
                <a:off x="9368743" y="2534863"/>
                <a:ext cx="372600" cy="264600"/>
              </p14:xfrm>
            </p:contentPart>
          </mc:Choice>
          <mc:Fallback xmlns="">
            <p:pic>
              <p:nvPicPr>
                <p:cNvPr id="123" name="Encre 122">
                  <a:extLst>
                    <a:ext uri="{FF2B5EF4-FFF2-40B4-BE49-F238E27FC236}">
                      <a16:creationId xmlns:a16="http://schemas.microsoft.com/office/drawing/2014/main" id="{E50C0DF0-03D8-466C-A72E-8D5059A0C76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350743" y="2517223"/>
                  <a:ext cx="40824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744F423E-0D99-480E-AFA6-207076D5AAA0}"/>
              </a:ext>
            </a:extLst>
          </p:cNvPr>
          <p:cNvGrpSpPr/>
          <p:nvPr/>
        </p:nvGrpSpPr>
        <p:grpSpPr>
          <a:xfrm>
            <a:off x="4667503" y="3075223"/>
            <a:ext cx="2490480" cy="286560"/>
            <a:chOff x="4667503" y="3075223"/>
            <a:chExt cx="249048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5" name="Encre 124">
                  <a:extLst>
                    <a:ext uri="{FF2B5EF4-FFF2-40B4-BE49-F238E27FC236}">
                      <a16:creationId xmlns:a16="http://schemas.microsoft.com/office/drawing/2014/main" id="{73BCE42F-3E5E-4368-B5E7-FDD082867C73}"/>
                    </a:ext>
                  </a:extLst>
                </p14:cNvPr>
                <p14:cNvContentPartPr/>
                <p14:nvPr/>
              </p14:nvContentPartPr>
              <p14:xfrm>
                <a:off x="4667503" y="3214903"/>
                <a:ext cx="260280" cy="146880"/>
              </p14:xfrm>
            </p:contentPart>
          </mc:Choice>
          <mc:Fallback xmlns="">
            <p:pic>
              <p:nvPicPr>
                <p:cNvPr id="125" name="Encre 124">
                  <a:extLst>
                    <a:ext uri="{FF2B5EF4-FFF2-40B4-BE49-F238E27FC236}">
                      <a16:creationId xmlns:a16="http://schemas.microsoft.com/office/drawing/2014/main" id="{73BCE42F-3E5E-4368-B5E7-FDD082867C7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49503" y="3196903"/>
                  <a:ext cx="295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6" name="Encre 125">
                  <a:extLst>
                    <a:ext uri="{FF2B5EF4-FFF2-40B4-BE49-F238E27FC236}">
                      <a16:creationId xmlns:a16="http://schemas.microsoft.com/office/drawing/2014/main" id="{CE3E9FD2-35F8-48F3-A3BF-BD94E3139620}"/>
                    </a:ext>
                  </a:extLst>
                </p14:cNvPr>
                <p14:cNvContentPartPr/>
                <p14:nvPr/>
              </p14:nvContentPartPr>
              <p14:xfrm>
                <a:off x="4954063" y="3075583"/>
                <a:ext cx="478800" cy="281880"/>
              </p14:xfrm>
            </p:contentPart>
          </mc:Choice>
          <mc:Fallback xmlns="">
            <p:pic>
              <p:nvPicPr>
                <p:cNvPr id="126" name="Encre 125">
                  <a:extLst>
                    <a:ext uri="{FF2B5EF4-FFF2-40B4-BE49-F238E27FC236}">
                      <a16:creationId xmlns:a16="http://schemas.microsoft.com/office/drawing/2014/main" id="{CE3E9FD2-35F8-48F3-A3BF-BD94E313962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936423" y="3057943"/>
                  <a:ext cx="5144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7" name="Encre 126">
                  <a:extLst>
                    <a:ext uri="{FF2B5EF4-FFF2-40B4-BE49-F238E27FC236}">
                      <a16:creationId xmlns:a16="http://schemas.microsoft.com/office/drawing/2014/main" id="{95887265-B67E-4910-AEDB-27C787BF134E}"/>
                    </a:ext>
                  </a:extLst>
                </p14:cNvPr>
                <p14:cNvContentPartPr/>
                <p14:nvPr/>
              </p14:nvContentPartPr>
              <p14:xfrm>
                <a:off x="4896463" y="3093943"/>
                <a:ext cx="118440" cy="56160"/>
              </p14:xfrm>
            </p:contentPart>
          </mc:Choice>
          <mc:Fallback xmlns="">
            <p:pic>
              <p:nvPicPr>
                <p:cNvPr id="127" name="Encre 126">
                  <a:extLst>
                    <a:ext uri="{FF2B5EF4-FFF2-40B4-BE49-F238E27FC236}">
                      <a16:creationId xmlns:a16="http://schemas.microsoft.com/office/drawing/2014/main" id="{95887265-B67E-4910-AEDB-27C787BF134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78823" y="3075943"/>
                  <a:ext cx="154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8" name="Encre 127">
                  <a:extLst>
                    <a:ext uri="{FF2B5EF4-FFF2-40B4-BE49-F238E27FC236}">
                      <a16:creationId xmlns:a16="http://schemas.microsoft.com/office/drawing/2014/main" id="{00FB8517-2FC5-415D-8AF2-E94CE148C607}"/>
                    </a:ext>
                  </a:extLst>
                </p14:cNvPr>
                <p14:cNvContentPartPr/>
                <p14:nvPr/>
              </p14:nvContentPartPr>
              <p14:xfrm>
                <a:off x="5625823" y="3079543"/>
                <a:ext cx="381240" cy="255960"/>
              </p14:xfrm>
            </p:contentPart>
          </mc:Choice>
          <mc:Fallback xmlns="">
            <p:pic>
              <p:nvPicPr>
                <p:cNvPr id="128" name="Encre 127">
                  <a:extLst>
                    <a:ext uri="{FF2B5EF4-FFF2-40B4-BE49-F238E27FC236}">
                      <a16:creationId xmlns:a16="http://schemas.microsoft.com/office/drawing/2014/main" id="{00FB8517-2FC5-415D-8AF2-E94CE148C60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607823" y="3061903"/>
                  <a:ext cx="4168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9" name="Encre 128">
                  <a:extLst>
                    <a:ext uri="{FF2B5EF4-FFF2-40B4-BE49-F238E27FC236}">
                      <a16:creationId xmlns:a16="http://schemas.microsoft.com/office/drawing/2014/main" id="{665D3B57-F4F4-438C-89A5-70C4CB0143AB}"/>
                    </a:ext>
                  </a:extLst>
                </p14:cNvPr>
                <p14:cNvContentPartPr/>
                <p14:nvPr/>
              </p14:nvContentPartPr>
              <p14:xfrm>
                <a:off x="6198943" y="3075223"/>
                <a:ext cx="403560" cy="241920"/>
              </p14:xfrm>
            </p:contentPart>
          </mc:Choice>
          <mc:Fallback xmlns="">
            <p:pic>
              <p:nvPicPr>
                <p:cNvPr id="129" name="Encre 128">
                  <a:extLst>
                    <a:ext uri="{FF2B5EF4-FFF2-40B4-BE49-F238E27FC236}">
                      <a16:creationId xmlns:a16="http://schemas.microsoft.com/office/drawing/2014/main" id="{665D3B57-F4F4-438C-89A5-70C4CB0143A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180943" y="3057223"/>
                  <a:ext cx="4392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0" name="Encre 129">
                  <a:extLst>
                    <a:ext uri="{FF2B5EF4-FFF2-40B4-BE49-F238E27FC236}">
                      <a16:creationId xmlns:a16="http://schemas.microsoft.com/office/drawing/2014/main" id="{71C39D93-3CD8-4E52-AC7A-A5A22F9C4D4D}"/>
                    </a:ext>
                  </a:extLst>
                </p14:cNvPr>
                <p14:cNvContentPartPr/>
                <p14:nvPr/>
              </p14:nvContentPartPr>
              <p14:xfrm>
                <a:off x="6651823" y="3164863"/>
                <a:ext cx="506160" cy="136800"/>
              </p14:xfrm>
            </p:contentPart>
          </mc:Choice>
          <mc:Fallback xmlns="">
            <p:pic>
              <p:nvPicPr>
                <p:cNvPr id="130" name="Encre 129">
                  <a:extLst>
                    <a:ext uri="{FF2B5EF4-FFF2-40B4-BE49-F238E27FC236}">
                      <a16:creationId xmlns:a16="http://schemas.microsoft.com/office/drawing/2014/main" id="{71C39D93-3CD8-4E52-AC7A-A5A22F9C4D4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633823" y="3147223"/>
                  <a:ext cx="541800" cy="17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32" name="Encre 131">
                <a:extLst>
                  <a:ext uri="{FF2B5EF4-FFF2-40B4-BE49-F238E27FC236}">
                    <a16:creationId xmlns:a16="http://schemas.microsoft.com/office/drawing/2014/main" id="{F98C1066-ABC6-4C9D-ADDB-354AAF5E8267}"/>
                  </a:ext>
                </a:extLst>
              </p14:cNvPr>
              <p14:cNvContentPartPr/>
              <p14:nvPr/>
            </p14:nvContentPartPr>
            <p14:xfrm>
              <a:off x="7452823" y="3291583"/>
              <a:ext cx="19080" cy="7200"/>
            </p14:xfrm>
          </p:contentPart>
        </mc:Choice>
        <mc:Fallback xmlns="">
          <p:pic>
            <p:nvPicPr>
              <p:cNvPr id="132" name="Encre 131">
                <a:extLst>
                  <a:ext uri="{FF2B5EF4-FFF2-40B4-BE49-F238E27FC236}">
                    <a16:creationId xmlns:a16="http://schemas.microsoft.com/office/drawing/2014/main" id="{F98C1066-ABC6-4C9D-ADDB-354AAF5E826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435183" y="3273583"/>
                <a:ext cx="5472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A5EE5D61-D79E-4A68-AFF1-DE220B385F08}"/>
              </a:ext>
            </a:extLst>
          </p:cNvPr>
          <p:cNvGrpSpPr/>
          <p:nvPr/>
        </p:nvGrpSpPr>
        <p:grpSpPr>
          <a:xfrm>
            <a:off x="7800943" y="3062983"/>
            <a:ext cx="1530360" cy="328320"/>
            <a:chOff x="7800943" y="3062983"/>
            <a:chExt cx="153036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3" name="Encre 132">
                  <a:extLst>
                    <a:ext uri="{FF2B5EF4-FFF2-40B4-BE49-F238E27FC236}">
                      <a16:creationId xmlns:a16="http://schemas.microsoft.com/office/drawing/2014/main" id="{484D5F5A-EF92-4AEE-B1CC-FA7CE03DE8EA}"/>
                    </a:ext>
                  </a:extLst>
                </p14:cNvPr>
                <p14:cNvContentPartPr/>
                <p14:nvPr/>
              </p14:nvContentPartPr>
              <p14:xfrm>
                <a:off x="7800943" y="3166303"/>
                <a:ext cx="18000" cy="181080"/>
              </p14:xfrm>
            </p:contentPart>
          </mc:Choice>
          <mc:Fallback xmlns="">
            <p:pic>
              <p:nvPicPr>
                <p:cNvPr id="133" name="Encre 132">
                  <a:extLst>
                    <a:ext uri="{FF2B5EF4-FFF2-40B4-BE49-F238E27FC236}">
                      <a16:creationId xmlns:a16="http://schemas.microsoft.com/office/drawing/2014/main" id="{484D5F5A-EF92-4AEE-B1CC-FA7CE03DE8E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782943" y="3148303"/>
                  <a:ext cx="53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4" name="Encre 133">
                  <a:extLst>
                    <a:ext uri="{FF2B5EF4-FFF2-40B4-BE49-F238E27FC236}">
                      <a16:creationId xmlns:a16="http://schemas.microsoft.com/office/drawing/2014/main" id="{EFD9A5EF-F6B9-4007-A592-072858541969}"/>
                    </a:ext>
                  </a:extLst>
                </p14:cNvPr>
                <p14:cNvContentPartPr/>
                <p14:nvPr/>
              </p14:nvContentPartPr>
              <p14:xfrm>
                <a:off x="7872223" y="3152263"/>
                <a:ext cx="36360" cy="173520"/>
              </p14:xfrm>
            </p:contentPart>
          </mc:Choice>
          <mc:Fallback xmlns="">
            <p:pic>
              <p:nvPicPr>
                <p:cNvPr id="134" name="Encre 133">
                  <a:extLst>
                    <a:ext uri="{FF2B5EF4-FFF2-40B4-BE49-F238E27FC236}">
                      <a16:creationId xmlns:a16="http://schemas.microsoft.com/office/drawing/2014/main" id="{EFD9A5EF-F6B9-4007-A592-07285854196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54583" y="3134263"/>
                  <a:ext cx="72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5" name="Encre 134">
                  <a:extLst>
                    <a:ext uri="{FF2B5EF4-FFF2-40B4-BE49-F238E27FC236}">
                      <a16:creationId xmlns:a16="http://schemas.microsoft.com/office/drawing/2014/main" id="{378B8A37-790F-4BBB-A52C-3671FD9FBEC7}"/>
                    </a:ext>
                  </a:extLst>
                </p14:cNvPr>
                <p14:cNvContentPartPr/>
                <p14:nvPr/>
              </p14:nvContentPartPr>
              <p14:xfrm>
                <a:off x="7802383" y="3242263"/>
                <a:ext cx="118440" cy="23400"/>
              </p14:xfrm>
            </p:contentPart>
          </mc:Choice>
          <mc:Fallback xmlns="">
            <p:pic>
              <p:nvPicPr>
                <p:cNvPr id="135" name="Encre 134">
                  <a:extLst>
                    <a:ext uri="{FF2B5EF4-FFF2-40B4-BE49-F238E27FC236}">
                      <a16:creationId xmlns:a16="http://schemas.microsoft.com/office/drawing/2014/main" id="{378B8A37-790F-4BBB-A52C-3671FD9FBEC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84743" y="3224623"/>
                  <a:ext cx="154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6" name="Encre 135">
                  <a:extLst>
                    <a:ext uri="{FF2B5EF4-FFF2-40B4-BE49-F238E27FC236}">
                      <a16:creationId xmlns:a16="http://schemas.microsoft.com/office/drawing/2014/main" id="{8B6260F7-FF5B-4B01-991D-4CF96B10C1B0}"/>
                    </a:ext>
                  </a:extLst>
                </p14:cNvPr>
                <p14:cNvContentPartPr/>
                <p14:nvPr/>
              </p14:nvContentPartPr>
              <p14:xfrm>
                <a:off x="8040343" y="3125983"/>
                <a:ext cx="160200" cy="191520"/>
              </p14:xfrm>
            </p:contentPart>
          </mc:Choice>
          <mc:Fallback xmlns="">
            <p:pic>
              <p:nvPicPr>
                <p:cNvPr id="136" name="Encre 135">
                  <a:extLst>
                    <a:ext uri="{FF2B5EF4-FFF2-40B4-BE49-F238E27FC236}">
                      <a16:creationId xmlns:a16="http://schemas.microsoft.com/office/drawing/2014/main" id="{8B6260F7-FF5B-4B01-991D-4CF96B10C1B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022343" y="3107983"/>
                  <a:ext cx="195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7" name="Encre 136">
                  <a:extLst>
                    <a:ext uri="{FF2B5EF4-FFF2-40B4-BE49-F238E27FC236}">
                      <a16:creationId xmlns:a16="http://schemas.microsoft.com/office/drawing/2014/main" id="{47D066D7-B4FB-4BCF-B202-DE6CC8227CDA}"/>
                    </a:ext>
                  </a:extLst>
                </p14:cNvPr>
                <p14:cNvContentPartPr/>
                <p14:nvPr/>
              </p14:nvContentPartPr>
              <p14:xfrm>
                <a:off x="8262463" y="3110503"/>
                <a:ext cx="202320" cy="189360"/>
              </p14:xfrm>
            </p:contentPart>
          </mc:Choice>
          <mc:Fallback xmlns="">
            <p:pic>
              <p:nvPicPr>
                <p:cNvPr id="137" name="Encre 136">
                  <a:extLst>
                    <a:ext uri="{FF2B5EF4-FFF2-40B4-BE49-F238E27FC236}">
                      <a16:creationId xmlns:a16="http://schemas.microsoft.com/office/drawing/2014/main" id="{47D066D7-B4FB-4BCF-B202-DE6CC8227CD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244463" y="3092503"/>
                  <a:ext cx="237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8" name="Encre 137">
                  <a:extLst>
                    <a:ext uri="{FF2B5EF4-FFF2-40B4-BE49-F238E27FC236}">
                      <a16:creationId xmlns:a16="http://schemas.microsoft.com/office/drawing/2014/main" id="{68A66AEE-D94C-4085-8D4E-1337175EBC59}"/>
                    </a:ext>
                  </a:extLst>
                </p14:cNvPr>
                <p14:cNvContentPartPr/>
                <p14:nvPr/>
              </p14:nvContentPartPr>
              <p14:xfrm>
                <a:off x="8542543" y="3230743"/>
                <a:ext cx="65880" cy="160560"/>
              </p14:xfrm>
            </p:contentPart>
          </mc:Choice>
          <mc:Fallback xmlns="">
            <p:pic>
              <p:nvPicPr>
                <p:cNvPr id="138" name="Encre 137">
                  <a:extLst>
                    <a:ext uri="{FF2B5EF4-FFF2-40B4-BE49-F238E27FC236}">
                      <a16:creationId xmlns:a16="http://schemas.microsoft.com/office/drawing/2014/main" id="{68A66AEE-D94C-4085-8D4E-1337175EBC5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524903" y="3212743"/>
                  <a:ext cx="101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9" name="Encre 138">
                  <a:extLst>
                    <a:ext uri="{FF2B5EF4-FFF2-40B4-BE49-F238E27FC236}">
                      <a16:creationId xmlns:a16="http://schemas.microsoft.com/office/drawing/2014/main" id="{88777570-8642-4C0C-BDB6-E608AB41D167}"/>
                    </a:ext>
                  </a:extLst>
                </p14:cNvPr>
                <p14:cNvContentPartPr/>
                <p14:nvPr/>
              </p14:nvContentPartPr>
              <p14:xfrm>
                <a:off x="8591863" y="3062983"/>
                <a:ext cx="133200" cy="32040"/>
              </p14:xfrm>
            </p:contentPart>
          </mc:Choice>
          <mc:Fallback xmlns="">
            <p:pic>
              <p:nvPicPr>
                <p:cNvPr id="139" name="Encre 138">
                  <a:extLst>
                    <a:ext uri="{FF2B5EF4-FFF2-40B4-BE49-F238E27FC236}">
                      <a16:creationId xmlns:a16="http://schemas.microsoft.com/office/drawing/2014/main" id="{88777570-8642-4C0C-BDB6-E608AB41D16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574223" y="3045343"/>
                  <a:ext cx="168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0" name="Encre 139">
                  <a:extLst>
                    <a:ext uri="{FF2B5EF4-FFF2-40B4-BE49-F238E27FC236}">
                      <a16:creationId xmlns:a16="http://schemas.microsoft.com/office/drawing/2014/main" id="{5742074C-AEA8-4FDD-887A-EF952B60E460}"/>
                    </a:ext>
                  </a:extLst>
                </p14:cNvPr>
                <p14:cNvContentPartPr/>
                <p14:nvPr/>
              </p14:nvContentPartPr>
              <p14:xfrm>
                <a:off x="8864023" y="3096103"/>
                <a:ext cx="389520" cy="210240"/>
              </p14:xfrm>
            </p:contentPart>
          </mc:Choice>
          <mc:Fallback xmlns="">
            <p:pic>
              <p:nvPicPr>
                <p:cNvPr id="140" name="Encre 139">
                  <a:extLst>
                    <a:ext uri="{FF2B5EF4-FFF2-40B4-BE49-F238E27FC236}">
                      <a16:creationId xmlns:a16="http://schemas.microsoft.com/office/drawing/2014/main" id="{5742074C-AEA8-4FDD-887A-EF952B60E46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846023" y="3078463"/>
                  <a:ext cx="425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1" name="Encre 140">
                  <a:extLst>
                    <a:ext uri="{FF2B5EF4-FFF2-40B4-BE49-F238E27FC236}">
                      <a16:creationId xmlns:a16="http://schemas.microsoft.com/office/drawing/2014/main" id="{697EE69D-2087-4B6B-98A4-F7B3A0B93E91}"/>
                    </a:ext>
                  </a:extLst>
                </p14:cNvPr>
                <p14:cNvContentPartPr/>
                <p14:nvPr/>
              </p14:nvContentPartPr>
              <p14:xfrm>
                <a:off x="9157423" y="3133903"/>
                <a:ext cx="173880" cy="45360"/>
              </p14:xfrm>
            </p:contentPart>
          </mc:Choice>
          <mc:Fallback xmlns="">
            <p:pic>
              <p:nvPicPr>
                <p:cNvPr id="141" name="Encre 140">
                  <a:extLst>
                    <a:ext uri="{FF2B5EF4-FFF2-40B4-BE49-F238E27FC236}">
                      <a16:creationId xmlns:a16="http://schemas.microsoft.com/office/drawing/2014/main" id="{697EE69D-2087-4B6B-98A4-F7B3A0B93E9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139423" y="3115903"/>
                  <a:ext cx="20952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e 157">
            <a:extLst>
              <a:ext uri="{FF2B5EF4-FFF2-40B4-BE49-F238E27FC236}">
                <a16:creationId xmlns:a16="http://schemas.microsoft.com/office/drawing/2014/main" id="{609356D0-7FFD-414B-8EBF-4F8709D79D4F}"/>
              </a:ext>
            </a:extLst>
          </p:cNvPr>
          <p:cNvGrpSpPr/>
          <p:nvPr/>
        </p:nvGrpSpPr>
        <p:grpSpPr>
          <a:xfrm>
            <a:off x="926023" y="4014103"/>
            <a:ext cx="327240" cy="409680"/>
            <a:chOff x="926023" y="4014103"/>
            <a:chExt cx="32724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6" name="Encre 155">
                  <a:extLst>
                    <a:ext uri="{FF2B5EF4-FFF2-40B4-BE49-F238E27FC236}">
                      <a16:creationId xmlns:a16="http://schemas.microsoft.com/office/drawing/2014/main" id="{34CA0C7A-548F-46C4-92CA-E760583C07F4}"/>
                    </a:ext>
                  </a:extLst>
                </p14:cNvPr>
                <p14:cNvContentPartPr/>
                <p14:nvPr/>
              </p14:nvContentPartPr>
              <p14:xfrm>
                <a:off x="926023" y="4162783"/>
                <a:ext cx="153000" cy="149040"/>
              </p14:xfrm>
            </p:contentPart>
          </mc:Choice>
          <mc:Fallback xmlns="">
            <p:pic>
              <p:nvPicPr>
                <p:cNvPr id="156" name="Encre 155">
                  <a:extLst>
                    <a:ext uri="{FF2B5EF4-FFF2-40B4-BE49-F238E27FC236}">
                      <a16:creationId xmlns:a16="http://schemas.microsoft.com/office/drawing/2014/main" id="{34CA0C7A-548F-46C4-92CA-E760583C07F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08383" y="4145143"/>
                  <a:ext cx="188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7" name="Encre 156">
                  <a:extLst>
                    <a:ext uri="{FF2B5EF4-FFF2-40B4-BE49-F238E27FC236}">
                      <a16:creationId xmlns:a16="http://schemas.microsoft.com/office/drawing/2014/main" id="{3D540F93-79A2-4C13-87B7-E35D13F7A05C}"/>
                    </a:ext>
                  </a:extLst>
                </p14:cNvPr>
                <p14:cNvContentPartPr/>
                <p14:nvPr/>
              </p14:nvContentPartPr>
              <p14:xfrm>
                <a:off x="1162543" y="4014103"/>
                <a:ext cx="90720" cy="409680"/>
              </p14:xfrm>
            </p:contentPart>
          </mc:Choice>
          <mc:Fallback xmlns="">
            <p:pic>
              <p:nvPicPr>
                <p:cNvPr id="157" name="Encre 156">
                  <a:extLst>
                    <a:ext uri="{FF2B5EF4-FFF2-40B4-BE49-F238E27FC236}">
                      <a16:creationId xmlns:a16="http://schemas.microsoft.com/office/drawing/2014/main" id="{3D540F93-79A2-4C13-87B7-E35D13F7A05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44543" y="3996463"/>
                  <a:ext cx="126360" cy="44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e 190">
            <a:extLst>
              <a:ext uri="{FF2B5EF4-FFF2-40B4-BE49-F238E27FC236}">
                <a16:creationId xmlns:a16="http://schemas.microsoft.com/office/drawing/2014/main" id="{A5461AA8-FCC2-4D4C-B66C-0FBB0871C710}"/>
              </a:ext>
            </a:extLst>
          </p:cNvPr>
          <p:cNvGrpSpPr/>
          <p:nvPr/>
        </p:nvGrpSpPr>
        <p:grpSpPr>
          <a:xfrm>
            <a:off x="1714783" y="3505423"/>
            <a:ext cx="8233560" cy="1026360"/>
            <a:chOff x="1714783" y="3505423"/>
            <a:chExt cx="8233560" cy="10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3" name="Encre 142">
                  <a:extLst>
                    <a:ext uri="{FF2B5EF4-FFF2-40B4-BE49-F238E27FC236}">
                      <a16:creationId xmlns:a16="http://schemas.microsoft.com/office/drawing/2014/main" id="{C2C480E0-BE2B-4D36-8238-B8685E4F6AC1}"/>
                    </a:ext>
                  </a:extLst>
                </p14:cNvPr>
                <p14:cNvContentPartPr/>
                <p14:nvPr/>
              </p14:nvContentPartPr>
              <p14:xfrm>
                <a:off x="4722943" y="3563743"/>
                <a:ext cx="164520" cy="231120"/>
              </p14:xfrm>
            </p:contentPart>
          </mc:Choice>
          <mc:Fallback xmlns="">
            <p:pic>
              <p:nvPicPr>
                <p:cNvPr id="143" name="Encre 142">
                  <a:extLst>
                    <a:ext uri="{FF2B5EF4-FFF2-40B4-BE49-F238E27FC236}">
                      <a16:creationId xmlns:a16="http://schemas.microsoft.com/office/drawing/2014/main" id="{C2C480E0-BE2B-4D36-8238-B8685E4F6AC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704943" y="3546103"/>
                  <a:ext cx="200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4" name="Encre 143">
                  <a:extLst>
                    <a:ext uri="{FF2B5EF4-FFF2-40B4-BE49-F238E27FC236}">
                      <a16:creationId xmlns:a16="http://schemas.microsoft.com/office/drawing/2014/main" id="{09147CDA-617A-4ED1-B1D6-7AE5C88E435C}"/>
                    </a:ext>
                  </a:extLst>
                </p14:cNvPr>
                <p14:cNvContentPartPr/>
                <p14:nvPr/>
              </p14:nvContentPartPr>
              <p14:xfrm>
                <a:off x="4920223" y="3682183"/>
                <a:ext cx="361080" cy="98280"/>
              </p14:xfrm>
            </p:contentPart>
          </mc:Choice>
          <mc:Fallback xmlns="">
            <p:pic>
              <p:nvPicPr>
                <p:cNvPr id="144" name="Encre 143">
                  <a:extLst>
                    <a:ext uri="{FF2B5EF4-FFF2-40B4-BE49-F238E27FC236}">
                      <a16:creationId xmlns:a16="http://schemas.microsoft.com/office/drawing/2014/main" id="{09147CDA-617A-4ED1-B1D6-7AE5C88E435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902223" y="3664543"/>
                  <a:ext cx="396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5" name="Encre 144">
                  <a:extLst>
                    <a:ext uri="{FF2B5EF4-FFF2-40B4-BE49-F238E27FC236}">
                      <a16:creationId xmlns:a16="http://schemas.microsoft.com/office/drawing/2014/main" id="{D3BE4594-1B32-443D-8CA5-0331CE231CDD}"/>
                    </a:ext>
                  </a:extLst>
                </p14:cNvPr>
                <p14:cNvContentPartPr/>
                <p14:nvPr/>
              </p14:nvContentPartPr>
              <p14:xfrm>
                <a:off x="5310823" y="3648703"/>
                <a:ext cx="155160" cy="117720"/>
              </p14:xfrm>
            </p:contentPart>
          </mc:Choice>
          <mc:Fallback xmlns="">
            <p:pic>
              <p:nvPicPr>
                <p:cNvPr id="145" name="Encre 144">
                  <a:extLst>
                    <a:ext uri="{FF2B5EF4-FFF2-40B4-BE49-F238E27FC236}">
                      <a16:creationId xmlns:a16="http://schemas.microsoft.com/office/drawing/2014/main" id="{D3BE4594-1B32-443D-8CA5-0331CE231CD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292823" y="3630703"/>
                  <a:ext cx="190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6" name="Encre 145">
                  <a:extLst>
                    <a:ext uri="{FF2B5EF4-FFF2-40B4-BE49-F238E27FC236}">
                      <a16:creationId xmlns:a16="http://schemas.microsoft.com/office/drawing/2014/main" id="{4561FB45-D52B-4FC0-88A6-B847370337E6}"/>
                    </a:ext>
                  </a:extLst>
                </p14:cNvPr>
                <p14:cNvContentPartPr/>
                <p14:nvPr/>
              </p14:nvContentPartPr>
              <p14:xfrm>
                <a:off x="5669023" y="3676783"/>
                <a:ext cx="715320" cy="98640"/>
              </p14:xfrm>
            </p:contentPart>
          </mc:Choice>
          <mc:Fallback xmlns="">
            <p:pic>
              <p:nvPicPr>
                <p:cNvPr id="146" name="Encre 145">
                  <a:extLst>
                    <a:ext uri="{FF2B5EF4-FFF2-40B4-BE49-F238E27FC236}">
                      <a16:creationId xmlns:a16="http://schemas.microsoft.com/office/drawing/2014/main" id="{4561FB45-D52B-4FC0-88A6-B847370337E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651023" y="3659143"/>
                  <a:ext cx="750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7" name="Encre 146">
                  <a:extLst>
                    <a:ext uri="{FF2B5EF4-FFF2-40B4-BE49-F238E27FC236}">
                      <a16:creationId xmlns:a16="http://schemas.microsoft.com/office/drawing/2014/main" id="{5B9DF662-E255-4521-B4AF-61F335280566}"/>
                    </a:ext>
                  </a:extLst>
                </p14:cNvPr>
                <p14:cNvContentPartPr/>
                <p14:nvPr/>
              </p14:nvContentPartPr>
              <p14:xfrm>
                <a:off x="6565783" y="3661663"/>
                <a:ext cx="707400" cy="300960"/>
              </p14:xfrm>
            </p:contentPart>
          </mc:Choice>
          <mc:Fallback xmlns="">
            <p:pic>
              <p:nvPicPr>
                <p:cNvPr id="147" name="Encre 146">
                  <a:extLst>
                    <a:ext uri="{FF2B5EF4-FFF2-40B4-BE49-F238E27FC236}">
                      <a16:creationId xmlns:a16="http://schemas.microsoft.com/office/drawing/2014/main" id="{5B9DF662-E255-4521-B4AF-61F33528056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48143" y="3643663"/>
                  <a:ext cx="7430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8" name="Encre 147">
                  <a:extLst>
                    <a:ext uri="{FF2B5EF4-FFF2-40B4-BE49-F238E27FC236}">
                      <a16:creationId xmlns:a16="http://schemas.microsoft.com/office/drawing/2014/main" id="{C28E194A-C976-4B55-B79D-B659899A4898}"/>
                    </a:ext>
                  </a:extLst>
                </p14:cNvPr>
                <p14:cNvContentPartPr/>
                <p14:nvPr/>
              </p14:nvContentPartPr>
              <p14:xfrm>
                <a:off x="7134223" y="3583903"/>
                <a:ext cx="117720" cy="21600"/>
              </p14:xfrm>
            </p:contentPart>
          </mc:Choice>
          <mc:Fallback xmlns="">
            <p:pic>
              <p:nvPicPr>
                <p:cNvPr id="148" name="Encre 147">
                  <a:extLst>
                    <a:ext uri="{FF2B5EF4-FFF2-40B4-BE49-F238E27FC236}">
                      <a16:creationId xmlns:a16="http://schemas.microsoft.com/office/drawing/2014/main" id="{C28E194A-C976-4B55-B79D-B659899A489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16223" y="3565903"/>
                  <a:ext cx="153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9" name="Encre 148">
                  <a:extLst>
                    <a:ext uri="{FF2B5EF4-FFF2-40B4-BE49-F238E27FC236}">
                      <a16:creationId xmlns:a16="http://schemas.microsoft.com/office/drawing/2014/main" id="{87DD0029-E490-43BF-ACBA-6B100A01D7D9}"/>
                    </a:ext>
                  </a:extLst>
                </p14:cNvPr>
                <p14:cNvContentPartPr/>
                <p14:nvPr/>
              </p14:nvContentPartPr>
              <p14:xfrm>
                <a:off x="7292263" y="3656983"/>
                <a:ext cx="384480" cy="149400"/>
              </p14:xfrm>
            </p:contentPart>
          </mc:Choice>
          <mc:Fallback xmlns="">
            <p:pic>
              <p:nvPicPr>
                <p:cNvPr id="149" name="Encre 148">
                  <a:extLst>
                    <a:ext uri="{FF2B5EF4-FFF2-40B4-BE49-F238E27FC236}">
                      <a16:creationId xmlns:a16="http://schemas.microsoft.com/office/drawing/2014/main" id="{87DD0029-E490-43BF-ACBA-6B100A01D7D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74623" y="3639343"/>
                  <a:ext cx="420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1" name="Encre 150">
                  <a:extLst>
                    <a:ext uri="{FF2B5EF4-FFF2-40B4-BE49-F238E27FC236}">
                      <a16:creationId xmlns:a16="http://schemas.microsoft.com/office/drawing/2014/main" id="{FA761D38-F9F0-46C5-B232-801BC924C1FE}"/>
                    </a:ext>
                  </a:extLst>
                </p14:cNvPr>
                <p14:cNvContentPartPr/>
                <p14:nvPr/>
              </p14:nvContentPartPr>
              <p14:xfrm>
                <a:off x="7940263" y="3537103"/>
                <a:ext cx="872280" cy="489600"/>
              </p14:xfrm>
            </p:contentPart>
          </mc:Choice>
          <mc:Fallback xmlns="">
            <p:pic>
              <p:nvPicPr>
                <p:cNvPr id="151" name="Encre 150">
                  <a:extLst>
                    <a:ext uri="{FF2B5EF4-FFF2-40B4-BE49-F238E27FC236}">
                      <a16:creationId xmlns:a16="http://schemas.microsoft.com/office/drawing/2014/main" id="{FA761D38-F9F0-46C5-B232-801BC924C1F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922263" y="3519103"/>
                  <a:ext cx="90792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2" name="Encre 151">
                  <a:extLst>
                    <a:ext uri="{FF2B5EF4-FFF2-40B4-BE49-F238E27FC236}">
                      <a16:creationId xmlns:a16="http://schemas.microsoft.com/office/drawing/2014/main" id="{A83B72A7-7B5A-4B2C-946A-4B6DFA436412}"/>
                    </a:ext>
                  </a:extLst>
                </p14:cNvPr>
                <p14:cNvContentPartPr/>
                <p14:nvPr/>
              </p14:nvContentPartPr>
              <p14:xfrm>
                <a:off x="8762143" y="3505423"/>
                <a:ext cx="888840" cy="296640"/>
              </p14:xfrm>
            </p:contentPart>
          </mc:Choice>
          <mc:Fallback xmlns="">
            <p:pic>
              <p:nvPicPr>
                <p:cNvPr id="152" name="Encre 151">
                  <a:extLst>
                    <a:ext uri="{FF2B5EF4-FFF2-40B4-BE49-F238E27FC236}">
                      <a16:creationId xmlns:a16="http://schemas.microsoft.com/office/drawing/2014/main" id="{A83B72A7-7B5A-4B2C-946A-4B6DFA43641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744503" y="3487783"/>
                  <a:ext cx="9244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3" name="Encre 152">
                  <a:extLst>
                    <a:ext uri="{FF2B5EF4-FFF2-40B4-BE49-F238E27FC236}">
                      <a16:creationId xmlns:a16="http://schemas.microsoft.com/office/drawing/2014/main" id="{E596DEA7-6A9A-4747-91E8-06657FB32D57}"/>
                    </a:ext>
                  </a:extLst>
                </p14:cNvPr>
                <p14:cNvContentPartPr/>
                <p14:nvPr/>
              </p14:nvContentPartPr>
              <p14:xfrm>
                <a:off x="9195943" y="3548983"/>
                <a:ext cx="130320" cy="12600"/>
              </p14:xfrm>
            </p:contentPart>
          </mc:Choice>
          <mc:Fallback xmlns="">
            <p:pic>
              <p:nvPicPr>
                <p:cNvPr id="153" name="Encre 152">
                  <a:extLst>
                    <a:ext uri="{FF2B5EF4-FFF2-40B4-BE49-F238E27FC236}">
                      <a16:creationId xmlns:a16="http://schemas.microsoft.com/office/drawing/2014/main" id="{E596DEA7-6A9A-4747-91E8-06657FB32D5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177943" y="3531343"/>
                  <a:ext cx="165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4" name="Encre 153">
                  <a:extLst>
                    <a:ext uri="{FF2B5EF4-FFF2-40B4-BE49-F238E27FC236}">
                      <a16:creationId xmlns:a16="http://schemas.microsoft.com/office/drawing/2014/main" id="{6482851E-5044-446A-9939-FFAEC001A92D}"/>
                    </a:ext>
                  </a:extLst>
                </p14:cNvPr>
                <p14:cNvContentPartPr/>
                <p14:nvPr/>
              </p14:nvContentPartPr>
              <p14:xfrm>
                <a:off x="9047983" y="3617023"/>
                <a:ext cx="72000" cy="14760"/>
              </p14:xfrm>
            </p:contentPart>
          </mc:Choice>
          <mc:Fallback xmlns="">
            <p:pic>
              <p:nvPicPr>
                <p:cNvPr id="154" name="Encre 153">
                  <a:extLst>
                    <a:ext uri="{FF2B5EF4-FFF2-40B4-BE49-F238E27FC236}">
                      <a16:creationId xmlns:a16="http://schemas.microsoft.com/office/drawing/2014/main" id="{6482851E-5044-446A-9939-FFAEC001A92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030343" y="3599023"/>
                  <a:ext cx="107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9" name="Encre 158">
                  <a:extLst>
                    <a:ext uri="{FF2B5EF4-FFF2-40B4-BE49-F238E27FC236}">
                      <a16:creationId xmlns:a16="http://schemas.microsoft.com/office/drawing/2014/main" id="{7C292D58-EC8E-4890-AE34-09A1F32B8173}"/>
                    </a:ext>
                  </a:extLst>
                </p14:cNvPr>
                <p14:cNvContentPartPr/>
                <p14:nvPr/>
              </p14:nvContentPartPr>
              <p14:xfrm>
                <a:off x="1714783" y="4049383"/>
                <a:ext cx="273960" cy="283320"/>
              </p14:xfrm>
            </p:contentPart>
          </mc:Choice>
          <mc:Fallback xmlns="">
            <p:pic>
              <p:nvPicPr>
                <p:cNvPr id="159" name="Encre 158">
                  <a:extLst>
                    <a:ext uri="{FF2B5EF4-FFF2-40B4-BE49-F238E27FC236}">
                      <a16:creationId xmlns:a16="http://schemas.microsoft.com/office/drawing/2014/main" id="{7C292D58-EC8E-4890-AE34-09A1F32B817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696783" y="4031743"/>
                  <a:ext cx="3096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0" name="Encre 159">
                  <a:extLst>
                    <a:ext uri="{FF2B5EF4-FFF2-40B4-BE49-F238E27FC236}">
                      <a16:creationId xmlns:a16="http://schemas.microsoft.com/office/drawing/2014/main" id="{89979EAA-A6A7-4546-8CDB-D7C9566C6D1C}"/>
                    </a:ext>
                  </a:extLst>
                </p14:cNvPr>
                <p14:cNvContentPartPr/>
                <p14:nvPr/>
              </p14:nvContentPartPr>
              <p14:xfrm>
                <a:off x="1997383" y="4066663"/>
                <a:ext cx="14400" cy="24120"/>
              </p14:xfrm>
            </p:contentPart>
          </mc:Choice>
          <mc:Fallback xmlns="">
            <p:pic>
              <p:nvPicPr>
                <p:cNvPr id="160" name="Encre 159">
                  <a:extLst>
                    <a:ext uri="{FF2B5EF4-FFF2-40B4-BE49-F238E27FC236}">
                      <a16:creationId xmlns:a16="http://schemas.microsoft.com/office/drawing/2014/main" id="{89979EAA-A6A7-4546-8CDB-D7C9566C6D1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979383" y="4048663"/>
                  <a:ext cx="50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1" name="Encre 160">
                  <a:extLst>
                    <a:ext uri="{FF2B5EF4-FFF2-40B4-BE49-F238E27FC236}">
                      <a16:creationId xmlns:a16="http://schemas.microsoft.com/office/drawing/2014/main" id="{A62E346B-0410-4027-82B2-FCE0AE5728CC}"/>
                    </a:ext>
                  </a:extLst>
                </p14:cNvPr>
                <p14:cNvContentPartPr/>
                <p14:nvPr/>
              </p14:nvContentPartPr>
              <p14:xfrm>
                <a:off x="2141743" y="4095823"/>
                <a:ext cx="165960" cy="193680"/>
              </p14:xfrm>
            </p:contentPart>
          </mc:Choice>
          <mc:Fallback xmlns="">
            <p:pic>
              <p:nvPicPr>
                <p:cNvPr id="161" name="Encre 160">
                  <a:extLst>
                    <a:ext uri="{FF2B5EF4-FFF2-40B4-BE49-F238E27FC236}">
                      <a16:creationId xmlns:a16="http://schemas.microsoft.com/office/drawing/2014/main" id="{A62E346B-0410-4027-82B2-FCE0AE5728C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124103" y="4078183"/>
                  <a:ext cx="201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2" name="Encre 161">
                  <a:extLst>
                    <a:ext uri="{FF2B5EF4-FFF2-40B4-BE49-F238E27FC236}">
                      <a16:creationId xmlns:a16="http://schemas.microsoft.com/office/drawing/2014/main" id="{55BE7117-F231-4130-9A1A-59F20A336A1A}"/>
                    </a:ext>
                  </a:extLst>
                </p14:cNvPr>
                <p14:cNvContentPartPr/>
                <p14:nvPr/>
              </p14:nvContentPartPr>
              <p14:xfrm>
                <a:off x="2420383" y="3975943"/>
                <a:ext cx="10800" cy="160200"/>
              </p14:xfrm>
            </p:contentPart>
          </mc:Choice>
          <mc:Fallback xmlns="">
            <p:pic>
              <p:nvPicPr>
                <p:cNvPr id="162" name="Encre 161">
                  <a:extLst>
                    <a:ext uri="{FF2B5EF4-FFF2-40B4-BE49-F238E27FC236}">
                      <a16:creationId xmlns:a16="http://schemas.microsoft.com/office/drawing/2014/main" id="{55BE7117-F231-4130-9A1A-59F20A336A1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402383" y="3958303"/>
                  <a:ext cx="46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3" name="Encre 162">
                  <a:extLst>
                    <a:ext uri="{FF2B5EF4-FFF2-40B4-BE49-F238E27FC236}">
                      <a16:creationId xmlns:a16="http://schemas.microsoft.com/office/drawing/2014/main" id="{4F7D7270-2931-448E-AA6D-5060E85D5DEE}"/>
                    </a:ext>
                  </a:extLst>
                </p14:cNvPr>
                <p14:cNvContentPartPr/>
                <p14:nvPr/>
              </p14:nvContentPartPr>
              <p14:xfrm>
                <a:off x="2489503" y="4214263"/>
                <a:ext cx="164520" cy="93240"/>
              </p14:xfrm>
            </p:contentPart>
          </mc:Choice>
          <mc:Fallback xmlns="">
            <p:pic>
              <p:nvPicPr>
                <p:cNvPr id="163" name="Encre 162">
                  <a:extLst>
                    <a:ext uri="{FF2B5EF4-FFF2-40B4-BE49-F238E27FC236}">
                      <a16:creationId xmlns:a16="http://schemas.microsoft.com/office/drawing/2014/main" id="{4F7D7270-2931-448E-AA6D-5060E85D5DE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471503" y="4196623"/>
                  <a:ext cx="200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4" name="Encre 163">
                  <a:extLst>
                    <a:ext uri="{FF2B5EF4-FFF2-40B4-BE49-F238E27FC236}">
                      <a16:creationId xmlns:a16="http://schemas.microsoft.com/office/drawing/2014/main" id="{4857F32A-6067-442C-BB75-E413A98DEAE8}"/>
                    </a:ext>
                  </a:extLst>
                </p14:cNvPr>
                <p14:cNvContentPartPr/>
                <p14:nvPr/>
              </p14:nvContentPartPr>
              <p14:xfrm>
                <a:off x="2710543" y="4162423"/>
                <a:ext cx="194400" cy="132840"/>
              </p14:xfrm>
            </p:contentPart>
          </mc:Choice>
          <mc:Fallback xmlns="">
            <p:pic>
              <p:nvPicPr>
                <p:cNvPr id="164" name="Encre 163">
                  <a:extLst>
                    <a:ext uri="{FF2B5EF4-FFF2-40B4-BE49-F238E27FC236}">
                      <a16:creationId xmlns:a16="http://schemas.microsoft.com/office/drawing/2014/main" id="{4857F32A-6067-442C-BB75-E413A98DEAE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692543" y="4144423"/>
                  <a:ext cx="230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5" name="Encre 164">
                  <a:extLst>
                    <a:ext uri="{FF2B5EF4-FFF2-40B4-BE49-F238E27FC236}">
                      <a16:creationId xmlns:a16="http://schemas.microsoft.com/office/drawing/2014/main" id="{15652882-5F60-4F8D-B994-2FEA73289849}"/>
                    </a:ext>
                  </a:extLst>
                </p14:cNvPr>
                <p14:cNvContentPartPr/>
                <p14:nvPr/>
              </p14:nvContentPartPr>
              <p14:xfrm>
                <a:off x="2957143" y="4049023"/>
                <a:ext cx="38880" cy="14400"/>
              </p14:xfrm>
            </p:contentPart>
          </mc:Choice>
          <mc:Fallback xmlns="">
            <p:pic>
              <p:nvPicPr>
                <p:cNvPr id="165" name="Encre 164">
                  <a:extLst>
                    <a:ext uri="{FF2B5EF4-FFF2-40B4-BE49-F238E27FC236}">
                      <a16:creationId xmlns:a16="http://schemas.microsoft.com/office/drawing/2014/main" id="{15652882-5F60-4F8D-B994-2FEA7328984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939143" y="4031383"/>
                  <a:ext cx="74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6" name="Encre 165">
                  <a:extLst>
                    <a:ext uri="{FF2B5EF4-FFF2-40B4-BE49-F238E27FC236}">
                      <a16:creationId xmlns:a16="http://schemas.microsoft.com/office/drawing/2014/main" id="{25071E97-B10D-4E14-B660-21C11E35BB16}"/>
                    </a:ext>
                  </a:extLst>
                </p14:cNvPr>
                <p14:cNvContentPartPr/>
                <p14:nvPr/>
              </p14:nvContentPartPr>
              <p14:xfrm>
                <a:off x="2977303" y="4025263"/>
                <a:ext cx="397080" cy="232200"/>
              </p14:xfrm>
            </p:contentPart>
          </mc:Choice>
          <mc:Fallback xmlns="">
            <p:pic>
              <p:nvPicPr>
                <p:cNvPr id="166" name="Encre 165">
                  <a:extLst>
                    <a:ext uri="{FF2B5EF4-FFF2-40B4-BE49-F238E27FC236}">
                      <a16:creationId xmlns:a16="http://schemas.microsoft.com/office/drawing/2014/main" id="{25071E97-B10D-4E14-B660-21C11E35BB1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959663" y="4007623"/>
                  <a:ext cx="432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7" name="Encre 166">
                  <a:extLst>
                    <a:ext uri="{FF2B5EF4-FFF2-40B4-BE49-F238E27FC236}">
                      <a16:creationId xmlns:a16="http://schemas.microsoft.com/office/drawing/2014/main" id="{6EE056A9-9234-4C52-8A64-9E5C1B016A47}"/>
                    </a:ext>
                  </a:extLst>
                </p14:cNvPr>
                <p14:cNvContentPartPr/>
                <p14:nvPr/>
              </p14:nvContentPartPr>
              <p14:xfrm>
                <a:off x="3604783" y="3957943"/>
                <a:ext cx="610920" cy="310680"/>
              </p14:xfrm>
            </p:contentPart>
          </mc:Choice>
          <mc:Fallback xmlns="">
            <p:pic>
              <p:nvPicPr>
                <p:cNvPr id="167" name="Encre 166">
                  <a:extLst>
                    <a:ext uri="{FF2B5EF4-FFF2-40B4-BE49-F238E27FC236}">
                      <a16:creationId xmlns:a16="http://schemas.microsoft.com/office/drawing/2014/main" id="{6EE056A9-9234-4C52-8A64-9E5C1B016A4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587143" y="3940303"/>
                  <a:ext cx="6465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8" name="Encre 167">
                  <a:extLst>
                    <a:ext uri="{FF2B5EF4-FFF2-40B4-BE49-F238E27FC236}">
                      <a16:creationId xmlns:a16="http://schemas.microsoft.com/office/drawing/2014/main" id="{74B41FBD-B370-46F0-AF04-FCD0EEC24372}"/>
                    </a:ext>
                  </a:extLst>
                </p14:cNvPr>
                <p14:cNvContentPartPr/>
                <p14:nvPr/>
              </p14:nvContentPartPr>
              <p14:xfrm>
                <a:off x="3901063" y="4058023"/>
                <a:ext cx="60480" cy="26280"/>
              </p14:xfrm>
            </p:contentPart>
          </mc:Choice>
          <mc:Fallback xmlns="">
            <p:pic>
              <p:nvPicPr>
                <p:cNvPr id="168" name="Encre 167">
                  <a:extLst>
                    <a:ext uri="{FF2B5EF4-FFF2-40B4-BE49-F238E27FC236}">
                      <a16:creationId xmlns:a16="http://schemas.microsoft.com/office/drawing/2014/main" id="{74B41FBD-B370-46F0-AF04-FCD0EEC2437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883423" y="4040383"/>
                  <a:ext cx="96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9" name="Encre 168">
                  <a:extLst>
                    <a:ext uri="{FF2B5EF4-FFF2-40B4-BE49-F238E27FC236}">
                      <a16:creationId xmlns:a16="http://schemas.microsoft.com/office/drawing/2014/main" id="{D5794489-BA01-44E0-8C75-5B447AD1CA26}"/>
                    </a:ext>
                  </a:extLst>
                </p14:cNvPr>
                <p14:cNvContentPartPr/>
                <p14:nvPr/>
              </p14:nvContentPartPr>
              <p14:xfrm>
                <a:off x="3672103" y="3935983"/>
                <a:ext cx="89640" cy="70560"/>
              </p14:xfrm>
            </p:contentPart>
          </mc:Choice>
          <mc:Fallback xmlns="">
            <p:pic>
              <p:nvPicPr>
                <p:cNvPr id="169" name="Encre 168">
                  <a:extLst>
                    <a:ext uri="{FF2B5EF4-FFF2-40B4-BE49-F238E27FC236}">
                      <a16:creationId xmlns:a16="http://schemas.microsoft.com/office/drawing/2014/main" id="{D5794489-BA01-44E0-8C75-5B447AD1CA2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654463" y="3917983"/>
                  <a:ext cx="125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0" name="Encre 169">
                  <a:extLst>
                    <a:ext uri="{FF2B5EF4-FFF2-40B4-BE49-F238E27FC236}">
                      <a16:creationId xmlns:a16="http://schemas.microsoft.com/office/drawing/2014/main" id="{3FB40EAB-2DEA-4AAD-B7F9-B2F41E375E3C}"/>
                    </a:ext>
                  </a:extLst>
                </p14:cNvPr>
                <p14:cNvContentPartPr/>
                <p14:nvPr/>
              </p14:nvContentPartPr>
              <p14:xfrm>
                <a:off x="4259263" y="4162783"/>
                <a:ext cx="374400" cy="88560"/>
              </p14:xfrm>
            </p:contentPart>
          </mc:Choice>
          <mc:Fallback xmlns="">
            <p:pic>
              <p:nvPicPr>
                <p:cNvPr id="170" name="Encre 169">
                  <a:extLst>
                    <a:ext uri="{FF2B5EF4-FFF2-40B4-BE49-F238E27FC236}">
                      <a16:creationId xmlns:a16="http://schemas.microsoft.com/office/drawing/2014/main" id="{3FB40EAB-2DEA-4AAD-B7F9-B2F41E375E3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241263" y="4144783"/>
                  <a:ext cx="410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1" name="Encre 170">
                  <a:extLst>
                    <a:ext uri="{FF2B5EF4-FFF2-40B4-BE49-F238E27FC236}">
                      <a16:creationId xmlns:a16="http://schemas.microsoft.com/office/drawing/2014/main" id="{7A4D0CA4-D7AB-47B2-8E2D-05E0C0D135BC}"/>
                    </a:ext>
                  </a:extLst>
                </p14:cNvPr>
                <p14:cNvContentPartPr/>
                <p14:nvPr/>
              </p14:nvContentPartPr>
              <p14:xfrm>
                <a:off x="4658503" y="4145503"/>
                <a:ext cx="294480" cy="93600"/>
              </p14:xfrm>
            </p:contentPart>
          </mc:Choice>
          <mc:Fallback xmlns="">
            <p:pic>
              <p:nvPicPr>
                <p:cNvPr id="171" name="Encre 170">
                  <a:extLst>
                    <a:ext uri="{FF2B5EF4-FFF2-40B4-BE49-F238E27FC236}">
                      <a16:creationId xmlns:a16="http://schemas.microsoft.com/office/drawing/2014/main" id="{7A4D0CA4-D7AB-47B2-8E2D-05E0C0D135B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640503" y="4127863"/>
                  <a:ext cx="330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2" name="Encre 171">
                  <a:extLst>
                    <a:ext uri="{FF2B5EF4-FFF2-40B4-BE49-F238E27FC236}">
                      <a16:creationId xmlns:a16="http://schemas.microsoft.com/office/drawing/2014/main" id="{4220B0DA-0D6A-4C83-AF5B-8F2EBF376713}"/>
                    </a:ext>
                  </a:extLst>
                </p14:cNvPr>
                <p14:cNvContentPartPr/>
                <p14:nvPr/>
              </p14:nvContentPartPr>
              <p14:xfrm>
                <a:off x="4913743" y="4023103"/>
                <a:ext cx="15480" cy="8280"/>
              </p14:xfrm>
            </p:contentPart>
          </mc:Choice>
          <mc:Fallback xmlns="">
            <p:pic>
              <p:nvPicPr>
                <p:cNvPr id="172" name="Encre 171">
                  <a:extLst>
                    <a:ext uri="{FF2B5EF4-FFF2-40B4-BE49-F238E27FC236}">
                      <a16:creationId xmlns:a16="http://schemas.microsoft.com/office/drawing/2014/main" id="{4220B0DA-0D6A-4C83-AF5B-8F2EBF37671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895743" y="4005463"/>
                  <a:ext cx="51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3" name="Encre 172">
                  <a:extLst>
                    <a:ext uri="{FF2B5EF4-FFF2-40B4-BE49-F238E27FC236}">
                      <a16:creationId xmlns:a16="http://schemas.microsoft.com/office/drawing/2014/main" id="{63B38773-D890-4991-96AC-4CD12169316E}"/>
                    </a:ext>
                  </a:extLst>
                </p14:cNvPr>
                <p14:cNvContentPartPr/>
                <p14:nvPr/>
              </p14:nvContentPartPr>
              <p14:xfrm>
                <a:off x="4998343" y="4101583"/>
                <a:ext cx="117360" cy="276120"/>
              </p14:xfrm>
            </p:contentPart>
          </mc:Choice>
          <mc:Fallback xmlns="">
            <p:pic>
              <p:nvPicPr>
                <p:cNvPr id="173" name="Encre 172">
                  <a:extLst>
                    <a:ext uri="{FF2B5EF4-FFF2-40B4-BE49-F238E27FC236}">
                      <a16:creationId xmlns:a16="http://schemas.microsoft.com/office/drawing/2014/main" id="{63B38773-D890-4991-96AC-4CD12169316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980703" y="4083583"/>
                  <a:ext cx="1530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4" name="Encre 173">
                  <a:extLst>
                    <a:ext uri="{FF2B5EF4-FFF2-40B4-BE49-F238E27FC236}">
                      <a16:creationId xmlns:a16="http://schemas.microsoft.com/office/drawing/2014/main" id="{D0E40ABD-BA66-4F2A-AE62-328D42BE09F9}"/>
                    </a:ext>
                  </a:extLst>
                </p14:cNvPr>
                <p14:cNvContentPartPr/>
                <p14:nvPr/>
              </p14:nvContentPartPr>
              <p14:xfrm>
                <a:off x="5120383" y="4155223"/>
                <a:ext cx="610560" cy="126000"/>
              </p14:xfrm>
            </p:contentPart>
          </mc:Choice>
          <mc:Fallback xmlns="">
            <p:pic>
              <p:nvPicPr>
                <p:cNvPr id="174" name="Encre 173">
                  <a:extLst>
                    <a:ext uri="{FF2B5EF4-FFF2-40B4-BE49-F238E27FC236}">
                      <a16:creationId xmlns:a16="http://schemas.microsoft.com/office/drawing/2014/main" id="{D0E40ABD-BA66-4F2A-AE62-328D42BE09F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102383" y="4137583"/>
                  <a:ext cx="646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6" name="Encre 175">
                  <a:extLst>
                    <a:ext uri="{FF2B5EF4-FFF2-40B4-BE49-F238E27FC236}">
                      <a16:creationId xmlns:a16="http://schemas.microsoft.com/office/drawing/2014/main" id="{67BFDA13-CCEE-4154-919D-8EBF43C8D6FB}"/>
                    </a:ext>
                  </a:extLst>
                </p14:cNvPr>
                <p14:cNvContentPartPr/>
                <p14:nvPr/>
              </p14:nvContentPartPr>
              <p14:xfrm>
                <a:off x="5957383" y="4173223"/>
                <a:ext cx="259920" cy="358560"/>
              </p14:xfrm>
            </p:contentPart>
          </mc:Choice>
          <mc:Fallback xmlns="">
            <p:pic>
              <p:nvPicPr>
                <p:cNvPr id="176" name="Encre 175">
                  <a:extLst>
                    <a:ext uri="{FF2B5EF4-FFF2-40B4-BE49-F238E27FC236}">
                      <a16:creationId xmlns:a16="http://schemas.microsoft.com/office/drawing/2014/main" id="{67BFDA13-CCEE-4154-919D-8EBF43C8D6F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939743" y="4155583"/>
                  <a:ext cx="2955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7" name="Encre 176">
                  <a:extLst>
                    <a:ext uri="{FF2B5EF4-FFF2-40B4-BE49-F238E27FC236}">
                      <a16:creationId xmlns:a16="http://schemas.microsoft.com/office/drawing/2014/main" id="{5BD17964-0488-4873-A4CD-77437FDAA208}"/>
                    </a:ext>
                  </a:extLst>
                </p14:cNvPr>
                <p14:cNvContentPartPr/>
                <p14:nvPr/>
              </p14:nvContentPartPr>
              <p14:xfrm>
                <a:off x="6115423" y="4074943"/>
                <a:ext cx="29520" cy="9720"/>
              </p14:xfrm>
            </p:contentPart>
          </mc:Choice>
          <mc:Fallback xmlns="">
            <p:pic>
              <p:nvPicPr>
                <p:cNvPr id="177" name="Encre 176">
                  <a:extLst>
                    <a:ext uri="{FF2B5EF4-FFF2-40B4-BE49-F238E27FC236}">
                      <a16:creationId xmlns:a16="http://schemas.microsoft.com/office/drawing/2014/main" id="{5BD17964-0488-4873-A4CD-77437FDAA20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097423" y="4056943"/>
                  <a:ext cx="65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8" name="Encre 177">
                  <a:extLst>
                    <a:ext uri="{FF2B5EF4-FFF2-40B4-BE49-F238E27FC236}">
                      <a16:creationId xmlns:a16="http://schemas.microsoft.com/office/drawing/2014/main" id="{9C655AEC-FC8C-425B-9E05-673679E539DB}"/>
                    </a:ext>
                  </a:extLst>
                </p14:cNvPr>
                <p14:cNvContentPartPr/>
                <p14:nvPr/>
              </p14:nvContentPartPr>
              <p14:xfrm>
                <a:off x="6219823" y="4179703"/>
                <a:ext cx="722520" cy="97920"/>
              </p14:xfrm>
            </p:contentPart>
          </mc:Choice>
          <mc:Fallback xmlns="">
            <p:pic>
              <p:nvPicPr>
                <p:cNvPr id="178" name="Encre 177">
                  <a:extLst>
                    <a:ext uri="{FF2B5EF4-FFF2-40B4-BE49-F238E27FC236}">
                      <a16:creationId xmlns:a16="http://schemas.microsoft.com/office/drawing/2014/main" id="{9C655AEC-FC8C-425B-9E05-673679E539D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202183" y="4162063"/>
                  <a:ext cx="758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9" name="Encre 178">
                  <a:extLst>
                    <a:ext uri="{FF2B5EF4-FFF2-40B4-BE49-F238E27FC236}">
                      <a16:creationId xmlns:a16="http://schemas.microsoft.com/office/drawing/2014/main" id="{94DE3D77-4D63-4F01-AA30-2EF709635BAB}"/>
                    </a:ext>
                  </a:extLst>
                </p14:cNvPr>
                <p14:cNvContentPartPr/>
                <p14:nvPr/>
              </p14:nvContentPartPr>
              <p14:xfrm>
                <a:off x="7163743" y="4007263"/>
                <a:ext cx="371880" cy="279000"/>
              </p14:xfrm>
            </p:contentPart>
          </mc:Choice>
          <mc:Fallback xmlns="">
            <p:pic>
              <p:nvPicPr>
                <p:cNvPr id="179" name="Encre 178">
                  <a:extLst>
                    <a:ext uri="{FF2B5EF4-FFF2-40B4-BE49-F238E27FC236}">
                      <a16:creationId xmlns:a16="http://schemas.microsoft.com/office/drawing/2014/main" id="{94DE3D77-4D63-4F01-AA30-2EF709635BA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145743" y="3989623"/>
                  <a:ext cx="4075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1" name="Encre 180">
                  <a:extLst>
                    <a:ext uri="{FF2B5EF4-FFF2-40B4-BE49-F238E27FC236}">
                      <a16:creationId xmlns:a16="http://schemas.microsoft.com/office/drawing/2014/main" id="{A3974122-1E5B-4EE4-9D50-E9B7EEFCBAA1}"/>
                    </a:ext>
                  </a:extLst>
                </p14:cNvPr>
                <p14:cNvContentPartPr/>
                <p14:nvPr/>
              </p14:nvContentPartPr>
              <p14:xfrm>
                <a:off x="7817143" y="4151263"/>
                <a:ext cx="236880" cy="119160"/>
              </p14:xfrm>
            </p:contentPart>
          </mc:Choice>
          <mc:Fallback xmlns="">
            <p:pic>
              <p:nvPicPr>
                <p:cNvPr id="181" name="Encre 180">
                  <a:extLst>
                    <a:ext uri="{FF2B5EF4-FFF2-40B4-BE49-F238E27FC236}">
                      <a16:creationId xmlns:a16="http://schemas.microsoft.com/office/drawing/2014/main" id="{A3974122-1E5B-4EE4-9D50-E9B7EEFCBAA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799143" y="4133623"/>
                  <a:ext cx="272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2" name="Encre 181">
                  <a:extLst>
                    <a:ext uri="{FF2B5EF4-FFF2-40B4-BE49-F238E27FC236}">
                      <a16:creationId xmlns:a16="http://schemas.microsoft.com/office/drawing/2014/main" id="{93ED79F5-27DD-4A5C-8126-FF346C111CA3}"/>
                    </a:ext>
                  </a:extLst>
                </p14:cNvPr>
                <p14:cNvContentPartPr/>
                <p14:nvPr/>
              </p14:nvContentPartPr>
              <p14:xfrm>
                <a:off x="8070943" y="4029943"/>
                <a:ext cx="480600" cy="209160"/>
              </p14:xfrm>
            </p:contentPart>
          </mc:Choice>
          <mc:Fallback xmlns="">
            <p:pic>
              <p:nvPicPr>
                <p:cNvPr id="182" name="Encre 181">
                  <a:extLst>
                    <a:ext uri="{FF2B5EF4-FFF2-40B4-BE49-F238E27FC236}">
                      <a16:creationId xmlns:a16="http://schemas.microsoft.com/office/drawing/2014/main" id="{93ED79F5-27DD-4A5C-8126-FF346C111CA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052943" y="4012303"/>
                  <a:ext cx="516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3" name="Encre 182">
                  <a:extLst>
                    <a:ext uri="{FF2B5EF4-FFF2-40B4-BE49-F238E27FC236}">
                      <a16:creationId xmlns:a16="http://schemas.microsoft.com/office/drawing/2014/main" id="{F52D0ADB-85AA-4EEC-AFDF-91B237F15E2D}"/>
                    </a:ext>
                  </a:extLst>
                </p14:cNvPr>
                <p14:cNvContentPartPr/>
                <p14:nvPr/>
              </p14:nvContentPartPr>
              <p14:xfrm>
                <a:off x="8037823" y="3997183"/>
                <a:ext cx="153000" cy="43920"/>
              </p14:xfrm>
            </p:contentPart>
          </mc:Choice>
          <mc:Fallback xmlns="">
            <p:pic>
              <p:nvPicPr>
                <p:cNvPr id="183" name="Encre 182">
                  <a:extLst>
                    <a:ext uri="{FF2B5EF4-FFF2-40B4-BE49-F238E27FC236}">
                      <a16:creationId xmlns:a16="http://schemas.microsoft.com/office/drawing/2014/main" id="{F52D0ADB-85AA-4EEC-AFDF-91B237F15E2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020183" y="3979183"/>
                  <a:ext cx="188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5" name="Encre 184">
                  <a:extLst>
                    <a:ext uri="{FF2B5EF4-FFF2-40B4-BE49-F238E27FC236}">
                      <a16:creationId xmlns:a16="http://schemas.microsoft.com/office/drawing/2014/main" id="{043333DD-01D2-4030-834A-8982700B753D}"/>
                    </a:ext>
                  </a:extLst>
                </p14:cNvPr>
                <p14:cNvContentPartPr/>
                <p14:nvPr/>
              </p14:nvContentPartPr>
              <p14:xfrm>
                <a:off x="8813263" y="3990703"/>
                <a:ext cx="151200" cy="248400"/>
              </p14:xfrm>
            </p:contentPart>
          </mc:Choice>
          <mc:Fallback xmlns="">
            <p:pic>
              <p:nvPicPr>
                <p:cNvPr id="185" name="Encre 184">
                  <a:extLst>
                    <a:ext uri="{FF2B5EF4-FFF2-40B4-BE49-F238E27FC236}">
                      <a16:creationId xmlns:a16="http://schemas.microsoft.com/office/drawing/2014/main" id="{043333DD-01D2-4030-834A-8982700B753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795263" y="3973063"/>
                  <a:ext cx="1868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6" name="Encre 185">
                  <a:extLst>
                    <a:ext uri="{FF2B5EF4-FFF2-40B4-BE49-F238E27FC236}">
                      <a16:creationId xmlns:a16="http://schemas.microsoft.com/office/drawing/2014/main" id="{B775F4D4-6B39-4149-80BC-C4FEF3A777EE}"/>
                    </a:ext>
                  </a:extLst>
                </p14:cNvPr>
                <p14:cNvContentPartPr/>
                <p14:nvPr/>
              </p14:nvContentPartPr>
              <p14:xfrm>
                <a:off x="9048703" y="3858223"/>
                <a:ext cx="16920" cy="199800"/>
              </p14:xfrm>
            </p:contentPart>
          </mc:Choice>
          <mc:Fallback xmlns="">
            <p:pic>
              <p:nvPicPr>
                <p:cNvPr id="186" name="Encre 185">
                  <a:extLst>
                    <a:ext uri="{FF2B5EF4-FFF2-40B4-BE49-F238E27FC236}">
                      <a16:creationId xmlns:a16="http://schemas.microsoft.com/office/drawing/2014/main" id="{B775F4D4-6B39-4149-80BC-C4FEF3A777E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031063" y="3840223"/>
                  <a:ext cx="52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7" name="Encre 186">
                  <a:extLst>
                    <a:ext uri="{FF2B5EF4-FFF2-40B4-BE49-F238E27FC236}">
                      <a16:creationId xmlns:a16="http://schemas.microsoft.com/office/drawing/2014/main" id="{E3BF6432-48F8-4813-8AB5-206920945F19}"/>
                    </a:ext>
                  </a:extLst>
                </p14:cNvPr>
                <p14:cNvContentPartPr/>
                <p14:nvPr/>
              </p14:nvContentPartPr>
              <p14:xfrm>
                <a:off x="9119623" y="4147303"/>
                <a:ext cx="161640" cy="105480"/>
              </p14:xfrm>
            </p:contentPart>
          </mc:Choice>
          <mc:Fallback xmlns="">
            <p:pic>
              <p:nvPicPr>
                <p:cNvPr id="187" name="Encre 186">
                  <a:extLst>
                    <a:ext uri="{FF2B5EF4-FFF2-40B4-BE49-F238E27FC236}">
                      <a16:creationId xmlns:a16="http://schemas.microsoft.com/office/drawing/2014/main" id="{E3BF6432-48F8-4813-8AB5-206920945F1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101983" y="4129663"/>
                  <a:ext cx="197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8" name="Encre 187">
                  <a:extLst>
                    <a:ext uri="{FF2B5EF4-FFF2-40B4-BE49-F238E27FC236}">
                      <a16:creationId xmlns:a16="http://schemas.microsoft.com/office/drawing/2014/main" id="{BADAD0E0-4A00-443B-A5CC-45E0E4C1CBFD}"/>
                    </a:ext>
                  </a:extLst>
                </p14:cNvPr>
                <p14:cNvContentPartPr/>
                <p14:nvPr/>
              </p14:nvContentPartPr>
              <p14:xfrm>
                <a:off x="9290983" y="4155943"/>
                <a:ext cx="192240" cy="108360"/>
              </p14:xfrm>
            </p:contentPart>
          </mc:Choice>
          <mc:Fallback xmlns="">
            <p:pic>
              <p:nvPicPr>
                <p:cNvPr id="188" name="Encre 187">
                  <a:extLst>
                    <a:ext uri="{FF2B5EF4-FFF2-40B4-BE49-F238E27FC236}">
                      <a16:creationId xmlns:a16="http://schemas.microsoft.com/office/drawing/2014/main" id="{BADAD0E0-4A00-443B-A5CC-45E0E4C1CBF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273343" y="4138303"/>
                  <a:ext cx="227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9" name="Encre 188">
                  <a:extLst>
                    <a:ext uri="{FF2B5EF4-FFF2-40B4-BE49-F238E27FC236}">
                      <a16:creationId xmlns:a16="http://schemas.microsoft.com/office/drawing/2014/main" id="{349AFB88-0CCD-480A-BBD1-8BFCB0E3A437}"/>
                    </a:ext>
                  </a:extLst>
                </p14:cNvPr>
                <p14:cNvContentPartPr/>
                <p14:nvPr/>
              </p14:nvContentPartPr>
              <p14:xfrm>
                <a:off x="9481423" y="4036783"/>
                <a:ext cx="11160" cy="4320"/>
              </p14:xfrm>
            </p:contentPart>
          </mc:Choice>
          <mc:Fallback xmlns="">
            <p:pic>
              <p:nvPicPr>
                <p:cNvPr id="189" name="Encre 188">
                  <a:extLst>
                    <a:ext uri="{FF2B5EF4-FFF2-40B4-BE49-F238E27FC236}">
                      <a16:creationId xmlns:a16="http://schemas.microsoft.com/office/drawing/2014/main" id="{349AFB88-0CCD-480A-BBD1-8BFCB0E3A43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463423" y="4018783"/>
                  <a:ext cx="46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0" name="Encre 189">
                  <a:extLst>
                    <a:ext uri="{FF2B5EF4-FFF2-40B4-BE49-F238E27FC236}">
                      <a16:creationId xmlns:a16="http://schemas.microsoft.com/office/drawing/2014/main" id="{01BAE7AD-E807-4843-B89E-F2AC388CF3C8}"/>
                    </a:ext>
                  </a:extLst>
                </p14:cNvPr>
                <p14:cNvContentPartPr/>
                <p14:nvPr/>
              </p14:nvContentPartPr>
              <p14:xfrm>
                <a:off x="9517063" y="3999703"/>
                <a:ext cx="431280" cy="249840"/>
              </p14:xfrm>
            </p:contentPart>
          </mc:Choice>
          <mc:Fallback xmlns="">
            <p:pic>
              <p:nvPicPr>
                <p:cNvPr id="190" name="Encre 189">
                  <a:extLst>
                    <a:ext uri="{FF2B5EF4-FFF2-40B4-BE49-F238E27FC236}">
                      <a16:creationId xmlns:a16="http://schemas.microsoft.com/office/drawing/2014/main" id="{01BAE7AD-E807-4843-B89E-F2AC388CF3C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499063" y="3981703"/>
                  <a:ext cx="46692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e 211">
            <a:extLst>
              <a:ext uri="{FF2B5EF4-FFF2-40B4-BE49-F238E27FC236}">
                <a16:creationId xmlns:a16="http://schemas.microsoft.com/office/drawing/2014/main" id="{0B1752FD-FBCD-47DE-BE59-363242081BA3}"/>
              </a:ext>
            </a:extLst>
          </p:cNvPr>
          <p:cNvGrpSpPr/>
          <p:nvPr/>
        </p:nvGrpSpPr>
        <p:grpSpPr>
          <a:xfrm>
            <a:off x="1339303" y="4441063"/>
            <a:ext cx="962280" cy="307800"/>
            <a:chOff x="1339303" y="4441063"/>
            <a:chExt cx="96228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2" name="Encre 191">
                  <a:extLst>
                    <a:ext uri="{FF2B5EF4-FFF2-40B4-BE49-F238E27FC236}">
                      <a16:creationId xmlns:a16="http://schemas.microsoft.com/office/drawing/2014/main" id="{093B4014-AA45-4C7D-995C-E8BBB10E7B2E}"/>
                    </a:ext>
                  </a:extLst>
                </p14:cNvPr>
                <p14:cNvContentPartPr/>
                <p14:nvPr/>
              </p14:nvContentPartPr>
              <p14:xfrm>
                <a:off x="1339303" y="4549783"/>
                <a:ext cx="167040" cy="199080"/>
              </p14:xfrm>
            </p:contentPart>
          </mc:Choice>
          <mc:Fallback xmlns="">
            <p:pic>
              <p:nvPicPr>
                <p:cNvPr id="192" name="Encre 191">
                  <a:extLst>
                    <a:ext uri="{FF2B5EF4-FFF2-40B4-BE49-F238E27FC236}">
                      <a16:creationId xmlns:a16="http://schemas.microsoft.com/office/drawing/2014/main" id="{093B4014-AA45-4C7D-995C-E8BBB10E7B2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321663" y="4532143"/>
                  <a:ext cx="202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3" name="Encre 192">
                  <a:extLst>
                    <a:ext uri="{FF2B5EF4-FFF2-40B4-BE49-F238E27FC236}">
                      <a16:creationId xmlns:a16="http://schemas.microsoft.com/office/drawing/2014/main" id="{366D48B9-DEE9-40F1-B882-1181BD0FC316}"/>
                    </a:ext>
                  </a:extLst>
                </p14:cNvPr>
                <p14:cNvContentPartPr/>
                <p14:nvPr/>
              </p14:nvContentPartPr>
              <p14:xfrm>
                <a:off x="1619383" y="4441063"/>
                <a:ext cx="18000" cy="165240"/>
              </p14:xfrm>
            </p:contentPart>
          </mc:Choice>
          <mc:Fallback xmlns="">
            <p:pic>
              <p:nvPicPr>
                <p:cNvPr id="193" name="Encre 192">
                  <a:extLst>
                    <a:ext uri="{FF2B5EF4-FFF2-40B4-BE49-F238E27FC236}">
                      <a16:creationId xmlns:a16="http://schemas.microsoft.com/office/drawing/2014/main" id="{366D48B9-DEE9-40F1-B882-1181BD0FC31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601743" y="4423423"/>
                  <a:ext cx="53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4" name="Encre 193">
                  <a:extLst>
                    <a:ext uri="{FF2B5EF4-FFF2-40B4-BE49-F238E27FC236}">
                      <a16:creationId xmlns:a16="http://schemas.microsoft.com/office/drawing/2014/main" id="{5B66B100-9087-4E06-88AE-8D392762411C}"/>
                    </a:ext>
                  </a:extLst>
                </p14:cNvPr>
                <p14:cNvContentPartPr/>
                <p14:nvPr/>
              </p14:nvContentPartPr>
              <p14:xfrm>
                <a:off x="1706503" y="4667863"/>
                <a:ext cx="90720" cy="67680"/>
              </p14:xfrm>
            </p:contentPart>
          </mc:Choice>
          <mc:Fallback xmlns="">
            <p:pic>
              <p:nvPicPr>
                <p:cNvPr id="194" name="Encre 193">
                  <a:extLst>
                    <a:ext uri="{FF2B5EF4-FFF2-40B4-BE49-F238E27FC236}">
                      <a16:creationId xmlns:a16="http://schemas.microsoft.com/office/drawing/2014/main" id="{5B66B100-9087-4E06-88AE-8D392762411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688503" y="4650223"/>
                  <a:ext cx="126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5" name="Encre 194">
                  <a:extLst>
                    <a:ext uri="{FF2B5EF4-FFF2-40B4-BE49-F238E27FC236}">
                      <a16:creationId xmlns:a16="http://schemas.microsoft.com/office/drawing/2014/main" id="{88A0213B-4CC6-4CB4-8E0D-F5E4B0D1EA95}"/>
                    </a:ext>
                  </a:extLst>
                </p14:cNvPr>
                <p14:cNvContentPartPr/>
                <p14:nvPr/>
              </p14:nvContentPartPr>
              <p14:xfrm>
                <a:off x="1868863" y="4484623"/>
                <a:ext cx="20880" cy="30240"/>
              </p14:xfrm>
            </p:contentPart>
          </mc:Choice>
          <mc:Fallback xmlns="">
            <p:pic>
              <p:nvPicPr>
                <p:cNvPr id="195" name="Encre 194">
                  <a:extLst>
                    <a:ext uri="{FF2B5EF4-FFF2-40B4-BE49-F238E27FC236}">
                      <a16:creationId xmlns:a16="http://schemas.microsoft.com/office/drawing/2014/main" id="{88A0213B-4CC6-4CB4-8E0D-F5E4B0D1EA9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850863" y="4466623"/>
                  <a:ext cx="56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6" name="Encre 195">
                  <a:extLst>
                    <a:ext uri="{FF2B5EF4-FFF2-40B4-BE49-F238E27FC236}">
                      <a16:creationId xmlns:a16="http://schemas.microsoft.com/office/drawing/2014/main" id="{A37BD9A6-8596-4871-A567-A6EE0F1784FE}"/>
                    </a:ext>
                  </a:extLst>
                </p14:cNvPr>
                <p14:cNvContentPartPr/>
                <p14:nvPr/>
              </p14:nvContentPartPr>
              <p14:xfrm>
                <a:off x="1897663" y="4641223"/>
                <a:ext cx="403920" cy="105120"/>
              </p14:xfrm>
            </p:contentPart>
          </mc:Choice>
          <mc:Fallback xmlns="">
            <p:pic>
              <p:nvPicPr>
                <p:cNvPr id="196" name="Encre 195">
                  <a:extLst>
                    <a:ext uri="{FF2B5EF4-FFF2-40B4-BE49-F238E27FC236}">
                      <a16:creationId xmlns:a16="http://schemas.microsoft.com/office/drawing/2014/main" id="{A37BD9A6-8596-4871-A567-A6EE0F1784F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879663" y="4623583"/>
                  <a:ext cx="43956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e 210">
            <a:extLst>
              <a:ext uri="{FF2B5EF4-FFF2-40B4-BE49-F238E27FC236}">
                <a16:creationId xmlns:a16="http://schemas.microsoft.com/office/drawing/2014/main" id="{E12C4867-70F5-43DD-BA36-0684235B8817}"/>
              </a:ext>
            </a:extLst>
          </p:cNvPr>
          <p:cNvGrpSpPr/>
          <p:nvPr/>
        </p:nvGrpSpPr>
        <p:grpSpPr>
          <a:xfrm>
            <a:off x="2685343" y="4498663"/>
            <a:ext cx="3666240" cy="477720"/>
            <a:chOff x="2685343" y="4498663"/>
            <a:chExt cx="366624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7" name="Encre 196">
                  <a:extLst>
                    <a:ext uri="{FF2B5EF4-FFF2-40B4-BE49-F238E27FC236}">
                      <a16:creationId xmlns:a16="http://schemas.microsoft.com/office/drawing/2014/main" id="{AABF0BDC-B619-4A27-AFC1-1860835C24A4}"/>
                    </a:ext>
                  </a:extLst>
                </p14:cNvPr>
                <p14:cNvContentPartPr/>
                <p14:nvPr/>
              </p14:nvContentPartPr>
              <p14:xfrm>
                <a:off x="2685343" y="4589023"/>
                <a:ext cx="14760" cy="141120"/>
              </p14:xfrm>
            </p:contentPart>
          </mc:Choice>
          <mc:Fallback xmlns="">
            <p:pic>
              <p:nvPicPr>
                <p:cNvPr id="197" name="Encre 196">
                  <a:extLst>
                    <a:ext uri="{FF2B5EF4-FFF2-40B4-BE49-F238E27FC236}">
                      <a16:creationId xmlns:a16="http://schemas.microsoft.com/office/drawing/2014/main" id="{AABF0BDC-B619-4A27-AFC1-1860835C24A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667703" y="4571023"/>
                  <a:ext cx="50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8" name="Encre 197">
                  <a:extLst>
                    <a:ext uri="{FF2B5EF4-FFF2-40B4-BE49-F238E27FC236}">
                      <a16:creationId xmlns:a16="http://schemas.microsoft.com/office/drawing/2014/main" id="{7A1C64CE-5B43-4994-88CD-E1B8C7A92217}"/>
                    </a:ext>
                  </a:extLst>
                </p14:cNvPr>
                <p14:cNvContentPartPr/>
                <p14:nvPr/>
              </p14:nvContentPartPr>
              <p14:xfrm>
                <a:off x="2685703" y="4571743"/>
                <a:ext cx="114480" cy="167040"/>
              </p14:xfrm>
            </p:contentPart>
          </mc:Choice>
          <mc:Fallback xmlns="">
            <p:pic>
              <p:nvPicPr>
                <p:cNvPr id="198" name="Encre 197">
                  <a:extLst>
                    <a:ext uri="{FF2B5EF4-FFF2-40B4-BE49-F238E27FC236}">
                      <a16:creationId xmlns:a16="http://schemas.microsoft.com/office/drawing/2014/main" id="{7A1C64CE-5B43-4994-88CD-E1B8C7A9221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668063" y="4554103"/>
                  <a:ext cx="150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9" name="Encre 198">
                  <a:extLst>
                    <a:ext uri="{FF2B5EF4-FFF2-40B4-BE49-F238E27FC236}">
                      <a16:creationId xmlns:a16="http://schemas.microsoft.com/office/drawing/2014/main" id="{8C5C8305-1559-4C77-A08C-054A083BAC09}"/>
                    </a:ext>
                  </a:extLst>
                </p14:cNvPr>
                <p14:cNvContentPartPr/>
                <p14:nvPr/>
              </p14:nvContentPartPr>
              <p14:xfrm>
                <a:off x="2900263" y="4563103"/>
                <a:ext cx="147960" cy="176040"/>
              </p14:xfrm>
            </p:contentPart>
          </mc:Choice>
          <mc:Fallback xmlns="">
            <p:pic>
              <p:nvPicPr>
                <p:cNvPr id="199" name="Encre 198">
                  <a:extLst>
                    <a:ext uri="{FF2B5EF4-FFF2-40B4-BE49-F238E27FC236}">
                      <a16:creationId xmlns:a16="http://schemas.microsoft.com/office/drawing/2014/main" id="{8C5C8305-1559-4C77-A08C-054A083BAC0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82263" y="4545103"/>
                  <a:ext cx="183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0" name="Encre 199">
                  <a:extLst>
                    <a:ext uri="{FF2B5EF4-FFF2-40B4-BE49-F238E27FC236}">
                      <a16:creationId xmlns:a16="http://schemas.microsoft.com/office/drawing/2014/main" id="{29FA5AB7-1886-4072-9EE4-4D40D59C4A6F}"/>
                    </a:ext>
                  </a:extLst>
                </p14:cNvPr>
                <p14:cNvContentPartPr/>
                <p14:nvPr/>
              </p14:nvContentPartPr>
              <p14:xfrm>
                <a:off x="3152263" y="4565623"/>
                <a:ext cx="144720" cy="172440"/>
              </p14:xfrm>
            </p:contentPart>
          </mc:Choice>
          <mc:Fallback xmlns="">
            <p:pic>
              <p:nvPicPr>
                <p:cNvPr id="200" name="Encre 199">
                  <a:extLst>
                    <a:ext uri="{FF2B5EF4-FFF2-40B4-BE49-F238E27FC236}">
                      <a16:creationId xmlns:a16="http://schemas.microsoft.com/office/drawing/2014/main" id="{29FA5AB7-1886-4072-9EE4-4D40D59C4A6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134623" y="4547623"/>
                  <a:ext cx="180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1" name="Encre 200">
                  <a:extLst>
                    <a:ext uri="{FF2B5EF4-FFF2-40B4-BE49-F238E27FC236}">
                      <a16:creationId xmlns:a16="http://schemas.microsoft.com/office/drawing/2014/main" id="{38D54906-BB18-4483-85D5-FA87103B5368}"/>
                    </a:ext>
                  </a:extLst>
                </p14:cNvPr>
                <p14:cNvContentPartPr/>
                <p14:nvPr/>
              </p14:nvContentPartPr>
              <p14:xfrm>
                <a:off x="3423343" y="4658863"/>
                <a:ext cx="60480" cy="180720"/>
              </p14:xfrm>
            </p:contentPart>
          </mc:Choice>
          <mc:Fallback xmlns="">
            <p:pic>
              <p:nvPicPr>
                <p:cNvPr id="201" name="Encre 200">
                  <a:extLst>
                    <a:ext uri="{FF2B5EF4-FFF2-40B4-BE49-F238E27FC236}">
                      <a16:creationId xmlns:a16="http://schemas.microsoft.com/office/drawing/2014/main" id="{38D54906-BB18-4483-85D5-FA87103B536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405343" y="4640863"/>
                  <a:ext cx="961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2" name="Encre 201">
                  <a:extLst>
                    <a:ext uri="{FF2B5EF4-FFF2-40B4-BE49-F238E27FC236}">
                      <a16:creationId xmlns:a16="http://schemas.microsoft.com/office/drawing/2014/main" id="{86A723A7-A211-4453-BB01-24572F187CD8}"/>
                    </a:ext>
                  </a:extLst>
                </p14:cNvPr>
                <p14:cNvContentPartPr/>
                <p14:nvPr/>
              </p14:nvContentPartPr>
              <p14:xfrm>
                <a:off x="3394903" y="4498663"/>
                <a:ext cx="169560" cy="29520"/>
              </p14:xfrm>
            </p:contentPart>
          </mc:Choice>
          <mc:Fallback xmlns="">
            <p:pic>
              <p:nvPicPr>
                <p:cNvPr id="202" name="Encre 201">
                  <a:extLst>
                    <a:ext uri="{FF2B5EF4-FFF2-40B4-BE49-F238E27FC236}">
                      <a16:creationId xmlns:a16="http://schemas.microsoft.com/office/drawing/2014/main" id="{86A723A7-A211-4453-BB01-24572F187CD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376903" y="4480663"/>
                  <a:ext cx="205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3" name="Encre 202">
                  <a:extLst>
                    <a:ext uri="{FF2B5EF4-FFF2-40B4-BE49-F238E27FC236}">
                      <a16:creationId xmlns:a16="http://schemas.microsoft.com/office/drawing/2014/main" id="{396E1E82-8DDF-4129-B971-202514325272}"/>
                    </a:ext>
                  </a:extLst>
                </p14:cNvPr>
                <p14:cNvContentPartPr/>
                <p14:nvPr/>
              </p14:nvContentPartPr>
              <p14:xfrm>
                <a:off x="3775423" y="4638703"/>
                <a:ext cx="313560" cy="132120"/>
              </p14:xfrm>
            </p:contentPart>
          </mc:Choice>
          <mc:Fallback xmlns="">
            <p:pic>
              <p:nvPicPr>
                <p:cNvPr id="203" name="Encre 202">
                  <a:extLst>
                    <a:ext uri="{FF2B5EF4-FFF2-40B4-BE49-F238E27FC236}">
                      <a16:creationId xmlns:a16="http://schemas.microsoft.com/office/drawing/2014/main" id="{396E1E82-8DDF-4129-B971-20251432527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757423" y="4620703"/>
                  <a:ext cx="349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4" name="Encre 203">
                  <a:extLst>
                    <a:ext uri="{FF2B5EF4-FFF2-40B4-BE49-F238E27FC236}">
                      <a16:creationId xmlns:a16="http://schemas.microsoft.com/office/drawing/2014/main" id="{C453887D-6FD8-4DB3-B5A1-14149A59F08F}"/>
                    </a:ext>
                  </a:extLst>
                </p14:cNvPr>
                <p14:cNvContentPartPr/>
                <p14:nvPr/>
              </p14:nvContentPartPr>
              <p14:xfrm>
                <a:off x="4051543" y="4650583"/>
                <a:ext cx="212040" cy="86040"/>
              </p14:xfrm>
            </p:contentPart>
          </mc:Choice>
          <mc:Fallback xmlns="">
            <p:pic>
              <p:nvPicPr>
                <p:cNvPr id="204" name="Encre 203">
                  <a:extLst>
                    <a:ext uri="{FF2B5EF4-FFF2-40B4-BE49-F238E27FC236}">
                      <a16:creationId xmlns:a16="http://schemas.microsoft.com/office/drawing/2014/main" id="{C453887D-6FD8-4DB3-B5A1-14149A59F08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033543" y="4632943"/>
                  <a:ext cx="247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5" name="Encre 204">
                  <a:extLst>
                    <a:ext uri="{FF2B5EF4-FFF2-40B4-BE49-F238E27FC236}">
                      <a16:creationId xmlns:a16="http://schemas.microsoft.com/office/drawing/2014/main" id="{DB5EFE09-32B0-44BE-A308-B44DBD59BD4A}"/>
                    </a:ext>
                  </a:extLst>
                </p14:cNvPr>
                <p14:cNvContentPartPr/>
                <p14:nvPr/>
              </p14:nvContentPartPr>
              <p14:xfrm>
                <a:off x="4493983" y="4556983"/>
                <a:ext cx="198360" cy="214560"/>
              </p14:xfrm>
            </p:contentPart>
          </mc:Choice>
          <mc:Fallback xmlns="">
            <p:pic>
              <p:nvPicPr>
                <p:cNvPr id="205" name="Encre 204">
                  <a:extLst>
                    <a:ext uri="{FF2B5EF4-FFF2-40B4-BE49-F238E27FC236}">
                      <a16:creationId xmlns:a16="http://schemas.microsoft.com/office/drawing/2014/main" id="{DB5EFE09-32B0-44BE-A308-B44DBD59BD4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476343" y="4538983"/>
                  <a:ext cx="2340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6" name="Encre 205">
                  <a:extLst>
                    <a:ext uri="{FF2B5EF4-FFF2-40B4-BE49-F238E27FC236}">
                      <a16:creationId xmlns:a16="http://schemas.microsoft.com/office/drawing/2014/main" id="{5761AD03-B26F-4BD8-8BFB-0DFCEAC9CDAF}"/>
                    </a:ext>
                  </a:extLst>
                </p14:cNvPr>
                <p14:cNvContentPartPr/>
                <p14:nvPr/>
              </p14:nvContentPartPr>
              <p14:xfrm>
                <a:off x="4641943" y="4664623"/>
                <a:ext cx="344160" cy="102240"/>
              </p14:xfrm>
            </p:contentPart>
          </mc:Choice>
          <mc:Fallback xmlns="">
            <p:pic>
              <p:nvPicPr>
                <p:cNvPr id="206" name="Encre 205">
                  <a:extLst>
                    <a:ext uri="{FF2B5EF4-FFF2-40B4-BE49-F238E27FC236}">
                      <a16:creationId xmlns:a16="http://schemas.microsoft.com/office/drawing/2014/main" id="{5761AD03-B26F-4BD8-8BFB-0DFCEAC9CDA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624303" y="4646623"/>
                  <a:ext cx="379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7" name="Encre 206">
                  <a:extLst>
                    <a:ext uri="{FF2B5EF4-FFF2-40B4-BE49-F238E27FC236}">
                      <a16:creationId xmlns:a16="http://schemas.microsoft.com/office/drawing/2014/main" id="{35BF8E50-686A-4190-8698-225FC7C085B4}"/>
                    </a:ext>
                  </a:extLst>
                </p14:cNvPr>
                <p14:cNvContentPartPr/>
                <p14:nvPr/>
              </p14:nvContentPartPr>
              <p14:xfrm>
                <a:off x="4971343" y="4650223"/>
                <a:ext cx="195840" cy="105120"/>
              </p14:xfrm>
            </p:contentPart>
          </mc:Choice>
          <mc:Fallback xmlns="">
            <p:pic>
              <p:nvPicPr>
                <p:cNvPr id="207" name="Encre 206">
                  <a:extLst>
                    <a:ext uri="{FF2B5EF4-FFF2-40B4-BE49-F238E27FC236}">
                      <a16:creationId xmlns:a16="http://schemas.microsoft.com/office/drawing/2014/main" id="{35BF8E50-686A-4190-8698-225FC7C085B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953343" y="4632223"/>
                  <a:ext cx="231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8" name="Encre 207">
                  <a:extLst>
                    <a:ext uri="{FF2B5EF4-FFF2-40B4-BE49-F238E27FC236}">
                      <a16:creationId xmlns:a16="http://schemas.microsoft.com/office/drawing/2014/main" id="{1BA0AF11-6837-4E5E-8AE3-BD29B0D70658}"/>
                    </a:ext>
                  </a:extLst>
                </p14:cNvPr>
                <p14:cNvContentPartPr/>
                <p14:nvPr/>
              </p14:nvContentPartPr>
              <p14:xfrm>
                <a:off x="5464543" y="4663543"/>
                <a:ext cx="242640" cy="312840"/>
              </p14:xfrm>
            </p:contentPart>
          </mc:Choice>
          <mc:Fallback xmlns="">
            <p:pic>
              <p:nvPicPr>
                <p:cNvPr id="208" name="Encre 207">
                  <a:extLst>
                    <a:ext uri="{FF2B5EF4-FFF2-40B4-BE49-F238E27FC236}">
                      <a16:creationId xmlns:a16="http://schemas.microsoft.com/office/drawing/2014/main" id="{1BA0AF11-6837-4E5E-8AE3-BD29B0D7065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446543" y="4645903"/>
                  <a:ext cx="2782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9" name="Encre 208">
                  <a:extLst>
                    <a:ext uri="{FF2B5EF4-FFF2-40B4-BE49-F238E27FC236}">
                      <a16:creationId xmlns:a16="http://schemas.microsoft.com/office/drawing/2014/main" id="{873C1DAE-D031-418C-A160-C9D9287ED383}"/>
                    </a:ext>
                  </a:extLst>
                </p14:cNvPr>
                <p14:cNvContentPartPr/>
                <p14:nvPr/>
              </p14:nvContentPartPr>
              <p14:xfrm>
                <a:off x="5582263" y="4580383"/>
                <a:ext cx="35640" cy="26280"/>
              </p14:xfrm>
            </p:contentPart>
          </mc:Choice>
          <mc:Fallback xmlns="">
            <p:pic>
              <p:nvPicPr>
                <p:cNvPr id="209" name="Encre 208">
                  <a:extLst>
                    <a:ext uri="{FF2B5EF4-FFF2-40B4-BE49-F238E27FC236}">
                      <a16:creationId xmlns:a16="http://schemas.microsoft.com/office/drawing/2014/main" id="{873C1DAE-D031-418C-A160-C9D9287ED38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564263" y="4562743"/>
                  <a:ext cx="71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0" name="Encre 209">
                  <a:extLst>
                    <a:ext uri="{FF2B5EF4-FFF2-40B4-BE49-F238E27FC236}">
                      <a16:creationId xmlns:a16="http://schemas.microsoft.com/office/drawing/2014/main" id="{FC5F73A1-9161-4DB4-BC41-B65215EF4A79}"/>
                    </a:ext>
                  </a:extLst>
                </p14:cNvPr>
                <p14:cNvContentPartPr/>
                <p14:nvPr/>
              </p14:nvContentPartPr>
              <p14:xfrm>
                <a:off x="5685223" y="4683343"/>
                <a:ext cx="666360" cy="105120"/>
              </p14:xfrm>
            </p:contentPart>
          </mc:Choice>
          <mc:Fallback xmlns="">
            <p:pic>
              <p:nvPicPr>
                <p:cNvPr id="210" name="Encre 209">
                  <a:extLst>
                    <a:ext uri="{FF2B5EF4-FFF2-40B4-BE49-F238E27FC236}">
                      <a16:creationId xmlns:a16="http://schemas.microsoft.com/office/drawing/2014/main" id="{FC5F73A1-9161-4DB4-BC41-B65215EF4A7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667223" y="4665343"/>
                  <a:ext cx="70200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e 220">
            <a:extLst>
              <a:ext uri="{FF2B5EF4-FFF2-40B4-BE49-F238E27FC236}">
                <a16:creationId xmlns:a16="http://schemas.microsoft.com/office/drawing/2014/main" id="{96A174D1-73C1-4AEC-9A9F-8B8E2B978A1E}"/>
              </a:ext>
            </a:extLst>
          </p:cNvPr>
          <p:cNvGrpSpPr/>
          <p:nvPr/>
        </p:nvGrpSpPr>
        <p:grpSpPr>
          <a:xfrm>
            <a:off x="6574783" y="4442503"/>
            <a:ext cx="3098520" cy="329040"/>
            <a:chOff x="6574783" y="4442503"/>
            <a:chExt cx="309852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3" name="Encre 212">
                  <a:extLst>
                    <a:ext uri="{FF2B5EF4-FFF2-40B4-BE49-F238E27FC236}">
                      <a16:creationId xmlns:a16="http://schemas.microsoft.com/office/drawing/2014/main" id="{304C406F-C4AC-4C8F-AAEA-CF3C07B0640C}"/>
                    </a:ext>
                  </a:extLst>
                </p14:cNvPr>
                <p14:cNvContentPartPr/>
                <p14:nvPr/>
              </p14:nvContentPartPr>
              <p14:xfrm>
                <a:off x="6574783" y="4537183"/>
                <a:ext cx="342720" cy="234360"/>
              </p14:xfrm>
            </p:contentPart>
          </mc:Choice>
          <mc:Fallback xmlns="">
            <p:pic>
              <p:nvPicPr>
                <p:cNvPr id="213" name="Encre 212">
                  <a:extLst>
                    <a:ext uri="{FF2B5EF4-FFF2-40B4-BE49-F238E27FC236}">
                      <a16:creationId xmlns:a16="http://schemas.microsoft.com/office/drawing/2014/main" id="{304C406F-C4AC-4C8F-AAEA-CF3C07B0640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557143" y="4519183"/>
                  <a:ext cx="3783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4" name="Encre 213">
                  <a:extLst>
                    <a:ext uri="{FF2B5EF4-FFF2-40B4-BE49-F238E27FC236}">
                      <a16:creationId xmlns:a16="http://schemas.microsoft.com/office/drawing/2014/main" id="{A2489E3E-A3BB-461A-AFA2-F33790DAF42C}"/>
                    </a:ext>
                  </a:extLst>
                </p14:cNvPr>
                <p14:cNvContentPartPr/>
                <p14:nvPr/>
              </p14:nvContentPartPr>
              <p14:xfrm>
                <a:off x="7237903" y="4590103"/>
                <a:ext cx="205920" cy="153000"/>
              </p14:xfrm>
            </p:contentPart>
          </mc:Choice>
          <mc:Fallback xmlns="">
            <p:pic>
              <p:nvPicPr>
                <p:cNvPr id="214" name="Encre 213">
                  <a:extLst>
                    <a:ext uri="{FF2B5EF4-FFF2-40B4-BE49-F238E27FC236}">
                      <a16:creationId xmlns:a16="http://schemas.microsoft.com/office/drawing/2014/main" id="{A2489E3E-A3BB-461A-AFA2-F33790DAF42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220263" y="4572463"/>
                  <a:ext cx="241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5" name="Encre 214">
                  <a:extLst>
                    <a:ext uri="{FF2B5EF4-FFF2-40B4-BE49-F238E27FC236}">
                      <a16:creationId xmlns:a16="http://schemas.microsoft.com/office/drawing/2014/main" id="{17C47D94-2E14-4878-B93E-0C88283801A0}"/>
                    </a:ext>
                  </a:extLst>
                </p14:cNvPr>
                <p14:cNvContentPartPr/>
                <p14:nvPr/>
              </p14:nvContentPartPr>
              <p14:xfrm>
                <a:off x="7412503" y="4463023"/>
                <a:ext cx="433080" cy="258120"/>
              </p14:xfrm>
            </p:contentPart>
          </mc:Choice>
          <mc:Fallback xmlns="">
            <p:pic>
              <p:nvPicPr>
                <p:cNvPr id="215" name="Encre 214">
                  <a:extLst>
                    <a:ext uri="{FF2B5EF4-FFF2-40B4-BE49-F238E27FC236}">
                      <a16:creationId xmlns:a16="http://schemas.microsoft.com/office/drawing/2014/main" id="{17C47D94-2E14-4878-B93E-0C88283801A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394863" y="4445383"/>
                  <a:ext cx="4687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6" name="Encre 215">
                  <a:extLst>
                    <a:ext uri="{FF2B5EF4-FFF2-40B4-BE49-F238E27FC236}">
                      <a16:creationId xmlns:a16="http://schemas.microsoft.com/office/drawing/2014/main" id="{A6CEFB74-866F-4D6A-A620-9FA09B9D34F1}"/>
                    </a:ext>
                  </a:extLst>
                </p14:cNvPr>
                <p14:cNvContentPartPr/>
                <p14:nvPr/>
              </p14:nvContentPartPr>
              <p14:xfrm>
                <a:off x="7332223" y="4442503"/>
                <a:ext cx="129240" cy="31320"/>
              </p14:xfrm>
            </p:contentPart>
          </mc:Choice>
          <mc:Fallback xmlns="">
            <p:pic>
              <p:nvPicPr>
                <p:cNvPr id="216" name="Encre 215">
                  <a:extLst>
                    <a:ext uri="{FF2B5EF4-FFF2-40B4-BE49-F238E27FC236}">
                      <a16:creationId xmlns:a16="http://schemas.microsoft.com/office/drawing/2014/main" id="{A6CEFB74-866F-4D6A-A620-9FA09B9D34F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314223" y="4424863"/>
                  <a:ext cx="164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8" name="Encre 217">
                  <a:extLst>
                    <a:ext uri="{FF2B5EF4-FFF2-40B4-BE49-F238E27FC236}">
                      <a16:creationId xmlns:a16="http://schemas.microsoft.com/office/drawing/2014/main" id="{5B8C9A72-94B0-4C3B-B165-24083F097207}"/>
                    </a:ext>
                  </a:extLst>
                </p14:cNvPr>
                <p14:cNvContentPartPr/>
                <p14:nvPr/>
              </p14:nvContentPartPr>
              <p14:xfrm>
                <a:off x="8126023" y="4449343"/>
                <a:ext cx="432360" cy="301680"/>
              </p14:xfrm>
            </p:contentPart>
          </mc:Choice>
          <mc:Fallback xmlns="">
            <p:pic>
              <p:nvPicPr>
                <p:cNvPr id="218" name="Encre 217">
                  <a:extLst>
                    <a:ext uri="{FF2B5EF4-FFF2-40B4-BE49-F238E27FC236}">
                      <a16:creationId xmlns:a16="http://schemas.microsoft.com/office/drawing/2014/main" id="{5B8C9A72-94B0-4C3B-B165-24083F09720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108383" y="4431703"/>
                  <a:ext cx="4680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9" name="Encre 218">
                  <a:extLst>
                    <a:ext uri="{FF2B5EF4-FFF2-40B4-BE49-F238E27FC236}">
                      <a16:creationId xmlns:a16="http://schemas.microsoft.com/office/drawing/2014/main" id="{5251675A-951D-4B2F-86B2-440860429E93}"/>
                    </a:ext>
                  </a:extLst>
                </p14:cNvPr>
                <p14:cNvContentPartPr/>
                <p14:nvPr/>
              </p14:nvContentPartPr>
              <p14:xfrm>
                <a:off x="8794543" y="4462303"/>
                <a:ext cx="362880" cy="249120"/>
              </p14:xfrm>
            </p:contentPart>
          </mc:Choice>
          <mc:Fallback xmlns="">
            <p:pic>
              <p:nvPicPr>
                <p:cNvPr id="219" name="Encre 218">
                  <a:extLst>
                    <a:ext uri="{FF2B5EF4-FFF2-40B4-BE49-F238E27FC236}">
                      <a16:creationId xmlns:a16="http://schemas.microsoft.com/office/drawing/2014/main" id="{5251675A-951D-4B2F-86B2-440860429E9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776903" y="4444303"/>
                  <a:ext cx="3985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0" name="Encre 219">
                  <a:extLst>
                    <a:ext uri="{FF2B5EF4-FFF2-40B4-BE49-F238E27FC236}">
                      <a16:creationId xmlns:a16="http://schemas.microsoft.com/office/drawing/2014/main" id="{D5786BEA-3774-45F9-ACF6-48409DA149B5}"/>
                    </a:ext>
                  </a:extLst>
                </p14:cNvPr>
                <p14:cNvContentPartPr/>
                <p14:nvPr/>
              </p14:nvContentPartPr>
              <p14:xfrm>
                <a:off x="9139063" y="4563823"/>
                <a:ext cx="534240" cy="137160"/>
              </p14:xfrm>
            </p:contentPart>
          </mc:Choice>
          <mc:Fallback xmlns="">
            <p:pic>
              <p:nvPicPr>
                <p:cNvPr id="220" name="Encre 219">
                  <a:extLst>
                    <a:ext uri="{FF2B5EF4-FFF2-40B4-BE49-F238E27FC236}">
                      <a16:creationId xmlns:a16="http://schemas.microsoft.com/office/drawing/2014/main" id="{D5786BEA-3774-45F9-ACF6-48409DA149B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121063" y="4546183"/>
                  <a:ext cx="56988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4" name="Encre 223">
                <a:extLst>
                  <a:ext uri="{FF2B5EF4-FFF2-40B4-BE49-F238E27FC236}">
                    <a16:creationId xmlns:a16="http://schemas.microsoft.com/office/drawing/2014/main" id="{0E30C0BA-65B5-4FA0-9CBC-737C4C0D0D15}"/>
                  </a:ext>
                </a:extLst>
              </p14:cNvPr>
              <p14:cNvContentPartPr/>
              <p14:nvPr/>
            </p14:nvContentPartPr>
            <p14:xfrm>
              <a:off x="2229223" y="1662943"/>
              <a:ext cx="360" cy="360"/>
            </p14:xfrm>
          </p:contentPart>
        </mc:Choice>
        <mc:Fallback xmlns="">
          <p:pic>
            <p:nvPicPr>
              <p:cNvPr id="224" name="Encre 223">
                <a:extLst>
                  <a:ext uri="{FF2B5EF4-FFF2-40B4-BE49-F238E27FC236}">
                    <a16:creationId xmlns:a16="http://schemas.microsoft.com/office/drawing/2014/main" id="{0E30C0BA-65B5-4FA0-9CBC-737C4C0D0D15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2211223" y="1644943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e 246">
            <a:extLst>
              <a:ext uri="{FF2B5EF4-FFF2-40B4-BE49-F238E27FC236}">
                <a16:creationId xmlns:a16="http://schemas.microsoft.com/office/drawing/2014/main" id="{8580AFF0-A631-4040-B481-82048C04B90B}"/>
              </a:ext>
            </a:extLst>
          </p:cNvPr>
          <p:cNvGrpSpPr/>
          <p:nvPr/>
        </p:nvGrpSpPr>
        <p:grpSpPr>
          <a:xfrm>
            <a:off x="947983" y="5024263"/>
            <a:ext cx="3245400" cy="382320"/>
            <a:chOff x="947983" y="5024263"/>
            <a:chExt cx="324540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9" name="Encre 228">
                  <a:extLst>
                    <a:ext uri="{FF2B5EF4-FFF2-40B4-BE49-F238E27FC236}">
                      <a16:creationId xmlns:a16="http://schemas.microsoft.com/office/drawing/2014/main" id="{B4AEFAF8-A7B0-4A56-AA0D-E15290069546}"/>
                    </a:ext>
                  </a:extLst>
                </p14:cNvPr>
                <p14:cNvContentPartPr/>
                <p14:nvPr/>
              </p14:nvContentPartPr>
              <p14:xfrm>
                <a:off x="947983" y="5140183"/>
                <a:ext cx="105840" cy="152280"/>
              </p14:xfrm>
            </p:contentPart>
          </mc:Choice>
          <mc:Fallback xmlns="">
            <p:pic>
              <p:nvPicPr>
                <p:cNvPr id="229" name="Encre 228">
                  <a:extLst>
                    <a:ext uri="{FF2B5EF4-FFF2-40B4-BE49-F238E27FC236}">
                      <a16:creationId xmlns:a16="http://schemas.microsoft.com/office/drawing/2014/main" id="{B4AEFAF8-A7B0-4A56-AA0D-E1529006954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29983" y="5122183"/>
                  <a:ext cx="141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0" name="Encre 229">
                  <a:extLst>
                    <a:ext uri="{FF2B5EF4-FFF2-40B4-BE49-F238E27FC236}">
                      <a16:creationId xmlns:a16="http://schemas.microsoft.com/office/drawing/2014/main" id="{3FEF4EE7-7397-477E-B123-2D0C88FF6B8C}"/>
                    </a:ext>
                  </a:extLst>
                </p14:cNvPr>
                <p14:cNvContentPartPr/>
                <p14:nvPr/>
              </p14:nvContentPartPr>
              <p14:xfrm>
                <a:off x="1227343" y="5134783"/>
                <a:ext cx="35640" cy="167400"/>
              </p14:xfrm>
            </p:contentPart>
          </mc:Choice>
          <mc:Fallback xmlns="">
            <p:pic>
              <p:nvPicPr>
                <p:cNvPr id="230" name="Encre 229">
                  <a:extLst>
                    <a:ext uri="{FF2B5EF4-FFF2-40B4-BE49-F238E27FC236}">
                      <a16:creationId xmlns:a16="http://schemas.microsoft.com/office/drawing/2014/main" id="{3FEF4EE7-7397-477E-B123-2D0C88FF6B8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209343" y="5117143"/>
                  <a:ext cx="71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1" name="Encre 230">
                  <a:extLst>
                    <a:ext uri="{FF2B5EF4-FFF2-40B4-BE49-F238E27FC236}">
                      <a16:creationId xmlns:a16="http://schemas.microsoft.com/office/drawing/2014/main" id="{A70F62F2-D651-4956-821F-54238EC84492}"/>
                    </a:ext>
                  </a:extLst>
                </p14:cNvPr>
                <p14:cNvContentPartPr/>
                <p14:nvPr/>
              </p14:nvContentPartPr>
              <p14:xfrm>
                <a:off x="1237783" y="5127583"/>
                <a:ext cx="102600" cy="142200"/>
              </p14:xfrm>
            </p:contentPart>
          </mc:Choice>
          <mc:Fallback xmlns="">
            <p:pic>
              <p:nvPicPr>
                <p:cNvPr id="231" name="Encre 230">
                  <a:extLst>
                    <a:ext uri="{FF2B5EF4-FFF2-40B4-BE49-F238E27FC236}">
                      <a16:creationId xmlns:a16="http://schemas.microsoft.com/office/drawing/2014/main" id="{A70F62F2-D651-4956-821F-54238EC8449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219783" y="5109583"/>
                  <a:ext cx="138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2" name="Encre 231">
                  <a:extLst>
                    <a:ext uri="{FF2B5EF4-FFF2-40B4-BE49-F238E27FC236}">
                      <a16:creationId xmlns:a16="http://schemas.microsoft.com/office/drawing/2014/main" id="{B4071AFF-E58E-4DB3-95C6-B3D15227B00F}"/>
                    </a:ext>
                  </a:extLst>
                </p14:cNvPr>
                <p14:cNvContentPartPr/>
                <p14:nvPr/>
              </p14:nvContentPartPr>
              <p14:xfrm>
                <a:off x="1458103" y="5189863"/>
                <a:ext cx="83880" cy="186120"/>
              </p14:xfrm>
            </p:contentPart>
          </mc:Choice>
          <mc:Fallback xmlns="">
            <p:pic>
              <p:nvPicPr>
                <p:cNvPr id="232" name="Encre 231">
                  <a:extLst>
                    <a:ext uri="{FF2B5EF4-FFF2-40B4-BE49-F238E27FC236}">
                      <a16:creationId xmlns:a16="http://schemas.microsoft.com/office/drawing/2014/main" id="{B4071AFF-E58E-4DB3-95C6-B3D15227B00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440103" y="5172223"/>
                  <a:ext cx="119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3" name="Encre 232">
                  <a:extLst>
                    <a:ext uri="{FF2B5EF4-FFF2-40B4-BE49-F238E27FC236}">
                      <a16:creationId xmlns:a16="http://schemas.microsoft.com/office/drawing/2014/main" id="{095F6C45-C887-4687-873E-0C890CE9148F}"/>
                    </a:ext>
                  </a:extLst>
                </p14:cNvPr>
                <p14:cNvContentPartPr/>
                <p14:nvPr/>
              </p14:nvContentPartPr>
              <p14:xfrm>
                <a:off x="1662223" y="5129023"/>
                <a:ext cx="180000" cy="164520"/>
              </p14:xfrm>
            </p:contentPart>
          </mc:Choice>
          <mc:Fallback xmlns="">
            <p:pic>
              <p:nvPicPr>
                <p:cNvPr id="233" name="Encre 232">
                  <a:extLst>
                    <a:ext uri="{FF2B5EF4-FFF2-40B4-BE49-F238E27FC236}">
                      <a16:creationId xmlns:a16="http://schemas.microsoft.com/office/drawing/2014/main" id="{095F6C45-C887-4687-873E-0C890CE9148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644583" y="5111383"/>
                  <a:ext cx="215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4" name="Encre 233">
                  <a:extLst>
                    <a:ext uri="{FF2B5EF4-FFF2-40B4-BE49-F238E27FC236}">
                      <a16:creationId xmlns:a16="http://schemas.microsoft.com/office/drawing/2014/main" id="{AD5D5501-F551-4E3A-B503-21680363417F}"/>
                    </a:ext>
                  </a:extLst>
                </p14:cNvPr>
                <p14:cNvContentPartPr/>
                <p14:nvPr/>
              </p14:nvContentPartPr>
              <p14:xfrm>
                <a:off x="1841503" y="5161063"/>
                <a:ext cx="125640" cy="118440"/>
              </p14:xfrm>
            </p:contentPart>
          </mc:Choice>
          <mc:Fallback xmlns="">
            <p:pic>
              <p:nvPicPr>
                <p:cNvPr id="234" name="Encre 233">
                  <a:extLst>
                    <a:ext uri="{FF2B5EF4-FFF2-40B4-BE49-F238E27FC236}">
                      <a16:creationId xmlns:a16="http://schemas.microsoft.com/office/drawing/2014/main" id="{AD5D5501-F551-4E3A-B503-21680363417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823863" y="5143063"/>
                  <a:ext cx="161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5" name="Encre 234">
                  <a:extLst>
                    <a:ext uri="{FF2B5EF4-FFF2-40B4-BE49-F238E27FC236}">
                      <a16:creationId xmlns:a16="http://schemas.microsoft.com/office/drawing/2014/main" id="{86823334-728D-446B-BBAE-3A8C30BEC048}"/>
                    </a:ext>
                  </a:extLst>
                </p14:cNvPr>
                <p14:cNvContentPartPr/>
                <p14:nvPr/>
              </p14:nvContentPartPr>
              <p14:xfrm>
                <a:off x="2073343" y="5137663"/>
                <a:ext cx="110520" cy="132120"/>
              </p14:xfrm>
            </p:contentPart>
          </mc:Choice>
          <mc:Fallback xmlns="">
            <p:pic>
              <p:nvPicPr>
                <p:cNvPr id="235" name="Encre 234">
                  <a:extLst>
                    <a:ext uri="{FF2B5EF4-FFF2-40B4-BE49-F238E27FC236}">
                      <a16:creationId xmlns:a16="http://schemas.microsoft.com/office/drawing/2014/main" id="{86823334-728D-446B-BBAE-3A8C30BEC04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055343" y="5119663"/>
                  <a:ext cx="146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6" name="Encre 235">
                  <a:extLst>
                    <a:ext uri="{FF2B5EF4-FFF2-40B4-BE49-F238E27FC236}">
                      <a16:creationId xmlns:a16="http://schemas.microsoft.com/office/drawing/2014/main" id="{0A9B2D64-F091-4B73-BDA1-108F3F558B6E}"/>
                    </a:ext>
                  </a:extLst>
                </p14:cNvPr>
                <p14:cNvContentPartPr/>
                <p14:nvPr/>
              </p14:nvContentPartPr>
              <p14:xfrm>
                <a:off x="2359903" y="5102743"/>
                <a:ext cx="18000" cy="177840"/>
              </p14:xfrm>
            </p:contentPart>
          </mc:Choice>
          <mc:Fallback xmlns="">
            <p:pic>
              <p:nvPicPr>
                <p:cNvPr id="236" name="Encre 235">
                  <a:extLst>
                    <a:ext uri="{FF2B5EF4-FFF2-40B4-BE49-F238E27FC236}">
                      <a16:creationId xmlns:a16="http://schemas.microsoft.com/office/drawing/2014/main" id="{0A9B2D64-F091-4B73-BDA1-108F3F558B6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341903" y="5084743"/>
                  <a:ext cx="53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7" name="Encre 236">
                  <a:extLst>
                    <a:ext uri="{FF2B5EF4-FFF2-40B4-BE49-F238E27FC236}">
                      <a16:creationId xmlns:a16="http://schemas.microsoft.com/office/drawing/2014/main" id="{9F88EA84-BFF8-473C-A0C6-12869865AEEB}"/>
                    </a:ext>
                  </a:extLst>
                </p14:cNvPr>
                <p14:cNvContentPartPr/>
                <p14:nvPr/>
              </p14:nvContentPartPr>
              <p14:xfrm>
                <a:off x="2385823" y="5101303"/>
                <a:ext cx="77760" cy="154440"/>
              </p14:xfrm>
            </p:contentPart>
          </mc:Choice>
          <mc:Fallback xmlns="">
            <p:pic>
              <p:nvPicPr>
                <p:cNvPr id="237" name="Encre 236">
                  <a:extLst>
                    <a:ext uri="{FF2B5EF4-FFF2-40B4-BE49-F238E27FC236}">
                      <a16:creationId xmlns:a16="http://schemas.microsoft.com/office/drawing/2014/main" id="{9F88EA84-BFF8-473C-A0C6-12869865AEE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368183" y="5083303"/>
                  <a:ext cx="113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8" name="Encre 237">
                  <a:extLst>
                    <a:ext uri="{FF2B5EF4-FFF2-40B4-BE49-F238E27FC236}">
                      <a16:creationId xmlns:a16="http://schemas.microsoft.com/office/drawing/2014/main" id="{4B7CB01F-9BBB-43A9-96A0-C05DCA891F2A}"/>
                    </a:ext>
                  </a:extLst>
                </p14:cNvPr>
                <p14:cNvContentPartPr/>
                <p14:nvPr/>
              </p14:nvContentPartPr>
              <p14:xfrm>
                <a:off x="2517943" y="5024263"/>
                <a:ext cx="211320" cy="370080"/>
              </p14:xfrm>
            </p:contentPart>
          </mc:Choice>
          <mc:Fallback xmlns="">
            <p:pic>
              <p:nvPicPr>
                <p:cNvPr id="238" name="Encre 237">
                  <a:extLst>
                    <a:ext uri="{FF2B5EF4-FFF2-40B4-BE49-F238E27FC236}">
                      <a16:creationId xmlns:a16="http://schemas.microsoft.com/office/drawing/2014/main" id="{4B7CB01F-9BBB-43A9-96A0-C05DCA891F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500303" y="5006623"/>
                  <a:ext cx="2469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9" name="Encre 238">
                  <a:extLst>
                    <a:ext uri="{FF2B5EF4-FFF2-40B4-BE49-F238E27FC236}">
                      <a16:creationId xmlns:a16="http://schemas.microsoft.com/office/drawing/2014/main" id="{CE4660DA-E1A3-44D2-8863-39F70BCF6BCE}"/>
                    </a:ext>
                  </a:extLst>
                </p14:cNvPr>
                <p14:cNvContentPartPr/>
                <p14:nvPr/>
              </p14:nvContentPartPr>
              <p14:xfrm>
                <a:off x="2780743" y="5167183"/>
                <a:ext cx="127440" cy="154440"/>
              </p14:xfrm>
            </p:contentPart>
          </mc:Choice>
          <mc:Fallback xmlns="">
            <p:pic>
              <p:nvPicPr>
                <p:cNvPr id="239" name="Encre 238">
                  <a:extLst>
                    <a:ext uri="{FF2B5EF4-FFF2-40B4-BE49-F238E27FC236}">
                      <a16:creationId xmlns:a16="http://schemas.microsoft.com/office/drawing/2014/main" id="{CE4660DA-E1A3-44D2-8863-39F70BCF6BC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762743" y="5149543"/>
                  <a:ext cx="163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0" name="Encre 239">
                  <a:extLst>
                    <a:ext uri="{FF2B5EF4-FFF2-40B4-BE49-F238E27FC236}">
                      <a16:creationId xmlns:a16="http://schemas.microsoft.com/office/drawing/2014/main" id="{21F1B2F7-97B8-4505-A3CE-AE0194342EC0}"/>
                    </a:ext>
                  </a:extLst>
                </p14:cNvPr>
                <p14:cNvContentPartPr/>
                <p14:nvPr/>
              </p14:nvContentPartPr>
              <p14:xfrm>
                <a:off x="3055423" y="5129023"/>
                <a:ext cx="19440" cy="158040"/>
              </p14:xfrm>
            </p:contentPart>
          </mc:Choice>
          <mc:Fallback xmlns="">
            <p:pic>
              <p:nvPicPr>
                <p:cNvPr id="240" name="Encre 239">
                  <a:extLst>
                    <a:ext uri="{FF2B5EF4-FFF2-40B4-BE49-F238E27FC236}">
                      <a16:creationId xmlns:a16="http://schemas.microsoft.com/office/drawing/2014/main" id="{21F1B2F7-97B8-4505-A3CE-AE0194342EC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037423" y="5111023"/>
                  <a:ext cx="55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1" name="Encre 240">
                  <a:extLst>
                    <a:ext uri="{FF2B5EF4-FFF2-40B4-BE49-F238E27FC236}">
                      <a16:creationId xmlns:a16="http://schemas.microsoft.com/office/drawing/2014/main" id="{35AE28F2-4744-4FCB-8AE3-A290810AB4FC}"/>
                    </a:ext>
                  </a:extLst>
                </p14:cNvPr>
                <p14:cNvContentPartPr/>
                <p14:nvPr/>
              </p14:nvContentPartPr>
              <p14:xfrm>
                <a:off x="3067303" y="5118583"/>
                <a:ext cx="92880" cy="167040"/>
              </p14:xfrm>
            </p:contentPart>
          </mc:Choice>
          <mc:Fallback xmlns="">
            <p:pic>
              <p:nvPicPr>
                <p:cNvPr id="241" name="Encre 240">
                  <a:extLst>
                    <a:ext uri="{FF2B5EF4-FFF2-40B4-BE49-F238E27FC236}">
                      <a16:creationId xmlns:a16="http://schemas.microsoft.com/office/drawing/2014/main" id="{35AE28F2-4744-4FCB-8AE3-A290810AB4F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049663" y="5100943"/>
                  <a:ext cx="128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2" name="Encre 241">
                  <a:extLst>
                    <a:ext uri="{FF2B5EF4-FFF2-40B4-BE49-F238E27FC236}">
                      <a16:creationId xmlns:a16="http://schemas.microsoft.com/office/drawing/2014/main" id="{4A4DAFAE-FA2E-40C3-A1E1-95FDE640787D}"/>
                    </a:ext>
                  </a:extLst>
                </p14:cNvPr>
                <p14:cNvContentPartPr/>
                <p14:nvPr/>
              </p14:nvContentPartPr>
              <p14:xfrm>
                <a:off x="3264223" y="5215783"/>
                <a:ext cx="60120" cy="190800"/>
              </p14:xfrm>
            </p:contentPart>
          </mc:Choice>
          <mc:Fallback xmlns="">
            <p:pic>
              <p:nvPicPr>
                <p:cNvPr id="242" name="Encre 241">
                  <a:extLst>
                    <a:ext uri="{FF2B5EF4-FFF2-40B4-BE49-F238E27FC236}">
                      <a16:creationId xmlns:a16="http://schemas.microsoft.com/office/drawing/2014/main" id="{4A4DAFAE-FA2E-40C3-A1E1-95FDE640787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246223" y="5198143"/>
                  <a:ext cx="957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3" name="Encre 242">
                  <a:extLst>
                    <a:ext uri="{FF2B5EF4-FFF2-40B4-BE49-F238E27FC236}">
                      <a16:creationId xmlns:a16="http://schemas.microsoft.com/office/drawing/2014/main" id="{78BE7D77-466A-4D5F-927B-8E071A44251B}"/>
                    </a:ext>
                  </a:extLst>
                </p14:cNvPr>
                <p14:cNvContentPartPr/>
                <p14:nvPr/>
              </p14:nvContentPartPr>
              <p14:xfrm>
                <a:off x="3503623" y="5163943"/>
                <a:ext cx="105840" cy="131760"/>
              </p14:xfrm>
            </p:contentPart>
          </mc:Choice>
          <mc:Fallback xmlns="">
            <p:pic>
              <p:nvPicPr>
                <p:cNvPr id="243" name="Encre 242">
                  <a:extLst>
                    <a:ext uri="{FF2B5EF4-FFF2-40B4-BE49-F238E27FC236}">
                      <a16:creationId xmlns:a16="http://schemas.microsoft.com/office/drawing/2014/main" id="{78BE7D77-466A-4D5F-927B-8E071A44251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485623" y="5146303"/>
                  <a:ext cx="141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4" name="Encre 243">
                  <a:extLst>
                    <a:ext uri="{FF2B5EF4-FFF2-40B4-BE49-F238E27FC236}">
                      <a16:creationId xmlns:a16="http://schemas.microsoft.com/office/drawing/2014/main" id="{EADA8CC6-D433-450A-A539-25D87B22AD86}"/>
                    </a:ext>
                  </a:extLst>
                </p14:cNvPr>
                <p14:cNvContentPartPr/>
                <p14:nvPr/>
              </p14:nvContentPartPr>
              <p14:xfrm>
                <a:off x="3649063" y="5191303"/>
                <a:ext cx="147600" cy="113400"/>
              </p14:xfrm>
            </p:contentPart>
          </mc:Choice>
          <mc:Fallback xmlns="">
            <p:pic>
              <p:nvPicPr>
                <p:cNvPr id="244" name="Encre 243">
                  <a:extLst>
                    <a:ext uri="{FF2B5EF4-FFF2-40B4-BE49-F238E27FC236}">
                      <a16:creationId xmlns:a16="http://schemas.microsoft.com/office/drawing/2014/main" id="{EADA8CC6-D433-450A-A539-25D87B22AD8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631063" y="5173303"/>
                  <a:ext cx="183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5" name="Encre 244">
                  <a:extLst>
                    <a:ext uri="{FF2B5EF4-FFF2-40B4-BE49-F238E27FC236}">
                      <a16:creationId xmlns:a16="http://schemas.microsoft.com/office/drawing/2014/main" id="{6CD4D850-5BB1-40FE-84C7-13079C1BFDE4}"/>
                    </a:ext>
                  </a:extLst>
                </p14:cNvPr>
                <p14:cNvContentPartPr/>
                <p14:nvPr/>
              </p14:nvContentPartPr>
              <p14:xfrm>
                <a:off x="3857143" y="5179783"/>
                <a:ext cx="127080" cy="108720"/>
              </p14:xfrm>
            </p:contentPart>
          </mc:Choice>
          <mc:Fallback xmlns="">
            <p:pic>
              <p:nvPicPr>
                <p:cNvPr id="245" name="Encre 244">
                  <a:extLst>
                    <a:ext uri="{FF2B5EF4-FFF2-40B4-BE49-F238E27FC236}">
                      <a16:creationId xmlns:a16="http://schemas.microsoft.com/office/drawing/2014/main" id="{6CD4D850-5BB1-40FE-84C7-13079C1BFDE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839143" y="5162143"/>
                  <a:ext cx="162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6" name="Encre 245">
                  <a:extLst>
                    <a:ext uri="{FF2B5EF4-FFF2-40B4-BE49-F238E27FC236}">
                      <a16:creationId xmlns:a16="http://schemas.microsoft.com/office/drawing/2014/main" id="{E606DA36-CABB-49A6-9E21-159CFD7B93AC}"/>
                    </a:ext>
                  </a:extLst>
                </p14:cNvPr>
                <p14:cNvContentPartPr/>
                <p14:nvPr/>
              </p14:nvContentPartPr>
              <p14:xfrm>
                <a:off x="4089343" y="5068183"/>
                <a:ext cx="104040" cy="36360"/>
              </p14:xfrm>
            </p:contentPart>
          </mc:Choice>
          <mc:Fallback xmlns="">
            <p:pic>
              <p:nvPicPr>
                <p:cNvPr id="246" name="Encre 245">
                  <a:extLst>
                    <a:ext uri="{FF2B5EF4-FFF2-40B4-BE49-F238E27FC236}">
                      <a16:creationId xmlns:a16="http://schemas.microsoft.com/office/drawing/2014/main" id="{E606DA36-CABB-49A6-9E21-159CFD7B93A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071343" y="5050183"/>
                  <a:ext cx="13968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e 262">
            <a:extLst>
              <a:ext uri="{FF2B5EF4-FFF2-40B4-BE49-F238E27FC236}">
                <a16:creationId xmlns:a16="http://schemas.microsoft.com/office/drawing/2014/main" id="{52856B38-AC73-4014-8E57-08A7F24B9A2B}"/>
              </a:ext>
            </a:extLst>
          </p:cNvPr>
          <p:cNvGrpSpPr/>
          <p:nvPr/>
        </p:nvGrpSpPr>
        <p:grpSpPr>
          <a:xfrm>
            <a:off x="1014583" y="5930023"/>
            <a:ext cx="1283400" cy="341280"/>
            <a:chOff x="1014583" y="5930023"/>
            <a:chExt cx="128340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8" name="Encre 247">
                  <a:extLst>
                    <a:ext uri="{FF2B5EF4-FFF2-40B4-BE49-F238E27FC236}">
                      <a16:creationId xmlns:a16="http://schemas.microsoft.com/office/drawing/2014/main" id="{38D3F7B3-E32A-4E07-A115-7DD2ADB23217}"/>
                    </a:ext>
                  </a:extLst>
                </p14:cNvPr>
                <p14:cNvContentPartPr/>
                <p14:nvPr/>
              </p14:nvContentPartPr>
              <p14:xfrm>
                <a:off x="1014583" y="5955583"/>
                <a:ext cx="33840" cy="209880"/>
              </p14:xfrm>
            </p:contentPart>
          </mc:Choice>
          <mc:Fallback xmlns="">
            <p:pic>
              <p:nvPicPr>
                <p:cNvPr id="248" name="Encre 247">
                  <a:extLst>
                    <a:ext uri="{FF2B5EF4-FFF2-40B4-BE49-F238E27FC236}">
                      <a16:creationId xmlns:a16="http://schemas.microsoft.com/office/drawing/2014/main" id="{38D3F7B3-E32A-4E07-A115-7DD2ADB2321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96583" y="5937943"/>
                  <a:ext cx="694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9" name="Encre 248">
                  <a:extLst>
                    <a:ext uri="{FF2B5EF4-FFF2-40B4-BE49-F238E27FC236}">
                      <a16:creationId xmlns:a16="http://schemas.microsoft.com/office/drawing/2014/main" id="{C2D9C63D-887D-4AC3-9BF2-45FF687494B5}"/>
                    </a:ext>
                  </a:extLst>
                </p14:cNvPr>
                <p14:cNvContentPartPr/>
                <p14:nvPr/>
              </p14:nvContentPartPr>
              <p14:xfrm>
                <a:off x="1127983" y="5930023"/>
                <a:ext cx="19800" cy="232920"/>
              </p14:xfrm>
            </p:contentPart>
          </mc:Choice>
          <mc:Fallback xmlns="">
            <p:pic>
              <p:nvPicPr>
                <p:cNvPr id="249" name="Encre 248">
                  <a:extLst>
                    <a:ext uri="{FF2B5EF4-FFF2-40B4-BE49-F238E27FC236}">
                      <a16:creationId xmlns:a16="http://schemas.microsoft.com/office/drawing/2014/main" id="{C2D9C63D-887D-4AC3-9BF2-45FF687494B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10343" y="5912383"/>
                  <a:ext cx="554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0" name="Encre 249">
                  <a:extLst>
                    <a:ext uri="{FF2B5EF4-FFF2-40B4-BE49-F238E27FC236}">
                      <a16:creationId xmlns:a16="http://schemas.microsoft.com/office/drawing/2014/main" id="{166D4053-E908-4CDF-81FA-EC2280413502}"/>
                    </a:ext>
                  </a:extLst>
                </p14:cNvPr>
                <p14:cNvContentPartPr/>
                <p14:nvPr/>
              </p14:nvContentPartPr>
              <p14:xfrm>
                <a:off x="1061743" y="6049543"/>
                <a:ext cx="87120" cy="20160"/>
              </p14:xfrm>
            </p:contentPart>
          </mc:Choice>
          <mc:Fallback xmlns="">
            <p:pic>
              <p:nvPicPr>
                <p:cNvPr id="250" name="Encre 249">
                  <a:extLst>
                    <a:ext uri="{FF2B5EF4-FFF2-40B4-BE49-F238E27FC236}">
                      <a16:creationId xmlns:a16="http://schemas.microsoft.com/office/drawing/2014/main" id="{166D4053-E908-4CDF-81FA-EC228041350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43743" y="6031543"/>
                  <a:ext cx="122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1" name="Encre 250">
                  <a:extLst>
                    <a:ext uri="{FF2B5EF4-FFF2-40B4-BE49-F238E27FC236}">
                      <a16:creationId xmlns:a16="http://schemas.microsoft.com/office/drawing/2014/main" id="{94A71E3A-CB7C-454A-8438-23C667A45E75}"/>
                    </a:ext>
                  </a:extLst>
                </p14:cNvPr>
                <p14:cNvContentPartPr/>
                <p14:nvPr/>
              </p14:nvContentPartPr>
              <p14:xfrm>
                <a:off x="1305823" y="6070063"/>
                <a:ext cx="126720" cy="132120"/>
              </p14:xfrm>
            </p:contentPart>
          </mc:Choice>
          <mc:Fallback xmlns="">
            <p:pic>
              <p:nvPicPr>
                <p:cNvPr id="251" name="Encre 250">
                  <a:extLst>
                    <a:ext uri="{FF2B5EF4-FFF2-40B4-BE49-F238E27FC236}">
                      <a16:creationId xmlns:a16="http://schemas.microsoft.com/office/drawing/2014/main" id="{94A71E3A-CB7C-454A-8438-23C667A45E7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288183" y="6052063"/>
                  <a:ext cx="162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2" name="Encre 251">
                  <a:extLst>
                    <a:ext uri="{FF2B5EF4-FFF2-40B4-BE49-F238E27FC236}">
                      <a16:creationId xmlns:a16="http://schemas.microsoft.com/office/drawing/2014/main" id="{922CCCA1-0DFD-4D44-93EE-C80091D87627}"/>
                    </a:ext>
                  </a:extLst>
                </p14:cNvPr>
                <p14:cNvContentPartPr/>
                <p14:nvPr/>
              </p14:nvContentPartPr>
              <p14:xfrm>
                <a:off x="1611463" y="5938663"/>
                <a:ext cx="158760" cy="253800"/>
              </p14:xfrm>
            </p:contentPart>
          </mc:Choice>
          <mc:Fallback xmlns="">
            <p:pic>
              <p:nvPicPr>
                <p:cNvPr id="252" name="Encre 251">
                  <a:extLst>
                    <a:ext uri="{FF2B5EF4-FFF2-40B4-BE49-F238E27FC236}">
                      <a16:creationId xmlns:a16="http://schemas.microsoft.com/office/drawing/2014/main" id="{922CCCA1-0DFD-4D44-93EE-C80091D8762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593823" y="5921023"/>
                  <a:ext cx="194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3" name="Encre 252">
                  <a:extLst>
                    <a:ext uri="{FF2B5EF4-FFF2-40B4-BE49-F238E27FC236}">
                      <a16:creationId xmlns:a16="http://schemas.microsoft.com/office/drawing/2014/main" id="{AF88A064-1362-46AB-8E5D-0EDE3B5BD571}"/>
                    </a:ext>
                  </a:extLst>
                </p14:cNvPr>
                <p14:cNvContentPartPr/>
                <p14:nvPr/>
              </p14:nvContentPartPr>
              <p14:xfrm>
                <a:off x="1862023" y="5938663"/>
                <a:ext cx="157320" cy="198000"/>
              </p14:xfrm>
            </p:contentPart>
          </mc:Choice>
          <mc:Fallback xmlns="">
            <p:pic>
              <p:nvPicPr>
                <p:cNvPr id="253" name="Encre 252">
                  <a:extLst>
                    <a:ext uri="{FF2B5EF4-FFF2-40B4-BE49-F238E27FC236}">
                      <a16:creationId xmlns:a16="http://schemas.microsoft.com/office/drawing/2014/main" id="{AF88A064-1362-46AB-8E5D-0EDE3B5BD57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844023" y="5921023"/>
                  <a:ext cx="192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4" name="Encre 253">
                  <a:extLst>
                    <a:ext uri="{FF2B5EF4-FFF2-40B4-BE49-F238E27FC236}">
                      <a16:creationId xmlns:a16="http://schemas.microsoft.com/office/drawing/2014/main" id="{FE703B8C-A74F-40C9-86D7-D9695AB65508}"/>
                    </a:ext>
                  </a:extLst>
                </p14:cNvPr>
                <p14:cNvContentPartPr/>
                <p14:nvPr/>
              </p14:nvContentPartPr>
              <p14:xfrm>
                <a:off x="2198983" y="6064303"/>
                <a:ext cx="99000" cy="207000"/>
              </p14:xfrm>
            </p:contentPart>
          </mc:Choice>
          <mc:Fallback xmlns="">
            <p:pic>
              <p:nvPicPr>
                <p:cNvPr id="254" name="Encre 253">
                  <a:extLst>
                    <a:ext uri="{FF2B5EF4-FFF2-40B4-BE49-F238E27FC236}">
                      <a16:creationId xmlns:a16="http://schemas.microsoft.com/office/drawing/2014/main" id="{FE703B8C-A74F-40C9-86D7-D9695AB6550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181343" y="6046303"/>
                  <a:ext cx="13464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e 261">
            <a:extLst>
              <a:ext uri="{FF2B5EF4-FFF2-40B4-BE49-F238E27FC236}">
                <a16:creationId xmlns:a16="http://schemas.microsoft.com/office/drawing/2014/main" id="{FE218DCC-638F-4C9B-B477-BB6DBECC6773}"/>
              </a:ext>
            </a:extLst>
          </p:cNvPr>
          <p:cNvGrpSpPr/>
          <p:nvPr/>
        </p:nvGrpSpPr>
        <p:grpSpPr>
          <a:xfrm>
            <a:off x="2579143" y="5773063"/>
            <a:ext cx="1440000" cy="438840"/>
            <a:chOff x="2579143" y="5773063"/>
            <a:chExt cx="144000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5" name="Encre 254">
                  <a:extLst>
                    <a:ext uri="{FF2B5EF4-FFF2-40B4-BE49-F238E27FC236}">
                      <a16:creationId xmlns:a16="http://schemas.microsoft.com/office/drawing/2014/main" id="{181C8596-67E8-4AB4-AFCE-61F2F979FD40}"/>
                    </a:ext>
                  </a:extLst>
                </p14:cNvPr>
                <p14:cNvContentPartPr/>
                <p14:nvPr/>
              </p14:nvContentPartPr>
              <p14:xfrm>
                <a:off x="2579143" y="5860543"/>
                <a:ext cx="164160" cy="351360"/>
              </p14:xfrm>
            </p:contentPart>
          </mc:Choice>
          <mc:Fallback xmlns="">
            <p:pic>
              <p:nvPicPr>
                <p:cNvPr id="255" name="Encre 254">
                  <a:extLst>
                    <a:ext uri="{FF2B5EF4-FFF2-40B4-BE49-F238E27FC236}">
                      <a16:creationId xmlns:a16="http://schemas.microsoft.com/office/drawing/2014/main" id="{181C8596-67E8-4AB4-AFCE-61F2F979FD4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561503" y="5842543"/>
                  <a:ext cx="1998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6" name="Encre 255">
                  <a:extLst>
                    <a:ext uri="{FF2B5EF4-FFF2-40B4-BE49-F238E27FC236}">
                      <a16:creationId xmlns:a16="http://schemas.microsoft.com/office/drawing/2014/main" id="{2484E4FF-05D1-4F86-B16B-859C73CD7490}"/>
                    </a:ext>
                  </a:extLst>
                </p14:cNvPr>
                <p14:cNvContentPartPr/>
                <p14:nvPr/>
              </p14:nvContentPartPr>
              <p14:xfrm>
                <a:off x="2939863" y="5904103"/>
                <a:ext cx="21240" cy="238320"/>
              </p14:xfrm>
            </p:contentPart>
          </mc:Choice>
          <mc:Fallback xmlns="">
            <p:pic>
              <p:nvPicPr>
                <p:cNvPr id="256" name="Encre 255">
                  <a:extLst>
                    <a:ext uri="{FF2B5EF4-FFF2-40B4-BE49-F238E27FC236}">
                      <a16:creationId xmlns:a16="http://schemas.microsoft.com/office/drawing/2014/main" id="{2484E4FF-05D1-4F86-B16B-859C73CD749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921863" y="5886463"/>
                  <a:ext cx="568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7" name="Encre 256">
                  <a:extLst>
                    <a:ext uri="{FF2B5EF4-FFF2-40B4-BE49-F238E27FC236}">
                      <a16:creationId xmlns:a16="http://schemas.microsoft.com/office/drawing/2014/main" id="{AACA1283-15C4-4A28-9409-01575D5BEAAE}"/>
                    </a:ext>
                  </a:extLst>
                </p14:cNvPr>
                <p14:cNvContentPartPr/>
                <p14:nvPr/>
              </p14:nvContentPartPr>
              <p14:xfrm>
                <a:off x="3047503" y="5886103"/>
                <a:ext cx="27360" cy="217800"/>
              </p14:xfrm>
            </p:contentPart>
          </mc:Choice>
          <mc:Fallback xmlns="">
            <p:pic>
              <p:nvPicPr>
                <p:cNvPr id="257" name="Encre 256">
                  <a:extLst>
                    <a:ext uri="{FF2B5EF4-FFF2-40B4-BE49-F238E27FC236}">
                      <a16:creationId xmlns:a16="http://schemas.microsoft.com/office/drawing/2014/main" id="{AACA1283-15C4-4A28-9409-01575D5BEAA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029863" y="5868103"/>
                  <a:ext cx="63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8" name="Encre 257">
                  <a:extLst>
                    <a:ext uri="{FF2B5EF4-FFF2-40B4-BE49-F238E27FC236}">
                      <a16:creationId xmlns:a16="http://schemas.microsoft.com/office/drawing/2014/main" id="{04FE7F63-E101-42A8-8688-B05FC2A3AF0A}"/>
                    </a:ext>
                  </a:extLst>
                </p14:cNvPr>
                <p14:cNvContentPartPr/>
                <p14:nvPr/>
              </p14:nvContentPartPr>
              <p14:xfrm>
                <a:off x="2995303" y="5886823"/>
                <a:ext cx="389880" cy="210240"/>
              </p14:xfrm>
            </p:contentPart>
          </mc:Choice>
          <mc:Fallback xmlns="">
            <p:pic>
              <p:nvPicPr>
                <p:cNvPr id="258" name="Encre 257">
                  <a:extLst>
                    <a:ext uri="{FF2B5EF4-FFF2-40B4-BE49-F238E27FC236}">
                      <a16:creationId xmlns:a16="http://schemas.microsoft.com/office/drawing/2014/main" id="{04FE7F63-E101-42A8-8688-B05FC2A3AF0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977663" y="5868823"/>
                  <a:ext cx="425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9" name="Encre 258">
                  <a:extLst>
                    <a:ext uri="{FF2B5EF4-FFF2-40B4-BE49-F238E27FC236}">
                      <a16:creationId xmlns:a16="http://schemas.microsoft.com/office/drawing/2014/main" id="{2EF2F83F-ABAC-48F8-B9FB-D6D895274D47}"/>
                    </a:ext>
                  </a:extLst>
                </p14:cNvPr>
                <p14:cNvContentPartPr/>
                <p14:nvPr/>
              </p14:nvContentPartPr>
              <p14:xfrm>
                <a:off x="3534943" y="5908063"/>
                <a:ext cx="120240" cy="162720"/>
              </p14:xfrm>
            </p:contentPart>
          </mc:Choice>
          <mc:Fallback xmlns="">
            <p:pic>
              <p:nvPicPr>
                <p:cNvPr id="259" name="Encre 258">
                  <a:extLst>
                    <a:ext uri="{FF2B5EF4-FFF2-40B4-BE49-F238E27FC236}">
                      <a16:creationId xmlns:a16="http://schemas.microsoft.com/office/drawing/2014/main" id="{2EF2F83F-ABAC-48F8-B9FB-D6D895274D4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517303" y="5890423"/>
                  <a:ext cx="155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0" name="Encre 259">
                  <a:extLst>
                    <a:ext uri="{FF2B5EF4-FFF2-40B4-BE49-F238E27FC236}">
                      <a16:creationId xmlns:a16="http://schemas.microsoft.com/office/drawing/2014/main" id="{D8375679-BDEE-433D-A15E-B46B8FA1BFEB}"/>
                    </a:ext>
                  </a:extLst>
                </p14:cNvPr>
                <p14:cNvContentPartPr/>
                <p14:nvPr/>
              </p14:nvContentPartPr>
              <p14:xfrm>
                <a:off x="3787663" y="6036583"/>
                <a:ext cx="94680" cy="161640"/>
              </p14:xfrm>
            </p:contentPart>
          </mc:Choice>
          <mc:Fallback xmlns="">
            <p:pic>
              <p:nvPicPr>
                <p:cNvPr id="260" name="Encre 259">
                  <a:extLst>
                    <a:ext uri="{FF2B5EF4-FFF2-40B4-BE49-F238E27FC236}">
                      <a16:creationId xmlns:a16="http://schemas.microsoft.com/office/drawing/2014/main" id="{D8375679-BDEE-433D-A15E-B46B8FA1BFE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769663" y="6018583"/>
                  <a:ext cx="130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1" name="Encre 260">
                  <a:extLst>
                    <a:ext uri="{FF2B5EF4-FFF2-40B4-BE49-F238E27FC236}">
                      <a16:creationId xmlns:a16="http://schemas.microsoft.com/office/drawing/2014/main" id="{5EAEEC4F-5ACC-422C-AD47-AAAFEDAC37F6}"/>
                    </a:ext>
                  </a:extLst>
                </p14:cNvPr>
                <p14:cNvContentPartPr/>
                <p14:nvPr/>
              </p14:nvContentPartPr>
              <p14:xfrm>
                <a:off x="3889183" y="5773063"/>
                <a:ext cx="129960" cy="11160"/>
              </p14:xfrm>
            </p:contentPart>
          </mc:Choice>
          <mc:Fallback xmlns="">
            <p:pic>
              <p:nvPicPr>
                <p:cNvPr id="261" name="Encre 260">
                  <a:extLst>
                    <a:ext uri="{FF2B5EF4-FFF2-40B4-BE49-F238E27FC236}">
                      <a16:creationId xmlns:a16="http://schemas.microsoft.com/office/drawing/2014/main" id="{5EAEEC4F-5ACC-422C-AD47-AAAFEDAC37F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871183" y="5755423"/>
                  <a:ext cx="16560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64" name="Encre 263">
                <a:extLst>
                  <a:ext uri="{FF2B5EF4-FFF2-40B4-BE49-F238E27FC236}">
                    <a16:creationId xmlns:a16="http://schemas.microsoft.com/office/drawing/2014/main" id="{B8C2D637-7CA5-4951-BF7C-B202565EC697}"/>
                  </a:ext>
                </a:extLst>
              </p14:cNvPr>
              <p14:cNvContentPartPr/>
              <p14:nvPr/>
            </p14:nvContentPartPr>
            <p14:xfrm>
              <a:off x="926743" y="5378863"/>
              <a:ext cx="1316520" cy="116280"/>
            </p14:xfrm>
          </p:contentPart>
        </mc:Choice>
        <mc:Fallback xmlns="">
          <p:pic>
            <p:nvPicPr>
              <p:cNvPr id="264" name="Encre 263">
                <a:extLst>
                  <a:ext uri="{FF2B5EF4-FFF2-40B4-BE49-F238E27FC236}">
                    <a16:creationId xmlns:a16="http://schemas.microsoft.com/office/drawing/2014/main" id="{B8C2D637-7CA5-4951-BF7C-B202565EC697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908743" y="5361223"/>
                <a:ext cx="13521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65" name="Encre 264">
                <a:extLst>
                  <a:ext uri="{FF2B5EF4-FFF2-40B4-BE49-F238E27FC236}">
                    <a16:creationId xmlns:a16="http://schemas.microsoft.com/office/drawing/2014/main" id="{359ED862-251A-409F-A052-9763115EF327}"/>
                  </a:ext>
                </a:extLst>
              </p14:cNvPr>
              <p14:cNvContentPartPr/>
              <p14:nvPr/>
            </p14:nvContentPartPr>
            <p14:xfrm>
              <a:off x="2886583" y="6265543"/>
              <a:ext cx="994680" cy="24480"/>
            </p14:xfrm>
          </p:contentPart>
        </mc:Choice>
        <mc:Fallback xmlns="">
          <p:pic>
            <p:nvPicPr>
              <p:cNvPr id="265" name="Encre 264">
                <a:extLst>
                  <a:ext uri="{FF2B5EF4-FFF2-40B4-BE49-F238E27FC236}">
                    <a16:creationId xmlns:a16="http://schemas.microsoft.com/office/drawing/2014/main" id="{359ED862-251A-409F-A052-9763115EF327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2868943" y="6247543"/>
                <a:ext cx="103032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e 268">
            <a:extLst>
              <a:ext uri="{FF2B5EF4-FFF2-40B4-BE49-F238E27FC236}">
                <a16:creationId xmlns:a16="http://schemas.microsoft.com/office/drawing/2014/main" id="{3B46712B-6E27-48BA-A68F-4C1C6F953626}"/>
              </a:ext>
            </a:extLst>
          </p:cNvPr>
          <p:cNvGrpSpPr/>
          <p:nvPr/>
        </p:nvGrpSpPr>
        <p:grpSpPr>
          <a:xfrm>
            <a:off x="1976503" y="5057023"/>
            <a:ext cx="1356840" cy="1240200"/>
            <a:chOff x="1976503" y="5057023"/>
            <a:chExt cx="1356840" cy="12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6" name="Encre 265">
                  <a:extLst>
                    <a:ext uri="{FF2B5EF4-FFF2-40B4-BE49-F238E27FC236}">
                      <a16:creationId xmlns:a16="http://schemas.microsoft.com/office/drawing/2014/main" id="{D409D980-AEE7-457B-B8E5-D6AB55DAD07F}"/>
                    </a:ext>
                  </a:extLst>
                </p14:cNvPr>
                <p14:cNvContentPartPr/>
                <p14:nvPr/>
              </p14:nvContentPartPr>
              <p14:xfrm>
                <a:off x="1976503" y="5057023"/>
                <a:ext cx="1356840" cy="1240200"/>
              </p14:xfrm>
            </p:contentPart>
          </mc:Choice>
          <mc:Fallback xmlns="">
            <p:pic>
              <p:nvPicPr>
                <p:cNvPr id="266" name="Encre 265">
                  <a:extLst>
                    <a:ext uri="{FF2B5EF4-FFF2-40B4-BE49-F238E27FC236}">
                      <a16:creationId xmlns:a16="http://schemas.microsoft.com/office/drawing/2014/main" id="{D409D980-AEE7-457B-B8E5-D6AB55DAD07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958863" y="5039383"/>
                  <a:ext cx="1392480" cy="12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7" name="Encre 266">
                  <a:extLst>
                    <a:ext uri="{FF2B5EF4-FFF2-40B4-BE49-F238E27FC236}">
                      <a16:creationId xmlns:a16="http://schemas.microsoft.com/office/drawing/2014/main" id="{E42E149D-3F5D-46BC-AC79-5F9E5FEB59F7}"/>
                    </a:ext>
                  </a:extLst>
                </p14:cNvPr>
                <p14:cNvContentPartPr/>
                <p14:nvPr/>
              </p14:nvContentPartPr>
              <p14:xfrm>
                <a:off x="2890903" y="5600983"/>
                <a:ext cx="235440" cy="145800"/>
              </p14:xfrm>
            </p:contentPart>
          </mc:Choice>
          <mc:Fallback xmlns="">
            <p:pic>
              <p:nvPicPr>
                <p:cNvPr id="267" name="Encre 266">
                  <a:extLst>
                    <a:ext uri="{FF2B5EF4-FFF2-40B4-BE49-F238E27FC236}">
                      <a16:creationId xmlns:a16="http://schemas.microsoft.com/office/drawing/2014/main" id="{E42E149D-3F5D-46BC-AC79-5F9E5FEB59F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873263" y="5583343"/>
                  <a:ext cx="271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8" name="Encre 267">
                  <a:extLst>
                    <a:ext uri="{FF2B5EF4-FFF2-40B4-BE49-F238E27FC236}">
                      <a16:creationId xmlns:a16="http://schemas.microsoft.com/office/drawing/2014/main" id="{150EFCCE-BB3B-4C50-BDD1-EE1C3F8C1FAE}"/>
                    </a:ext>
                  </a:extLst>
                </p14:cNvPr>
                <p14:cNvContentPartPr/>
                <p14:nvPr/>
              </p14:nvContentPartPr>
              <p14:xfrm>
                <a:off x="2124463" y="5642743"/>
                <a:ext cx="250200" cy="52560"/>
              </p14:xfrm>
            </p:contentPart>
          </mc:Choice>
          <mc:Fallback xmlns="">
            <p:pic>
              <p:nvPicPr>
                <p:cNvPr id="268" name="Encre 267">
                  <a:extLst>
                    <a:ext uri="{FF2B5EF4-FFF2-40B4-BE49-F238E27FC236}">
                      <a16:creationId xmlns:a16="http://schemas.microsoft.com/office/drawing/2014/main" id="{150EFCCE-BB3B-4C50-BDD1-EE1C3F8C1FA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106463" y="5624743"/>
                  <a:ext cx="28584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e 331">
            <a:extLst>
              <a:ext uri="{FF2B5EF4-FFF2-40B4-BE49-F238E27FC236}">
                <a16:creationId xmlns:a16="http://schemas.microsoft.com/office/drawing/2014/main" id="{E68518DB-FB9D-49D0-9663-8AB1F6C1F62C}"/>
              </a:ext>
            </a:extLst>
          </p:cNvPr>
          <p:cNvGrpSpPr/>
          <p:nvPr/>
        </p:nvGrpSpPr>
        <p:grpSpPr>
          <a:xfrm>
            <a:off x="4327303" y="5402263"/>
            <a:ext cx="5506920" cy="426960"/>
            <a:chOff x="4327303" y="5402263"/>
            <a:chExt cx="550692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91" name="Encre 290">
                  <a:extLst>
                    <a:ext uri="{FF2B5EF4-FFF2-40B4-BE49-F238E27FC236}">
                      <a16:creationId xmlns:a16="http://schemas.microsoft.com/office/drawing/2014/main" id="{CF05CCBF-6891-4D28-95A6-68D9FEB06E35}"/>
                    </a:ext>
                  </a:extLst>
                </p14:cNvPr>
                <p14:cNvContentPartPr/>
                <p14:nvPr/>
              </p14:nvContentPartPr>
              <p14:xfrm>
                <a:off x="4327303" y="5550223"/>
                <a:ext cx="149400" cy="216000"/>
              </p14:xfrm>
            </p:contentPart>
          </mc:Choice>
          <mc:Fallback xmlns="">
            <p:pic>
              <p:nvPicPr>
                <p:cNvPr id="291" name="Encre 290">
                  <a:extLst>
                    <a:ext uri="{FF2B5EF4-FFF2-40B4-BE49-F238E27FC236}">
                      <a16:creationId xmlns:a16="http://schemas.microsoft.com/office/drawing/2014/main" id="{CF05CCBF-6891-4D28-95A6-68D9FEB06E3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309663" y="5532583"/>
                  <a:ext cx="185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92" name="Encre 291">
                  <a:extLst>
                    <a:ext uri="{FF2B5EF4-FFF2-40B4-BE49-F238E27FC236}">
                      <a16:creationId xmlns:a16="http://schemas.microsoft.com/office/drawing/2014/main" id="{C3AD2286-2690-47F5-B5F8-BEDAE716226D}"/>
                    </a:ext>
                  </a:extLst>
                </p14:cNvPr>
                <p14:cNvContentPartPr/>
                <p14:nvPr/>
              </p14:nvContentPartPr>
              <p14:xfrm>
                <a:off x="4554463" y="5554183"/>
                <a:ext cx="15480" cy="183960"/>
              </p14:xfrm>
            </p:contentPart>
          </mc:Choice>
          <mc:Fallback xmlns="">
            <p:pic>
              <p:nvPicPr>
                <p:cNvPr id="292" name="Encre 291">
                  <a:extLst>
                    <a:ext uri="{FF2B5EF4-FFF2-40B4-BE49-F238E27FC236}">
                      <a16:creationId xmlns:a16="http://schemas.microsoft.com/office/drawing/2014/main" id="{C3AD2286-2690-47F5-B5F8-BEDAE716226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536823" y="5536183"/>
                  <a:ext cx="51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93" name="Encre 292">
                  <a:extLst>
                    <a:ext uri="{FF2B5EF4-FFF2-40B4-BE49-F238E27FC236}">
                      <a16:creationId xmlns:a16="http://schemas.microsoft.com/office/drawing/2014/main" id="{995F1FE8-6CEE-4EC1-85D6-4CE69148831A}"/>
                    </a:ext>
                  </a:extLst>
                </p14:cNvPr>
                <p14:cNvContentPartPr/>
                <p14:nvPr/>
              </p14:nvContentPartPr>
              <p14:xfrm>
                <a:off x="4639423" y="5546983"/>
                <a:ext cx="28800" cy="180720"/>
              </p14:xfrm>
            </p:contentPart>
          </mc:Choice>
          <mc:Fallback xmlns="">
            <p:pic>
              <p:nvPicPr>
                <p:cNvPr id="293" name="Encre 292">
                  <a:extLst>
                    <a:ext uri="{FF2B5EF4-FFF2-40B4-BE49-F238E27FC236}">
                      <a16:creationId xmlns:a16="http://schemas.microsoft.com/office/drawing/2014/main" id="{995F1FE8-6CEE-4EC1-85D6-4CE69148831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621783" y="5529343"/>
                  <a:ext cx="64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94" name="Encre 293">
                  <a:extLst>
                    <a:ext uri="{FF2B5EF4-FFF2-40B4-BE49-F238E27FC236}">
                      <a16:creationId xmlns:a16="http://schemas.microsoft.com/office/drawing/2014/main" id="{C75AFE5F-677F-4695-955E-BE8D2FE578BA}"/>
                    </a:ext>
                  </a:extLst>
                </p14:cNvPr>
                <p14:cNvContentPartPr/>
                <p14:nvPr/>
              </p14:nvContentPartPr>
              <p14:xfrm>
                <a:off x="4548703" y="5634463"/>
                <a:ext cx="118800" cy="28440"/>
              </p14:xfrm>
            </p:contentPart>
          </mc:Choice>
          <mc:Fallback xmlns="">
            <p:pic>
              <p:nvPicPr>
                <p:cNvPr id="294" name="Encre 293">
                  <a:extLst>
                    <a:ext uri="{FF2B5EF4-FFF2-40B4-BE49-F238E27FC236}">
                      <a16:creationId xmlns:a16="http://schemas.microsoft.com/office/drawing/2014/main" id="{C75AFE5F-677F-4695-955E-BE8D2FE578B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530703" y="5616463"/>
                  <a:ext cx="154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95" name="Encre 294">
                  <a:extLst>
                    <a:ext uri="{FF2B5EF4-FFF2-40B4-BE49-F238E27FC236}">
                      <a16:creationId xmlns:a16="http://schemas.microsoft.com/office/drawing/2014/main" id="{DA349038-AE6E-4D4E-9C3E-1CA4D1B45FE6}"/>
                    </a:ext>
                  </a:extLst>
                </p14:cNvPr>
                <p14:cNvContentPartPr/>
                <p14:nvPr/>
              </p14:nvContentPartPr>
              <p14:xfrm>
                <a:off x="4752823" y="5642743"/>
                <a:ext cx="105840" cy="179280"/>
              </p14:xfrm>
            </p:contentPart>
          </mc:Choice>
          <mc:Fallback xmlns="">
            <p:pic>
              <p:nvPicPr>
                <p:cNvPr id="295" name="Encre 294">
                  <a:extLst>
                    <a:ext uri="{FF2B5EF4-FFF2-40B4-BE49-F238E27FC236}">
                      <a16:creationId xmlns:a16="http://schemas.microsoft.com/office/drawing/2014/main" id="{DA349038-AE6E-4D4E-9C3E-1CA4D1B45FE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734823" y="5625103"/>
                  <a:ext cx="141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96" name="Encre 295">
                  <a:extLst>
                    <a:ext uri="{FF2B5EF4-FFF2-40B4-BE49-F238E27FC236}">
                      <a16:creationId xmlns:a16="http://schemas.microsoft.com/office/drawing/2014/main" id="{137B0461-1A5F-48A0-B233-BE48C9C5E618}"/>
                    </a:ext>
                  </a:extLst>
                </p14:cNvPr>
                <p14:cNvContentPartPr/>
                <p14:nvPr/>
              </p14:nvContentPartPr>
              <p14:xfrm>
                <a:off x="5022823" y="5572903"/>
                <a:ext cx="149040" cy="150840"/>
              </p14:xfrm>
            </p:contentPart>
          </mc:Choice>
          <mc:Fallback xmlns="">
            <p:pic>
              <p:nvPicPr>
                <p:cNvPr id="296" name="Encre 295">
                  <a:extLst>
                    <a:ext uri="{FF2B5EF4-FFF2-40B4-BE49-F238E27FC236}">
                      <a16:creationId xmlns:a16="http://schemas.microsoft.com/office/drawing/2014/main" id="{137B0461-1A5F-48A0-B233-BE48C9C5E61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005183" y="5555263"/>
                  <a:ext cx="184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97" name="Encre 296">
                  <a:extLst>
                    <a:ext uri="{FF2B5EF4-FFF2-40B4-BE49-F238E27FC236}">
                      <a16:creationId xmlns:a16="http://schemas.microsoft.com/office/drawing/2014/main" id="{0568B870-83C7-41E3-B876-059D4B21C231}"/>
                    </a:ext>
                  </a:extLst>
                </p14:cNvPr>
                <p14:cNvContentPartPr/>
                <p14:nvPr/>
              </p14:nvContentPartPr>
              <p14:xfrm>
                <a:off x="5234143" y="5589463"/>
                <a:ext cx="139320" cy="123120"/>
              </p14:xfrm>
            </p:contentPart>
          </mc:Choice>
          <mc:Fallback xmlns="">
            <p:pic>
              <p:nvPicPr>
                <p:cNvPr id="297" name="Encre 296">
                  <a:extLst>
                    <a:ext uri="{FF2B5EF4-FFF2-40B4-BE49-F238E27FC236}">
                      <a16:creationId xmlns:a16="http://schemas.microsoft.com/office/drawing/2014/main" id="{0568B870-83C7-41E3-B876-059D4B21C23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216503" y="5571463"/>
                  <a:ext cx="174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98" name="Encre 297">
                  <a:extLst>
                    <a:ext uri="{FF2B5EF4-FFF2-40B4-BE49-F238E27FC236}">
                      <a16:creationId xmlns:a16="http://schemas.microsoft.com/office/drawing/2014/main" id="{C2948642-BADF-43CE-904B-C42EF600AC17}"/>
                    </a:ext>
                  </a:extLst>
                </p14:cNvPr>
                <p14:cNvContentPartPr/>
                <p14:nvPr/>
              </p14:nvContentPartPr>
              <p14:xfrm>
                <a:off x="5465263" y="5590543"/>
                <a:ext cx="90720" cy="106920"/>
              </p14:xfrm>
            </p:contentPart>
          </mc:Choice>
          <mc:Fallback xmlns="">
            <p:pic>
              <p:nvPicPr>
                <p:cNvPr id="298" name="Encre 297">
                  <a:extLst>
                    <a:ext uri="{FF2B5EF4-FFF2-40B4-BE49-F238E27FC236}">
                      <a16:creationId xmlns:a16="http://schemas.microsoft.com/office/drawing/2014/main" id="{C2948642-BADF-43CE-904B-C42EF600AC1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447623" y="5572543"/>
                  <a:ext cx="126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9" name="Encre 298">
                  <a:extLst>
                    <a:ext uri="{FF2B5EF4-FFF2-40B4-BE49-F238E27FC236}">
                      <a16:creationId xmlns:a16="http://schemas.microsoft.com/office/drawing/2014/main" id="{C2B5D008-6BB0-475F-BABA-7B09A77EAB7A}"/>
                    </a:ext>
                  </a:extLst>
                </p14:cNvPr>
                <p14:cNvContentPartPr/>
                <p14:nvPr/>
              </p14:nvContentPartPr>
              <p14:xfrm>
                <a:off x="5670463" y="5555623"/>
                <a:ext cx="7560" cy="155880"/>
              </p14:xfrm>
            </p:contentPart>
          </mc:Choice>
          <mc:Fallback xmlns="">
            <p:pic>
              <p:nvPicPr>
                <p:cNvPr id="299" name="Encre 298">
                  <a:extLst>
                    <a:ext uri="{FF2B5EF4-FFF2-40B4-BE49-F238E27FC236}">
                      <a16:creationId xmlns:a16="http://schemas.microsoft.com/office/drawing/2014/main" id="{C2B5D008-6BB0-475F-BABA-7B09A77EAB7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652823" y="5537983"/>
                  <a:ext cx="43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00" name="Encre 299">
                  <a:extLst>
                    <a:ext uri="{FF2B5EF4-FFF2-40B4-BE49-F238E27FC236}">
                      <a16:creationId xmlns:a16="http://schemas.microsoft.com/office/drawing/2014/main" id="{C4FF0999-FA68-4EC2-A9AC-6B965DD3D568}"/>
                    </a:ext>
                  </a:extLst>
                </p14:cNvPr>
                <p14:cNvContentPartPr/>
                <p14:nvPr/>
              </p14:nvContentPartPr>
              <p14:xfrm>
                <a:off x="5662543" y="5572903"/>
                <a:ext cx="84240" cy="136080"/>
              </p14:xfrm>
            </p:contentPart>
          </mc:Choice>
          <mc:Fallback xmlns="">
            <p:pic>
              <p:nvPicPr>
                <p:cNvPr id="300" name="Encre 299">
                  <a:extLst>
                    <a:ext uri="{FF2B5EF4-FFF2-40B4-BE49-F238E27FC236}">
                      <a16:creationId xmlns:a16="http://schemas.microsoft.com/office/drawing/2014/main" id="{C4FF0999-FA68-4EC2-A9AC-6B965DD3D56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644903" y="5555263"/>
                  <a:ext cx="119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02" name="Encre 301">
                  <a:extLst>
                    <a:ext uri="{FF2B5EF4-FFF2-40B4-BE49-F238E27FC236}">
                      <a16:creationId xmlns:a16="http://schemas.microsoft.com/office/drawing/2014/main" id="{7F3AB6B4-D9DF-4035-89B0-003B5BF86BBD}"/>
                    </a:ext>
                  </a:extLst>
                </p14:cNvPr>
                <p14:cNvContentPartPr/>
                <p14:nvPr/>
              </p14:nvContentPartPr>
              <p14:xfrm>
                <a:off x="5874943" y="5621863"/>
                <a:ext cx="122760" cy="33120"/>
              </p14:xfrm>
            </p:contentPart>
          </mc:Choice>
          <mc:Fallback xmlns="">
            <p:pic>
              <p:nvPicPr>
                <p:cNvPr id="302" name="Encre 301">
                  <a:extLst>
                    <a:ext uri="{FF2B5EF4-FFF2-40B4-BE49-F238E27FC236}">
                      <a16:creationId xmlns:a16="http://schemas.microsoft.com/office/drawing/2014/main" id="{7F3AB6B4-D9DF-4035-89B0-003B5BF86BB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856943" y="5604223"/>
                  <a:ext cx="158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03" name="Encre 302">
                  <a:extLst>
                    <a:ext uri="{FF2B5EF4-FFF2-40B4-BE49-F238E27FC236}">
                      <a16:creationId xmlns:a16="http://schemas.microsoft.com/office/drawing/2014/main" id="{F14A87B2-D397-4194-960A-BD5442641C3E}"/>
                    </a:ext>
                  </a:extLst>
                </p14:cNvPr>
                <p14:cNvContentPartPr/>
                <p14:nvPr/>
              </p14:nvContentPartPr>
              <p14:xfrm>
                <a:off x="5903383" y="5581903"/>
                <a:ext cx="18720" cy="129960"/>
              </p14:xfrm>
            </p:contentPart>
          </mc:Choice>
          <mc:Fallback xmlns="">
            <p:pic>
              <p:nvPicPr>
                <p:cNvPr id="303" name="Encre 302">
                  <a:extLst>
                    <a:ext uri="{FF2B5EF4-FFF2-40B4-BE49-F238E27FC236}">
                      <a16:creationId xmlns:a16="http://schemas.microsoft.com/office/drawing/2014/main" id="{F14A87B2-D397-4194-960A-BD5442641C3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885383" y="5564263"/>
                  <a:ext cx="54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4" name="Encre 303">
                  <a:extLst>
                    <a:ext uri="{FF2B5EF4-FFF2-40B4-BE49-F238E27FC236}">
                      <a16:creationId xmlns:a16="http://schemas.microsoft.com/office/drawing/2014/main" id="{5CFC1232-BBF1-4A27-ACDD-27D3893CD2A5}"/>
                    </a:ext>
                  </a:extLst>
                </p14:cNvPr>
                <p14:cNvContentPartPr/>
                <p14:nvPr/>
              </p14:nvContentPartPr>
              <p14:xfrm>
                <a:off x="6147823" y="5520703"/>
                <a:ext cx="23040" cy="195480"/>
              </p14:xfrm>
            </p:contentPart>
          </mc:Choice>
          <mc:Fallback xmlns="">
            <p:pic>
              <p:nvPicPr>
                <p:cNvPr id="304" name="Encre 303">
                  <a:extLst>
                    <a:ext uri="{FF2B5EF4-FFF2-40B4-BE49-F238E27FC236}">
                      <a16:creationId xmlns:a16="http://schemas.microsoft.com/office/drawing/2014/main" id="{5CFC1232-BBF1-4A27-ACDD-27D3893CD2A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130183" y="5503063"/>
                  <a:ext cx="58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5" name="Encre 304">
                  <a:extLst>
                    <a:ext uri="{FF2B5EF4-FFF2-40B4-BE49-F238E27FC236}">
                      <a16:creationId xmlns:a16="http://schemas.microsoft.com/office/drawing/2014/main" id="{02914B53-E9A3-4299-9A3D-48933410B404}"/>
                    </a:ext>
                  </a:extLst>
                </p14:cNvPr>
                <p14:cNvContentPartPr/>
                <p14:nvPr/>
              </p14:nvContentPartPr>
              <p14:xfrm>
                <a:off x="6149263" y="5494783"/>
                <a:ext cx="122040" cy="196200"/>
              </p14:xfrm>
            </p:contentPart>
          </mc:Choice>
          <mc:Fallback xmlns="">
            <p:pic>
              <p:nvPicPr>
                <p:cNvPr id="305" name="Encre 304">
                  <a:extLst>
                    <a:ext uri="{FF2B5EF4-FFF2-40B4-BE49-F238E27FC236}">
                      <a16:creationId xmlns:a16="http://schemas.microsoft.com/office/drawing/2014/main" id="{02914B53-E9A3-4299-9A3D-48933410B40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131623" y="5476783"/>
                  <a:ext cx="157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6" name="Encre 305">
                  <a:extLst>
                    <a:ext uri="{FF2B5EF4-FFF2-40B4-BE49-F238E27FC236}">
                      <a16:creationId xmlns:a16="http://schemas.microsoft.com/office/drawing/2014/main" id="{4FAE0865-F7F7-487D-9C01-F059C1ECCB95}"/>
                    </a:ext>
                  </a:extLst>
                </p14:cNvPr>
                <p14:cNvContentPartPr/>
                <p14:nvPr/>
              </p14:nvContentPartPr>
              <p14:xfrm>
                <a:off x="6409183" y="5546983"/>
                <a:ext cx="100800" cy="179280"/>
              </p14:xfrm>
            </p:contentPart>
          </mc:Choice>
          <mc:Fallback xmlns="">
            <p:pic>
              <p:nvPicPr>
                <p:cNvPr id="306" name="Encre 305">
                  <a:extLst>
                    <a:ext uri="{FF2B5EF4-FFF2-40B4-BE49-F238E27FC236}">
                      <a16:creationId xmlns:a16="http://schemas.microsoft.com/office/drawing/2014/main" id="{4FAE0865-F7F7-487D-9C01-F059C1ECCB9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391183" y="5529343"/>
                  <a:ext cx="136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7" name="Encre 306">
                  <a:extLst>
                    <a:ext uri="{FF2B5EF4-FFF2-40B4-BE49-F238E27FC236}">
                      <a16:creationId xmlns:a16="http://schemas.microsoft.com/office/drawing/2014/main" id="{B4D00FC3-2085-4871-BD70-D9EA084EBE3C}"/>
                    </a:ext>
                  </a:extLst>
                </p14:cNvPr>
                <p14:cNvContentPartPr/>
                <p14:nvPr/>
              </p14:nvContentPartPr>
              <p14:xfrm>
                <a:off x="6612223" y="5530063"/>
                <a:ext cx="159480" cy="182520"/>
              </p14:xfrm>
            </p:contentPart>
          </mc:Choice>
          <mc:Fallback xmlns="">
            <p:pic>
              <p:nvPicPr>
                <p:cNvPr id="307" name="Encre 306">
                  <a:extLst>
                    <a:ext uri="{FF2B5EF4-FFF2-40B4-BE49-F238E27FC236}">
                      <a16:creationId xmlns:a16="http://schemas.microsoft.com/office/drawing/2014/main" id="{B4D00FC3-2085-4871-BD70-D9EA084EBE3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594223" y="5512423"/>
                  <a:ext cx="195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8" name="Encre 307">
                  <a:extLst>
                    <a:ext uri="{FF2B5EF4-FFF2-40B4-BE49-F238E27FC236}">
                      <a16:creationId xmlns:a16="http://schemas.microsoft.com/office/drawing/2014/main" id="{D7EDEF0D-1123-4D7C-BD50-05CFE01CE172}"/>
                    </a:ext>
                  </a:extLst>
                </p14:cNvPr>
                <p14:cNvContentPartPr/>
                <p14:nvPr/>
              </p14:nvContentPartPr>
              <p14:xfrm>
                <a:off x="6870703" y="5634103"/>
                <a:ext cx="102960" cy="195120"/>
              </p14:xfrm>
            </p:contentPart>
          </mc:Choice>
          <mc:Fallback xmlns="">
            <p:pic>
              <p:nvPicPr>
                <p:cNvPr id="308" name="Encre 307">
                  <a:extLst>
                    <a:ext uri="{FF2B5EF4-FFF2-40B4-BE49-F238E27FC236}">
                      <a16:creationId xmlns:a16="http://schemas.microsoft.com/office/drawing/2014/main" id="{D7EDEF0D-1123-4D7C-BD50-05CFE01CE17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852703" y="5616103"/>
                  <a:ext cx="138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9" name="Encre 308">
                  <a:extLst>
                    <a:ext uri="{FF2B5EF4-FFF2-40B4-BE49-F238E27FC236}">
                      <a16:creationId xmlns:a16="http://schemas.microsoft.com/office/drawing/2014/main" id="{19EE83C3-B667-4BF9-B186-EE6F42618D5A}"/>
                    </a:ext>
                  </a:extLst>
                </p14:cNvPr>
                <p14:cNvContentPartPr/>
                <p14:nvPr/>
              </p14:nvContentPartPr>
              <p14:xfrm>
                <a:off x="6886543" y="5402263"/>
                <a:ext cx="158400" cy="27360"/>
              </p14:xfrm>
            </p:contentPart>
          </mc:Choice>
          <mc:Fallback xmlns="">
            <p:pic>
              <p:nvPicPr>
                <p:cNvPr id="309" name="Encre 308">
                  <a:extLst>
                    <a:ext uri="{FF2B5EF4-FFF2-40B4-BE49-F238E27FC236}">
                      <a16:creationId xmlns:a16="http://schemas.microsoft.com/office/drawing/2014/main" id="{19EE83C3-B667-4BF9-B186-EE6F42618D5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868543" y="5384623"/>
                  <a:ext cx="194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11" name="Encre 310">
                  <a:extLst>
                    <a:ext uri="{FF2B5EF4-FFF2-40B4-BE49-F238E27FC236}">
                      <a16:creationId xmlns:a16="http://schemas.microsoft.com/office/drawing/2014/main" id="{36716D86-FE3E-43BF-ADBA-C75C7EB0D7D6}"/>
                    </a:ext>
                  </a:extLst>
                </p14:cNvPr>
                <p14:cNvContentPartPr/>
                <p14:nvPr/>
              </p14:nvContentPartPr>
              <p14:xfrm>
                <a:off x="7166983" y="5604223"/>
                <a:ext cx="104400" cy="21600"/>
              </p14:xfrm>
            </p:contentPart>
          </mc:Choice>
          <mc:Fallback xmlns="">
            <p:pic>
              <p:nvPicPr>
                <p:cNvPr id="311" name="Encre 310">
                  <a:extLst>
                    <a:ext uri="{FF2B5EF4-FFF2-40B4-BE49-F238E27FC236}">
                      <a16:creationId xmlns:a16="http://schemas.microsoft.com/office/drawing/2014/main" id="{36716D86-FE3E-43BF-ADBA-C75C7EB0D7D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148983" y="5586583"/>
                  <a:ext cx="140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12" name="Encre 311">
                  <a:extLst>
                    <a:ext uri="{FF2B5EF4-FFF2-40B4-BE49-F238E27FC236}">
                      <a16:creationId xmlns:a16="http://schemas.microsoft.com/office/drawing/2014/main" id="{8795098E-FBAF-4C7F-8C57-2A9BD0FDB8B1}"/>
                    </a:ext>
                  </a:extLst>
                </p14:cNvPr>
                <p14:cNvContentPartPr/>
                <p14:nvPr/>
              </p14:nvContentPartPr>
              <p14:xfrm>
                <a:off x="7123063" y="5684503"/>
                <a:ext cx="218160" cy="37080"/>
              </p14:xfrm>
            </p:contentPart>
          </mc:Choice>
          <mc:Fallback xmlns="">
            <p:pic>
              <p:nvPicPr>
                <p:cNvPr id="312" name="Encre 311">
                  <a:extLst>
                    <a:ext uri="{FF2B5EF4-FFF2-40B4-BE49-F238E27FC236}">
                      <a16:creationId xmlns:a16="http://schemas.microsoft.com/office/drawing/2014/main" id="{8795098E-FBAF-4C7F-8C57-2A9BD0FDB8B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105423" y="5666503"/>
                  <a:ext cx="253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4" name="Encre 313">
                  <a:extLst>
                    <a:ext uri="{FF2B5EF4-FFF2-40B4-BE49-F238E27FC236}">
                      <a16:creationId xmlns:a16="http://schemas.microsoft.com/office/drawing/2014/main" id="{6C71927F-9545-4D5B-9D89-3E405049EEF2}"/>
                    </a:ext>
                  </a:extLst>
                </p14:cNvPr>
                <p14:cNvContentPartPr/>
                <p14:nvPr/>
              </p14:nvContentPartPr>
              <p14:xfrm>
                <a:off x="7441663" y="5529703"/>
                <a:ext cx="21600" cy="185760"/>
              </p14:xfrm>
            </p:contentPart>
          </mc:Choice>
          <mc:Fallback xmlns="">
            <p:pic>
              <p:nvPicPr>
                <p:cNvPr id="314" name="Encre 313">
                  <a:extLst>
                    <a:ext uri="{FF2B5EF4-FFF2-40B4-BE49-F238E27FC236}">
                      <a16:creationId xmlns:a16="http://schemas.microsoft.com/office/drawing/2014/main" id="{6C71927F-9545-4D5B-9D89-3E405049EEF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423663" y="5511703"/>
                  <a:ext cx="57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5" name="Encre 314">
                  <a:extLst>
                    <a:ext uri="{FF2B5EF4-FFF2-40B4-BE49-F238E27FC236}">
                      <a16:creationId xmlns:a16="http://schemas.microsoft.com/office/drawing/2014/main" id="{0427BC82-816C-48C7-88DC-5D71F6BAF24C}"/>
                    </a:ext>
                  </a:extLst>
                </p14:cNvPr>
                <p14:cNvContentPartPr/>
                <p14:nvPr/>
              </p14:nvContentPartPr>
              <p14:xfrm>
                <a:off x="7514023" y="5503783"/>
                <a:ext cx="37800" cy="189360"/>
              </p14:xfrm>
            </p:contentPart>
          </mc:Choice>
          <mc:Fallback xmlns="">
            <p:pic>
              <p:nvPicPr>
                <p:cNvPr id="315" name="Encre 314">
                  <a:extLst>
                    <a:ext uri="{FF2B5EF4-FFF2-40B4-BE49-F238E27FC236}">
                      <a16:creationId xmlns:a16="http://schemas.microsoft.com/office/drawing/2014/main" id="{0427BC82-816C-48C7-88DC-5D71F6BAF24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496023" y="5485783"/>
                  <a:ext cx="734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6" name="Encre 315">
                  <a:extLst>
                    <a:ext uri="{FF2B5EF4-FFF2-40B4-BE49-F238E27FC236}">
                      <a16:creationId xmlns:a16="http://schemas.microsoft.com/office/drawing/2014/main" id="{AC32B0B2-0208-412F-B06A-CD19C354F49C}"/>
                    </a:ext>
                  </a:extLst>
                </p14:cNvPr>
                <p14:cNvContentPartPr/>
                <p14:nvPr/>
              </p14:nvContentPartPr>
              <p14:xfrm>
                <a:off x="7432663" y="5590183"/>
                <a:ext cx="126000" cy="27360"/>
              </p14:xfrm>
            </p:contentPart>
          </mc:Choice>
          <mc:Fallback xmlns="">
            <p:pic>
              <p:nvPicPr>
                <p:cNvPr id="316" name="Encre 315">
                  <a:extLst>
                    <a:ext uri="{FF2B5EF4-FFF2-40B4-BE49-F238E27FC236}">
                      <a16:creationId xmlns:a16="http://schemas.microsoft.com/office/drawing/2014/main" id="{AC32B0B2-0208-412F-B06A-CD19C354F49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414663" y="5572183"/>
                  <a:ext cx="161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7" name="Encre 316">
                  <a:extLst>
                    <a:ext uri="{FF2B5EF4-FFF2-40B4-BE49-F238E27FC236}">
                      <a16:creationId xmlns:a16="http://schemas.microsoft.com/office/drawing/2014/main" id="{4520176F-9A54-49FD-95F3-503EEA4D103E}"/>
                    </a:ext>
                  </a:extLst>
                </p14:cNvPr>
                <p14:cNvContentPartPr/>
                <p14:nvPr/>
              </p14:nvContentPartPr>
              <p14:xfrm>
                <a:off x="7609783" y="5634823"/>
                <a:ext cx="65520" cy="119520"/>
              </p14:xfrm>
            </p:contentPart>
          </mc:Choice>
          <mc:Fallback xmlns="">
            <p:pic>
              <p:nvPicPr>
                <p:cNvPr id="317" name="Encre 316">
                  <a:extLst>
                    <a:ext uri="{FF2B5EF4-FFF2-40B4-BE49-F238E27FC236}">
                      <a16:creationId xmlns:a16="http://schemas.microsoft.com/office/drawing/2014/main" id="{4520176F-9A54-49FD-95F3-503EEA4D103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592143" y="5616823"/>
                  <a:ext cx="101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8" name="Encre 317">
                  <a:extLst>
                    <a:ext uri="{FF2B5EF4-FFF2-40B4-BE49-F238E27FC236}">
                      <a16:creationId xmlns:a16="http://schemas.microsoft.com/office/drawing/2014/main" id="{C43C5C4D-4196-4C68-9376-7EA6E2A5805B}"/>
                    </a:ext>
                  </a:extLst>
                </p14:cNvPr>
                <p14:cNvContentPartPr/>
                <p14:nvPr/>
              </p14:nvContentPartPr>
              <p14:xfrm>
                <a:off x="7819663" y="5520703"/>
                <a:ext cx="90720" cy="209520"/>
              </p14:xfrm>
            </p:contentPart>
          </mc:Choice>
          <mc:Fallback xmlns="">
            <p:pic>
              <p:nvPicPr>
                <p:cNvPr id="318" name="Encre 317">
                  <a:extLst>
                    <a:ext uri="{FF2B5EF4-FFF2-40B4-BE49-F238E27FC236}">
                      <a16:creationId xmlns:a16="http://schemas.microsoft.com/office/drawing/2014/main" id="{C43C5C4D-4196-4C68-9376-7EA6E2A5805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802023" y="5503063"/>
                  <a:ext cx="126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9" name="Encre 318">
                  <a:extLst>
                    <a:ext uri="{FF2B5EF4-FFF2-40B4-BE49-F238E27FC236}">
                      <a16:creationId xmlns:a16="http://schemas.microsoft.com/office/drawing/2014/main" id="{659E76DD-584E-4E9F-8583-EC42B841D1CD}"/>
                    </a:ext>
                  </a:extLst>
                </p14:cNvPr>
                <p14:cNvContentPartPr/>
                <p14:nvPr/>
              </p14:nvContentPartPr>
              <p14:xfrm>
                <a:off x="7958623" y="5512063"/>
                <a:ext cx="114840" cy="191880"/>
              </p14:xfrm>
            </p:contentPart>
          </mc:Choice>
          <mc:Fallback xmlns="">
            <p:pic>
              <p:nvPicPr>
                <p:cNvPr id="319" name="Encre 318">
                  <a:extLst>
                    <a:ext uri="{FF2B5EF4-FFF2-40B4-BE49-F238E27FC236}">
                      <a16:creationId xmlns:a16="http://schemas.microsoft.com/office/drawing/2014/main" id="{659E76DD-584E-4E9F-8583-EC42B841D1C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940623" y="5494063"/>
                  <a:ext cx="150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21" name="Encre 320">
                  <a:extLst>
                    <a:ext uri="{FF2B5EF4-FFF2-40B4-BE49-F238E27FC236}">
                      <a16:creationId xmlns:a16="http://schemas.microsoft.com/office/drawing/2014/main" id="{12563F92-0966-4A50-951D-3140712CC531}"/>
                    </a:ext>
                  </a:extLst>
                </p14:cNvPr>
                <p14:cNvContentPartPr/>
                <p14:nvPr/>
              </p14:nvContentPartPr>
              <p14:xfrm>
                <a:off x="8141503" y="5643463"/>
                <a:ext cx="78120" cy="156600"/>
              </p14:xfrm>
            </p:contentPart>
          </mc:Choice>
          <mc:Fallback xmlns="">
            <p:pic>
              <p:nvPicPr>
                <p:cNvPr id="321" name="Encre 320">
                  <a:extLst>
                    <a:ext uri="{FF2B5EF4-FFF2-40B4-BE49-F238E27FC236}">
                      <a16:creationId xmlns:a16="http://schemas.microsoft.com/office/drawing/2014/main" id="{12563F92-0966-4A50-951D-3140712CC53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123863" y="5625823"/>
                  <a:ext cx="113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22" name="Encre 321">
                  <a:extLst>
                    <a:ext uri="{FF2B5EF4-FFF2-40B4-BE49-F238E27FC236}">
                      <a16:creationId xmlns:a16="http://schemas.microsoft.com/office/drawing/2014/main" id="{B50D36C2-457D-429C-A79D-B8C4BE81EDCA}"/>
                    </a:ext>
                  </a:extLst>
                </p14:cNvPr>
                <p14:cNvContentPartPr/>
                <p14:nvPr/>
              </p14:nvContentPartPr>
              <p14:xfrm>
                <a:off x="8393863" y="5631223"/>
                <a:ext cx="142200" cy="18000"/>
              </p14:xfrm>
            </p:contentPart>
          </mc:Choice>
          <mc:Fallback xmlns="">
            <p:pic>
              <p:nvPicPr>
                <p:cNvPr id="322" name="Encre 321">
                  <a:extLst>
                    <a:ext uri="{FF2B5EF4-FFF2-40B4-BE49-F238E27FC236}">
                      <a16:creationId xmlns:a16="http://schemas.microsoft.com/office/drawing/2014/main" id="{B50D36C2-457D-429C-A79D-B8C4BE81EDC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376223" y="5613583"/>
                  <a:ext cx="177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23" name="Encre 322">
                  <a:extLst>
                    <a:ext uri="{FF2B5EF4-FFF2-40B4-BE49-F238E27FC236}">
                      <a16:creationId xmlns:a16="http://schemas.microsoft.com/office/drawing/2014/main" id="{AD905C00-5E70-40ED-913E-DD1515DC52A8}"/>
                    </a:ext>
                  </a:extLst>
                </p14:cNvPr>
                <p14:cNvContentPartPr/>
                <p14:nvPr/>
              </p14:nvContentPartPr>
              <p14:xfrm>
                <a:off x="8455423" y="5607823"/>
                <a:ext cx="18000" cy="114480"/>
              </p14:xfrm>
            </p:contentPart>
          </mc:Choice>
          <mc:Fallback xmlns="">
            <p:pic>
              <p:nvPicPr>
                <p:cNvPr id="323" name="Encre 322">
                  <a:extLst>
                    <a:ext uri="{FF2B5EF4-FFF2-40B4-BE49-F238E27FC236}">
                      <a16:creationId xmlns:a16="http://schemas.microsoft.com/office/drawing/2014/main" id="{AD905C00-5E70-40ED-913E-DD1515DC52A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437423" y="5590183"/>
                  <a:ext cx="53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294C5743-C3F7-4F2F-8ECA-BE7463ECFFF8}"/>
                    </a:ext>
                  </a:extLst>
                </p14:cNvPr>
                <p14:cNvContentPartPr/>
                <p14:nvPr/>
              </p14:nvContentPartPr>
              <p14:xfrm>
                <a:off x="8738743" y="5564623"/>
                <a:ext cx="102960" cy="15408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294C5743-C3F7-4F2F-8ECA-BE7463ECFFF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720743" y="5546623"/>
                  <a:ext cx="138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C80F79CA-0A92-49EE-BCE4-718C78BD5823}"/>
                    </a:ext>
                  </a:extLst>
                </p14:cNvPr>
                <p14:cNvContentPartPr/>
                <p14:nvPr/>
              </p14:nvContentPartPr>
              <p14:xfrm>
                <a:off x="8934583" y="5520703"/>
                <a:ext cx="154080" cy="18432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C80F79CA-0A92-49EE-BCE4-718C78BD582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916583" y="5503063"/>
                  <a:ext cx="189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890EE547-A946-4406-8847-9E5B3455FD43}"/>
                    </a:ext>
                  </a:extLst>
                </p14:cNvPr>
                <p14:cNvContentPartPr/>
                <p14:nvPr/>
              </p14:nvContentPartPr>
              <p14:xfrm>
                <a:off x="8950063" y="5597383"/>
                <a:ext cx="116280" cy="4608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890EE547-A946-4406-8847-9E5B3455FD4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932423" y="5579383"/>
                  <a:ext cx="151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B75DB2C9-8858-4EF8-A902-41AAD93C7391}"/>
                    </a:ext>
                  </a:extLst>
                </p14:cNvPr>
                <p14:cNvContentPartPr/>
                <p14:nvPr/>
              </p14:nvContentPartPr>
              <p14:xfrm>
                <a:off x="9117463" y="5634103"/>
                <a:ext cx="65880" cy="12276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B75DB2C9-8858-4EF8-A902-41AAD93C739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099463" y="5616103"/>
                  <a:ext cx="101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EA39913C-241A-4012-91F1-498EA9840C0F}"/>
                    </a:ext>
                  </a:extLst>
                </p14:cNvPr>
                <p14:cNvContentPartPr/>
                <p14:nvPr/>
              </p14:nvContentPartPr>
              <p14:xfrm>
                <a:off x="9343903" y="5546983"/>
                <a:ext cx="91800" cy="15840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EA39913C-241A-4012-91F1-498EA9840C0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326263" y="5529343"/>
                  <a:ext cx="127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D9AC8EDC-AD14-483B-BD47-DDAD59BD3DC0}"/>
                    </a:ext>
                  </a:extLst>
                </p14:cNvPr>
                <p14:cNvContentPartPr/>
                <p14:nvPr/>
              </p14:nvContentPartPr>
              <p14:xfrm>
                <a:off x="9513823" y="5590543"/>
                <a:ext cx="122400" cy="11808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D9AC8EDC-AD14-483B-BD47-DDAD59BD3DC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496183" y="5572543"/>
                  <a:ext cx="158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286F93E9-A157-4CA8-84C4-F5E845F94C07}"/>
                    </a:ext>
                  </a:extLst>
                </p14:cNvPr>
                <p14:cNvContentPartPr/>
                <p14:nvPr/>
              </p14:nvContentPartPr>
              <p14:xfrm>
                <a:off x="9713623" y="5610703"/>
                <a:ext cx="84240" cy="11196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286F93E9-A157-4CA8-84C4-F5E845F94C0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695983" y="5593063"/>
                  <a:ext cx="119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FAB3EECE-3223-4B3A-A139-D71B570D3D3D}"/>
                    </a:ext>
                  </a:extLst>
                </p14:cNvPr>
                <p14:cNvContentPartPr/>
                <p14:nvPr/>
              </p14:nvContentPartPr>
              <p14:xfrm>
                <a:off x="9777343" y="5520703"/>
                <a:ext cx="56880" cy="900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FAB3EECE-3223-4B3A-A139-D71B570D3D3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759703" y="5503063"/>
                  <a:ext cx="92520" cy="4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878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id="{270B2D54-CE64-4BED-8812-C31CD7E76EC5}"/>
              </a:ext>
            </a:extLst>
          </p:cNvPr>
          <p:cNvGrpSpPr/>
          <p:nvPr/>
        </p:nvGrpSpPr>
        <p:grpSpPr>
          <a:xfrm>
            <a:off x="1458823" y="374863"/>
            <a:ext cx="417240" cy="230040"/>
            <a:chOff x="1458823" y="374863"/>
            <a:chExt cx="41724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995A712C-FF5B-4DAE-AAE1-C89D9F263F21}"/>
                    </a:ext>
                  </a:extLst>
                </p14:cNvPr>
                <p14:cNvContentPartPr/>
                <p14:nvPr/>
              </p14:nvContentPartPr>
              <p14:xfrm>
                <a:off x="1458823" y="374863"/>
                <a:ext cx="152280" cy="23004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995A712C-FF5B-4DAE-AAE1-C89D9F263F2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40823" y="356863"/>
                  <a:ext cx="187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D2580A7F-0589-42EE-8616-F4A78BDAC70B}"/>
                    </a:ext>
                  </a:extLst>
                </p14:cNvPr>
                <p14:cNvContentPartPr/>
                <p14:nvPr/>
              </p14:nvContentPartPr>
              <p14:xfrm>
                <a:off x="1637023" y="518503"/>
                <a:ext cx="204840" cy="5472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D2580A7F-0589-42EE-8616-F4A78BDAC70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19023" y="500863"/>
                  <a:ext cx="240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A01A9597-8C40-4DDE-94EC-D6EF19F1A40E}"/>
                    </a:ext>
                  </a:extLst>
                </p14:cNvPr>
                <p14:cNvContentPartPr/>
                <p14:nvPr/>
              </p14:nvContentPartPr>
              <p14:xfrm>
                <a:off x="1871023" y="382783"/>
                <a:ext cx="5040" cy="1908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A01A9597-8C40-4DDE-94EC-D6EF19F1A4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53383" y="365143"/>
                  <a:ext cx="4068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6E6629AD-3609-4D01-B863-20371B0DCEB5}"/>
              </a:ext>
            </a:extLst>
          </p:cNvPr>
          <p:cNvGrpSpPr/>
          <p:nvPr/>
        </p:nvGrpSpPr>
        <p:grpSpPr>
          <a:xfrm>
            <a:off x="2612623" y="215023"/>
            <a:ext cx="6071760" cy="570240"/>
            <a:chOff x="2612623" y="215023"/>
            <a:chExt cx="607176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EB8AFDDF-7E7E-4012-A240-44781545FAA7}"/>
                    </a:ext>
                  </a:extLst>
                </p14:cNvPr>
                <p14:cNvContentPartPr/>
                <p14:nvPr/>
              </p14:nvContentPartPr>
              <p14:xfrm>
                <a:off x="2612623" y="399703"/>
                <a:ext cx="158760" cy="20196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EB8AFDDF-7E7E-4012-A240-44781545FA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94983" y="382063"/>
                  <a:ext cx="194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FD17F483-8A7C-4A52-90C8-B6021712AB13}"/>
                    </a:ext>
                  </a:extLst>
                </p14:cNvPr>
                <p14:cNvContentPartPr/>
                <p14:nvPr/>
              </p14:nvContentPartPr>
              <p14:xfrm>
                <a:off x="2911783" y="395383"/>
                <a:ext cx="14040" cy="17568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FD17F483-8A7C-4A52-90C8-B6021712AB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94143" y="377383"/>
                  <a:ext cx="49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E117D754-C3E5-4B81-A352-F187CD62E3BB}"/>
                    </a:ext>
                  </a:extLst>
                </p14:cNvPr>
                <p14:cNvContentPartPr/>
                <p14:nvPr/>
              </p14:nvContentPartPr>
              <p14:xfrm>
                <a:off x="2986303" y="362263"/>
                <a:ext cx="18360" cy="22176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E117D754-C3E5-4B81-A352-F187CD62E3B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68663" y="344263"/>
                  <a:ext cx="54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C3144A31-D938-4576-AF1A-E5F9CD4CD825}"/>
                    </a:ext>
                  </a:extLst>
                </p14:cNvPr>
                <p14:cNvContentPartPr/>
                <p14:nvPr/>
              </p14:nvContentPartPr>
              <p14:xfrm>
                <a:off x="2915023" y="484663"/>
                <a:ext cx="130320" cy="2016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C3144A31-D938-4576-AF1A-E5F9CD4CD82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97383" y="467023"/>
                  <a:ext cx="165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BA31A0B9-2343-4633-8FBC-0EE573785D84}"/>
                    </a:ext>
                  </a:extLst>
                </p14:cNvPr>
                <p14:cNvContentPartPr/>
                <p14:nvPr/>
              </p14:nvContentPartPr>
              <p14:xfrm>
                <a:off x="3120583" y="522103"/>
                <a:ext cx="110520" cy="15984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BA31A0B9-2343-4633-8FBC-0EE573785D8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02583" y="504103"/>
                  <a:ext cx="146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3C85F260-7D2A-4B71-B65D-384EF3CBC1C9}"/>
                    </a:ext>
                  </a:extLst>
                </p14:cNvPr>
                <p14:cNvContentPartPr/>
                <p14:nvPr/>
              </p14:nvContentPartPr>
              <p14:xfrm>
                <a:off x="3674623" y="493663"/>
                <a:ext cx="264960" cy="29160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3C85F260-7D2A-4B71-B65D-384EF3CBC1C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56983" y="476023"/>
                  <a:ext cx="3006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7D1E8D96-AD78-415E-9D34-99E23DACA266}"/>
                    </a:ext>
                  </a:extLst>
                </p14:cNvPr>
                <p14:cNvContentPartPr/>
                <p14:nvPr/>
              </p14:nvContentPartPr>
              <p14:xfrm>
                <a:off x="3864343" y="391783"/>
                <a:ext cx="4320" cy="36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7D1E8D96-AD78-415E-9D34-99E23DACA26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46703" y="373783"/>
                  <a:ext cx="39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E670BC36-20A2-4EF1-8D85-53108E46BF9C}"/>
                    </a:ext>
                  </a:extLst>
                </p14:cNvPr>
                <p14:cNvContentPartPr/>
                <p14:nvPr/>
              </p14:nvContentPartPr>
              <p14:xfrm>
                <a:off x="3929143" y="444703"/>
                <a:ext cx="795960" cy="13284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E670BC36-20A2-4EF1-8D85-53108E46BF9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11143" y="427063"/>
                  <a:ext cx="831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0DF07032-32CF-4141-B968-ABECF4267BB4}"/>
                    </a:ext>
                  </a:extLst>
                </p14:cNvPr>
                <p14:cNvContentPartPr/>
                <p14:nvPr/>
              </p14:nvContentPartPr>
              <p14:xfrm>
                <a:off x="4954783" y="295663"/>
                <a:ext cx="414000" cy="25308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0DF07032-32CF-4141-B968-ABECF4267B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36783" y="278023"/>
                  <a:ext cx="4496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0551C9B5-9CB7-4D15-BD1A-A4AE72035D1E}"/>
                    </a:ext>
                  </a:extLst>
                </p14:cNvPr>
                <p14:cNvContentPartPr/>
                <p14:nvPr/>
              </p14:nvContentPartPr>
              <p14:xfrm>
                <a:off x="5635903" y="440383"/>
                <a:ext cx="286200" cy="12888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0551C9B5-9CB7-4D15-BD1A-A4AE72035D1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18263" y="422743"/>
                  <a:ext cx="321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FB38A7F1-88C8-47A5-ABEC-EC760C63E810}"/>
                    </a:ext>
                  </a:extLst>
                </p14:cNvPr>
                <p14:cNvContentPartPr/>
                <p14:nvPr/>
              </p14:nvContentPartPr>
              <p14:xfrm>
                <a:off x="5903743" y="215023"/>
                <a:ext cx="513360" cy="32760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FB38A7F1-88C8-47A5-ABEC-EC760C63E81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85743" y="197383"/>
                  <a:ext cx="5490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353A798A-E46E-4EF5-869D-CF009E37934D}"/>
                    </a:ext>
                  </a:extLst>
                </p14:cNvPr>
                <p14:cNvContentPartPr/>
                <p14:nvPr/>
              </p14:nvContentPartPr>
              <p14:xfrm>
                <a:off x="5773423" y="269383"/>
                <a:ext cx="192960" cy="7020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353A798A-E46E-4EF5-869D-CF009E3793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55423" y="251743"/>
                  <a:ext cx="228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BEB6EEC7-9884-4325-9ED7-E7325EF54C28}"/>
                    </a:ext>
                  </a:extLst>
                </p14:cNvPr>
                <p14:cNvContentPartPr/>
                <p14:nvPr/>
              </p14:nvContentPartPr>
              <p14:xfrm>
                <a:off x="6786103" y="254263"/>
                <a:ext cx="423720" cy="253440"/>
              </p14:xfrm>
            </p:contentPart>
          </mc:Choice>
          <mc:Fallback xmlns=""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BEB6EEC7-9884-4325-9ED7-E7325EF54C2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68103" y="236623"/>
                  <a:ext cx="459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4E39734C-0321-452A-B1F9-91BBA425E10B}"/>
                    </a:ext>
                  </a:extLst>
                </p14:cNvPr>
                <p14:cNvContentPartPr/>
                <p14:nvPr/>
              </p14:nvContentPartPr>
              <p14:xfrm>
                <a:off x="7541023" y="227623"/>
                <a:ext cx="480240" cy="23436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4E39734C-0321-452A-B1F9-91BBA425E1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23383" y="209983"/>
                  <a:ext cx="5158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C68491FA-EB3A-4CB9-8A75-25DAE5B47B53}"/>
                    </a:ext>
                  </a:extLst>
                </p14:cNvPr>
                <p14:cNvContentPartPr/>
                <p14:nvPr/>
              </p14:nvContentPartPr>
              <p14:xfrm>
                <a:off x="8039623" y="323743"/>
                <a:ext cx="644760" cy="12852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C68491FA-EB3A-4CB9-8A75-25DAE5B47B5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21983" y="306103"/>
                  <a:ext cx="68040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C6401FD-7D43-41CF-8D64-A46BD5033F72}"/>
              </a:ext>
            </a:extLst>
          </p:cNvPr>
          <p:cNvGrpSpPr/>
          <p:nvPr/>
        </p:nvGrpSpPr>
        <p:grpSpPr>
          <a:xfrm>
            <a:off x="2062183" y="888223"/>
            <a:ext cx="1185480" cy="389880"/>
            <a:chOff x="2062183" y="888223"/>
            <a:chExt cx="118548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D5C5E3DA-D83E-4186-9586-503800C9A880}"/>
                    </a:ext>
                  </a:extLst>
                </p14:cNvPr>
                <p14:cNvContentPartPr/>
                <p14:nvPr/>
              </p14:nvContentPartPr>
              <p14:xfrm>
                <a:off x="2062183" y="973903"/>
                <a:ext cx="42480" cy="20556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D5C5E3DA-D83E-4186-9586-503800C9A88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44183" y="955903"/>
                  <a:ext cx="781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0CDEAE9F-8DE3-4091-977F-5236A50365E5}"/>
                    </a:ext>
                  </a:extLst>
                </p14:cNvPr>
                <p14:cNvContentPartPr/>
                <p14:nvPr/>
              </p14:nvContentPartPr>
              <p14:xfrm>
                <a:off x="2185663" y="905503"/>
                <a:ext cx="45000" cy="214200"/>
              </p14:xfrm>
            </p:contentPart>
          </mc:Choice>
          <mc:Fallback xmlns=""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0CDEAE9F-8DE3-4091-977F-5236A50365E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68023" y="887503"/>
                  <a:ext cx="80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957C9ECD-979A-4ED3-A1FC-B5549395FB1F}"/>
                    </a:ext>
                  </a:extLst>
                </p14:cNvPr>
                <p14:cNvContentPartPr/>
                <p14:nvPr/>
              </p14:nvContentPartPr>
              <p14:xfrm>
                <a:off x="2096383" y="1013503"/>
                <a:ext cx="183600" cy="4032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957C9ECD-979A-4ED3-A1FC-B5549395FB1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78743" y="995503"/>
                  <a:ext cx="219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2C5530A0-36AA-4D4B-868E-AEDE038ADAE1}"/>
                    </a:ext>
                  </a:extLst>
                </p14:cNvPr>
                <p14:cNvContentPartPr/>
                <p14:nvPr/>
              </p14:nvContentPartPr>
              <p14:xfrm>
                <a:off x="2470783" y="932863"/>
                <a:ext cx="159480" cy="19476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2C5530A0-36AA-4D4B-868E-AEDE038ADA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53143" y="914863"/>
                  <a:ext cx="195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96C7945C-C101-4F35-B2F3-5351FE753229}"/>
                    </a:ext>
                  </a:extLst>
                </p14:cNvPr>
                <p14:cNvContentPartPr/>
                <p14:nvPr/>
              </p14:nvContentPartPr>
              <p14:xfrm>
                <a:off x="2742223" y="910183"/>
                <a:ext cx="159480" cy="19692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96C7945C-C101-4F35-B2F3-5351FE7532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24583" y="892183"/>
                  <a:ext cx="195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1A601ED5-BFF7-4A44-B70F-008149E0D44C}"/>
                    </a:ext>
                  </a:extLst>
                </p14:cNvPr>
                <p14:cNvContentPartPr/>
                <p14:nvPr/>
              </p14:nvContentPartPr>
              <p14:xfrm>
                <a:off x="3002143" y="1107103"/>
                <a:ext cx="108720" cy="17100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1A601ED5-BFF7-4A44-B70F-008149E0D44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84503" y="1089103"/>
                  <a:ext cx="144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9481F15F-60FA-4EEC-8ACA-F307C92CDCB1}"/>
                    </a:ext>
                  </a:extLst>
                </p14:cNvPr>
                <p14:cNvContentPartPr/>
                <p14:nvPr/>
              </p14:nvContentPartPr>
              <p14:xfrm>
                <a:off x="3091063" y="888223"/>
                <a:ext cx="156600" cy="360"/>
              </p14:xfrm>
            </p:contentPart>
          </mc:Choice>
          <mc:Fallback xmlns=""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9481F15F-60FA-4EEC-8ACA-F307C92CDCB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73423" y="870223"/>
                  <a:ext cx="1922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05CBEEAE-69E0-4741-A04E-173726E00EA1}"/>
              </a:ext>
            </a:extLst>
          </p:cNvPr>
          <p:cNvGrpSpPr/>
          <p:nvPr/>
        </p:nvGrpSpPr>
        <p:grpSpPr>
          <a:xfrm>
            <a:off x="3657343" y="923143"/>
            <a:ext cx="1779480" cy="410400"/>
            <a:chOff x="3657343" y="923143"/>
            <a:chExt cx="177948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F7BE4A17-25CF-46AE-AB23-2B2FA707A470}"/>
                    </a:ext>
                  </a:extLst>
                </p14:cNvPr>
                <p14:cNvContentPartPr/>
                <p14:nvPr/>
              </p14:nvContentPartPr>
              <p14:xfrm>
                <a:off x="3657343" y="1085143"/>
                <a:ext cx="316440" cy="24840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F7BE4A17-25CF-46AE-AB23-2B2FA707A47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39343" y="1067503"/>
                  <a:ext cx="3520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2050288A-9B8B-49E8-BA4C-8AF744C1D89D}"/>
                    </a:ext>
                  </a:extLst>
                </p14:cNvPr>
                <p14:cNvContentPartPr/>
                <p14:nvPr/>
              </p14:nvContentPartPr>
              <p14:xfrm>
                <a:off x="3856423" y="940063"/>
                <a:ext cx="55080" cy="972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2050288A-9B8B-49E8-BA4C-8AF744C1D89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38423" y="922063"/>
                  <a:ext cx="90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22C12C63-D8AB-416E-9335-24991348F943}"/>
                    </a:ext>
                  </a:extLst>
                </p14:cNvPr>
                <p14:cNvContentPartPr/>
                <p14:nvPr/>
              </p14:nvContentPartPr>
              <p14:xfrm>
                <a:off x="3981703" y="1009183"/>
                <a:ext cx="724320" cy="13752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22C12C63-D8AB-416E-9335-24991348F94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63703" y="991543"/>
                  <a:ext cx="759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Encre 43">
                  <a:extLst>
                    <a:ext uri="{FF2B5EF4-FFF2-40B4-BE49-F238E27FC236}">
                      <a16:creationId xmlns:a16="http://schemas.microsoft.com/office/drawing/2014/main" id="{C5798DAD-1895-466B-A170-5192F39D82A9}"/>
                    </a:ext>
                  </a:extLst>
                </p14:cNvPr>
                <p14:cNvContentPartPr/>
                <p14:nvPr/>
              </p14:nvContentPartPr>
              <p14:xfrm>
                <a:off x="4981063" y="923143"/>
                <a:ext cx="455760" cy="253080"/>
              </p14:xfrm>
            </p:contentPart>
          </mc:Choice>
          <mc:Fallback xmlns="">
            <p:pic>
              <p:nvPicPr>
                <p:cNvPr id="44" name="Encre 43">
                  <a:extLst>
                    <a:ext uri="{FF2B5EF4-FFF2-40B4-BE49-F238E27FC236}">
                      <a16:creationId xmlns:a16="http://schemas.microsoft.com/office/drawing/2014/main" id="{C5798DAD-1895-466B-A170-5192F39D82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63423" y="905143"/>
                  <a:ext cx="491400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93E6114F-ACF7-4CB6-AF28-C1E6E692440A}"/>
              </a:ext>
            </a:extLst>
          </p:cNvPr>
          <p:cNvGrpSpPr/>
          <p:nvPr/>
        </p:nvGrpSpPr>
        <p:grpSpPr>
          <a:xfrm>
            <a:off x="5816983" y="811903"/>
            <a:ext cx="841680" cy="362160"/>
            <a:chOff x="5816983" y="811903"/>
            <a:chExt cx="84168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2E60F063-10B5-4A59-8F6B-D793F3B315B8}"/>
                    </a:ext>
                  </a:extLst>
                </p14:cNvPr>
                <p14:cNvContentPartPr/>
                <p14:nvPr/>
              </p14:nvContentPartPr>
              <p14:xfrm>
                <a:off x="5816983" y="1031143"/>
                <a:ext cx="343800" cy="14292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2E60F063-10B5-4A59-8F6B-D793F3B315B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99343" y="1013143"/>
                  <a:ext cx="379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13A1212D-EFA9-4A8B-89A9-B0BB3A0DAE91}"/>
                    </a:ext>
                  </a:extLst>
                </p14:cNvPr>
                <p14:cNvContentPartPr/>
                <p14:nvPr/>
              </p14:nvContentPartPr>
              <p14:xfrm>
                <a:off x="6113263" y="811903"/>
                <a:ext cx="545400" cy="31824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13A1212D-EFA9-4A8B-89A9-B0BB3A0DAE9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95263" y="793903"/>
                  <a:ext cx="5810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FDAB6114-0F57-444D-84B6-350E58435D35}"/>
                    </a:ext>
                  </a:extLst>
                </p14:cNvPr>
                <p14:cNvContentPartPr/>
                <p14:nvPr/>
              </p14:nvContentPartPr>
              <p14:xfrm>
                <a:off x="6086983" y="848983"/>
                <a:ext cx="147240" cy="4140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FDAB6114-0F57-444D-84B6-350E58435D3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69343" y="830983"/>
                  <a:ext cx="18288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08C06659-FAE0-400B-AAC5-DCDAD4AD0521}"/>
              </a:ext>
            </a:extLst>
          </p:cNvPr>
          <p:cNvGrpSpPr/>
          <p:nvPr/>
        </p:nvGrpSpPr>
        <p:grpSpPr>
          <a:xfrm>
            <a:off x="7235383" y="792103"/>
            <a:ext cx="1510200" cy="367200"/>
            <a:chOff x="7235383" y="792103"/>
            <a:chExt cx="151020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9E33B5AD-E6C0-425A-83F2-9D991EC8327B}"/>
                    </a:ext>
                  </a:extLst>
                </p14:cNvPr>
                <p14:cNvContentPartPr/>
                <p14:nvPr/>
              </p14:nvContentPartPr>
              <p14:xfrm>
                <a:off x="7235383" y="820183"/>
                <a:ext cx="183960" cy="32076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9E33B5AD-E6C0-425A-83F2-9D991EC8327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17743" y="802183"/>
                  <a:ext cx="2196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Encre 48">
                  <a:extLst>
                    <a:ext uri="{FF2B5EF4-FFF2-40B4-BE49-F238E27FC236}">
                      <a16:creationId xmlns:a16="http://schemas.microsoft.com/office/drawing/2014/main" id="{F79D326B-50BD-403C-AD75-D72389CDB959}"/>
                    </a:ext>
                  </a:extLst>
                </p14:cNvPr>
                <p14:cNvContentPartPr/>
                <p14:nvPr/>
              </p14:nvContentPartPr>
              <p14:xfrm>
                <a:off x="7533823" y="792103"/>
                <a:ext cx="31680" cy="174240"/>
              </p14:xfrm>
            </p:contentPart>
          </mc:Choice>
          <mc:Fallback xmlns="">
            <p:pic>
              <p:nvPicPr>
                <p:cNvPr id="49" name="Encre 48">
                  <a:extLst>
                    <a:ext uri="{FF2B5EF4-FFF2-40B4-BE49-F238E27FC236}">
                      <a16:creationId xmlns:a16="http://schemas.microsoft.com/office/drawing/2014/main" id="{F79D326B-50BD-403C-AD75-D72389CDB95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16183" y="774463"/>
                  <a:ext cx="67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Encre 49">
                  <a:extLst>
                    <a:ext uri="{FF2B5EF4-FFF2-40B4-BE49-F238E27FC236}">
                      <a16:creationId xmlns:a16="http://schemas.microsoft.com/office/drawing/2014/main" id="{718D2190-7B41-4B44-9412-76A0F41BDB9C}"/>
                    </a:ext>
                  </a:extLst>
                </p14:cNvPr>
                <p14:cNvContentPartPr/>
                <p14:nvPr/>
              </p14:nvContentPartPr>
              <p14:xfrm>
                <a:off x="7630663" y="1070743"/>
                <a:ext cx="187920" cy="88560"/>
              </p14:xfrm>
            </p:contentPart>
          </mc:Choice>
          <mc:Fallback xmlns="">
            <p:pic>
              <p:nvPicPr>
                <p:cNvPr id="50" name="Encre 49">
                  <a:extLst>
                    <a:ext uri="{FF2B5EF4-FFF2-40B4-BE49-F238E27FC236}">
                      <a16:creationId xmlns:a16="http://schemas.microsoft.com/office/drawing/2014/main" id="{718D2190-7B41-4B44-9412-76A0F41BDB9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12663" y="1052743"/>
                  <a:ext cx="223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Encre 50">
                  <a:extLst>
                    <a:ext uri="{FF2B5EF4-FFF2-40B4-BE49-F238E27FC236}">
                      <a16:creationId xmlns:a16="http://schemas.microsoft.com/office/drawing/2014/main" id="{4ACAF7B9-1845-4605-9AE1-68C027FDC7A3}"/>
                    </a:ext>
                  </a:extLst>
                </p14:cNvPr>
                <p14:cNvContentPartPr/>
                <p14:nvPr/>
              </p14:nvContentPartPr>
              <p14:xfrm>
                <a:off x="7854223" y="1035823"/>
                <a:ext cx="296280" cy="104040"/>
              </p14:xfrm>
            </p:contentPart>
          </mc:Choice>
          <mc:Fallback xmlns="">
            <p:pic>
              <p:nvPicPr>
                <p:cNvPr id="51" name="Encre 50">
                  <a:extLst>
                    <a:ext uri="{FF2B5EF4-FFF2-40B4-BE49-F238E27FC236}">
                      <a16:creationId xmlns:a16="http://schemas.microsoft.com/office/drawing/2014/main" id="{4ACAF7B9-1845-4605-9AE1-68C027FDC7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36223" y="1017823"/>
                  <a:ext cx="331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9BC1BB8C-44AC-4BFD-B56A-1FDE6E602F83}"/>
                    </a:ext>
                  </a:extLst>
                </p14:cNvPr>
                <p14:cNvContentPartPr/>
                <p14:nvPr/>
              </p14:nvContentPartPr>
              <p14:xfrm>
                <a:off x="8187583" y="914143"/>
                <a:ext cx="7200" cy="3276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9BC1BB8C-44AC-4BFD-B56A-1FDE6E602F8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69583" y="896143"/>
                  <a:ext cx="42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Encre 52">
                  <a:extLst>
                    <a:ext uri="{FF2B5EF4-FFF2-40B4-BE49-F238E27FC236}">
                      <a16:creationId xmlns:a16="http://schemas.microsoft.com/office/drawing/2014/main" id="{B24D221C-3B41-4111-86F9-6A50EF379E38}"/>
                    </a:ext>
                  </a:extLst>
                </p14:cNvPr>
                <p14:cNvContentPartPr/>
                <p14:nvPr/>
              </p14:nvContentPartPr>
              <p14:xfrm>
                <a:off x="8245903" y="884623"/>
                <a:ext cx="499680" cy="228240"/>
              </p14:xfrm>
            </p:contentPart>
          </mc:Choice>
          <mc:Fallback xmlns="">
            <p:pic>
              <p:nvPicPr>
                <p:cNvPr id="53" name="Encre 52">
                  <a:extLst>
                    <a:ext uri="{FF2B5EF4-FFF2-40B4-BE49-F238E27FC236}">
                      <a16:creationId xmlns:a16="http://schemas.microsoft.com/office/drawing/2014/main" id="{B24D221C-3B41-4111-86F9-6A50EF379E3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28263" y="866623"/>
                  <a:ext cx="53532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F9C92EA2-C841-42CE-BD0D-2648CE1AEB2D}"/>
              </a:ext>
            </a:extLst>
          </p:cNvPr>
          <p:cNvGrpSpPr/>
          <p:nvPr/>
        </p:nvGrpSpPr>
        <p:grpSpPr>
          <a:xfrm>
            <a:off x="1627663" y="3708103"/>
            <a:ext cx="1046880" cy="369720"/>
            <a:chOff x="1627663" y="3708103"/>
            <a:chExt cx="104688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4" name="Encre 93">
                  <a:extLst>
                    <a:ext uri="{FF2B5EF4-FFF2-40B4-BE49-F238E27FC236}">
                      <a16:creationId xmlns:a16="http://schemas.microsoft.com/office/drawing/2014/main" id="{DBD10766-F910-4337-AE3D-617DBFFB4DB3}"/>
                    </a:ext>
                  </a:extLst>
                </p14:cNvPr>
                <p14:cNvContentPartPr/>
                <p14:nvPr/>
              </p14:nvContentPartPr>
              <p14:xfrm>
                <a:off x="1627663" y="3750223"/>
                <a:ext cx="11160" cy="263880"/>
              </p14:xfrm>
            </p:contentPart>
          </mc:Choice>
          <mc:Fallback xmlns="">
            <p:pic>
              <p:nvPicPr>
                <p:cNvPr id="94" name="Encre 93">
                  <a:extLst>
                    <a:ext uri="{FF2B5EF4-FFF2-40B4-BE49-F238E27FC236}">
                      <a16:creationId xmlns:a16="http://schemas.microsoft.com/office/drawing/2014/main" id="{DBD10766-F910-4337-AE3D-617DBFFB4DB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10023" y="3732583"/>
                  <a:ext cx="468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Encre 94">
                  <a:extLst>
                    <a:ext uri="{FF2B5EF4-FFF2-40B4-BE49-F238E27FC236}">
                      <a16:creationId xmlns:a16="http://schemas.microsoft.com/office/drawing/2014/main" id="{0156B7C2-E693-493A-A8D2-15A4B00A957E}"/>
                    </a:ext>
                  </a:extLst>
                </p14:cNvPr>
                <p14:cNvContentPartPr/>
                <p14:nvPr/>
              </p14:nvContentPartPr>
              <p14:xfrm>
                <a:off x="1733143" y="3708103"/>
                <a:ext cx="36720" cy="276840"/>
              </p14:xfrm>
            </p:contentPart>
          </mc:Choice>
          <mc:Fallback xmlns="">
            <p:pic>
              <p:nvPicPr>
                <p:cNvPr id="95" name="Encre 94">
                  <a:extLst>
                    <a:ext uri="{FF2B5EF4-FFF2-40B4-BE49-F238E27FC236}">
                      <a16:creationId xmlns:a16="http://schemas.microsoft.com/office/drawing/2014/main" id="{0156B7C2-E693-493A-A8D2-15A4B00A957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15143" y="3690463"/>
                  <a:ext cx="72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Encre 95">
                  <a:extLst>
                    <a:ext uri="{FF2B5EF4-FFF2-40B4-BE49-F238E27FC236}">
                      <a16:creationId xmlns:a16="http://schemas.microsoft.com/office/drawing/2014/main" id="{3F11313F-06AB-4AE4-A787-73FDA1ECDAFF}"/>
                    </a:ext>
                  </a:extLst>
                </p14:cNvPr>
                <p14:cNvContentPartPr/>
                <p14:nvPr/>
              </p14:nvContentPartPr>
              <p14:xfrm>
                <a:off x="1635223" y="3876223"/>
                <a:ext cx="158400" cy="33480"/>
              </p14:xfrm>
            </p:contentPart>
          </mc:Choice>
          <mc:Fallback xmlns="">
            <p:pic>
              <p:nvPicPr>
                <p:cNvPr id="96" name="Encre 95">
                  <a:extLst>
                    <a:ext uri="{FF2B5EF4-FFF2-40B4-BE49-F238E27FC236}">
                      <a16:creationId xmlns:a16="http://schemas.microsoft.com/office/drawing/2014/main" id="{3F11313F-06AB-4AE4-A787-73FDA1ECDAF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17583" y="3858223"/>
                  <a:ext cx="194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Encre 96">
                  <a:extLst>
                    <a:ext uri="{FF2B5EF4-FFF2-40B4-BE49-F238E27FC236}">
                      <a16:creationId xmlns:a16="http://schemas.microsoft.com/office/drawing/2014/main" id="{7C3E374C-B71E-43A8-BCD9-613D4133A327}"/>
                    </a:ext>
                  </a:extLst>
                </p14:cNvPr>
                <p14:cNvContentPartPr/>
                <p14:nvPr/>
              </p14:nvContentPartPr>
              <p14:xfrm>
                <a:off x="1940503" y="3752743"/>
                <a:ext cx="197640" cy="226800"/>
              </p14:xfrm>
            </p:contentPart>
          </mc:Choice>
          <mc:Fallback xmlns="">
            <p:pic>
              <p:nvPicPr>
                <p:cNvPr id="97" name="Encre 96">
                  <a:extLst>
                    <a:ext uri="{FF2B5EF4-FFF2-40B4-BE49-F238E27FC236}">
                      <a16:creationId xmlns:a16="http://schemas.microsoft.com/office/drawing/2014/main" id="{7C3E374C-B71E-43A8-BCD9-613D4133A32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22863" y="3735103"/>
                  <a:ext cx="233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Encre 97">
                  <a:extLst>
                    <a:ext uri="{FF2B5EF4-FFF2-40B4-BE49-F238E27FC236}">
                      <a16:creationId xmlns:a16="http://schemas.microsoft.com/office/drawing/2014/main" id="{0092BB3C-860C-4284-8CEA-E136F4CFFD0E}"/>
                    </a:ext>
                  </a:extLst>
                </p14:cNvPr>
                <p14:cNvContentPartPr/>
                <p14:nvPr/>
              </p14:nvContentPartPr>
              <p14:xfrm>
                <a:off x="2184223" y="3724663"/>
                <a:ext cx="195120" cy="248040"/>
              </p14:xfrm>
            </p:contentPart>
          </mc:Choice>
          <mc:Fallback xmlns="">
            <p:pic>
              <p:nvPicPr>
                <p:cNvPr id="98" name="Encre 97">
                  <a:extLst>
                    <a:ext uri="{FF2B5EF4-FFF2-40B4-BE49-F238E27FC236}">
                      <a16:creationId xmlns:a16="http://schemas.microsoft.com/office/drawing/2014/main" id="{0092BB3C-860C-4284-8CEA-E136F4CFFD0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66583" y="3707023"/>
                  <a:ext cx="2307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Encre 98">
                  <a:extLst>
                    <a:ext uri="{FF2B5EF4-FFF2-40B4-BE49-F238E27FC236}">
                      <a16:creationId xmlns:a16="http://schemas.microsoft.com/office/drawing/2014/main" id="{C03F08F7-64ED-4565-AE58-A77EC221B8D5}"/>
                    </a:ext>
                  </a:extLst>
                </p14:cNvPr>
                <p14:cNvContentPartPr/>
                <p14:nvPr/>
              </p14:nvContentPartPr>
              <p14:xfrm>
                <a:off x="2540263" y="3892423"/>
                <a:ext cx="134280" cy="185400"/>
              </p14:xfrm>
            </p:contentPart>
          </mc:Choice>
          <mc:Fallback xmlns="">
            <p:pic>
              <p:nvPicPr>
                <p:cNvPr id="99" name="Encre 98">
                  <a:extLst>
                    <a:ext uri="{FF2B5EF4-FFF2-40B4-BE49-F238E27FC236}">
                      <a16:creationId xmlns:a16="http://schemas.microsoft.com/office/drawing/2014/main" id="{C03F08F7-64ED-4565-AE58-A77EC221B8D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22263" y="3874783"/>
                  <a:ext cx="169920" cy="22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0" name="Encre 99">
                <a:extLst>
                  <a:ext uri="{FF2B5EF4-FFF2-40B4-BE49-F238E27FC236}">
                    <a16:creationId xmlns:a16="http://schemas.microsoft.com/office/drawing/2014/main" id="{FF095C7A-24CC-4321-A50E-3E998BFD6F5D}"/>
                  </a:ext>
                </a:extLst>
              </p14:cNvPr>
              <p14:cNvContentPartPr/>
              <p14:nvPr/>
            </p14:nvContentPartPr>
            <p14:xfrm>
              <a:off x="2574463" y="3570223"/>
              <a:ext cx="124560" cy="18720"/>
            </p14:xfrm>
          </p:contentPart>
        </mc:Choice>
        <mc:Fallback xmlns="">
          <p:pic>
            <p:nvPicPr>
              <p:cNvPr id="100" name="Encre 99">
                <a:extLst>
                  <a:ext uri="{FF2B5EF4-FFF2-40B4-BE49-F238E27FC236}">
                    <a16:creationId xmlns:a16="http://schemas.microsoft.com/office/drawing/2014/main" id="{FF095C7A-24CC-4321-A50E-3E998BFD6F5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556463" y="3552583"/>
                <a:ext cx="16020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B8283525-94E8-4054-85AD-199F00D21FC7}"/>
              </a:ext>
            </a:extLst>
          </p:cNvPr>
          <p:cNvGrpSpPr/>
          <p:nvPr/>
        </p:nvGrpSpPr>
        <p:grpSpPr>
          <a:xfrm>
            <a:off x="3038863" y="3840223"/>
            <a:ext cx="152640" cy="173880"/>
            <a:chOff x="3038863" y="3840223"/>
            <a:chExt cx="15264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Encre 100">
                  <a:extLst>
                    <a:ext uri="{FF2B5EF4-FFF2-40B4-BE49-F238E27FC236}">
                      <a16:creationId xmlns:a16="http://schemas.microsoft.com/office/drawing/2014/main" id="{1372AC69-8804-446F-A944-667583A45BC6}"/>
                    </a:ext>
                  </a:extLst>
                </p14:cNvPr>
                <p14:cNvContentPartPr/>
                <p14:nvPr/>
              </p14:nvContentPartPr>
              <p14:xfrm>
                <a:off x="3038863" y="3916903"/>
                <a:ext cx="152640" cy="20160"/>
              </p14:xfrm>
            </p:contentPart>
          </mc:Choice>
          <mc:Fallback xmlns="">
            <p:pic>
              <p:nvPicPr>
                <p:cNvPr id="101" name="Encre 100">
                  <a:extLst>
                    <a:ext uri="{FF2B5EF4-FFF2-40B4-BE49-F238E27FC236}">
                      <a16:creationId xmlns:a16="http://schemas.microsoft.com/office/drawing/2014/main" id="{1372AC69-8804-446F-A944-667583A45BC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20863" y="3898903"/>
                  <a:ext cx="188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Encre 101">
                  <a:extLst>
                    <a:ext uri="{FF2B5EF4-FFF2-40B4-BE49-F238E27FC236}">
                      <a16:creationId xmlns:a16="http://schemas.microsoft.com/office/drawing/2014/main" id="{89F90A41-6599-41BC-8F2F-911E5117C920}"/>
                    </a:ext>
                  </a:extLst>
                </p14:cNvPr>
                <p14:cNvContentPartPr/>
                <p14:nvPr/>
              </p14:nvContentPartPr>
              <p14:xfrm>
                <a:off x="3098623" y="3840223"/>
                <a:ext cx="19080" cy="173880"/>
              </p14:xfrm>
            </p:contentPart>
          </mc:Choice>
          <mc:Fallback xmlns="">
            <p:pic>
              <p:nvPicPr>
                <p:cNvPr id="102" name="Encre 101">
                  <a:extLst>
                    <a:ext uri="{FF2B5EF4-FFF2-40B4-BE49-F238E27FC236}">
                      <a16:creationId xmlns:a16="http://schemas.microsoft.com/office/drawing/2014/main" id="{89F90A41-6599-41BC-8F2F-911E5117C92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80623" y="3822223"/>
                  <a:ext cx="5472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393D6AE0-F73C-457D-B03D-E8D65F7B0C3B}"/>
              </a:ext>
            </a:extLst>
          </p:cNvPr>
          <p:cNvGrpSpPr/>
          <p:nvPr/>
        </p:nvGrpSpPr>
        <p:grpSpPr>
          <a:xfrm>
            <a:off x="3526663" y="3700903"/>
            <a:ext cx="663120" cy="406800"/>
            <a:chOff x="3526663" y="3700903"/>
            <a:chExt cx="66312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Encre 104">
                  <a:extLst>
                    <a:ext uri="{FF2B5EF4-FFF2-40B4-BE49-F238E27FC236}">
                      <a16:creationId xmlns:a16="http://schemas.microsoft.com/office/drawing/2014/main" id="{0EE4ACEB-2125-422A-ABC9-86FC33CD215B}"/>
                    </a:ext>
                  </a:extLst>
                </p14:cNvPr>
                <p14:cNvContentPartPr/>
                <p14:nvPr/>
              </p14:nvContentPartPr>
              <p14:xfrm>
                <a:off x="3526663" y="3748063"/>
                <a:ext cx="185040" cy="291240"/>
              </p14:xfrm>
            </p:contentPart>
          </mc:Choice>
          <mc:Fallback xmlns="">
            <p:pic>
              <p:nvPicPr>
                <p:cNvPr id="105" name="Encre 104">
                  <a:extLst>
                    <a:ext uri="{FF2B5EF4-FFF2-40B4-BE49-F238E27FC236}">
                      <a16:creationId xmlns:a16="http://schemas.microsoft.com/office/drawing/2014/main" id="{0EE4ACEB-2125-422A-ABC9-86FC33CD215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08663" y="3730423"/>
                  <a:ext cx="2206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Encre 105">
                  <a:extLst>
                    <a:ext uri="{FF2B5EF4-FFF2-40B4-BE49-F238E27FC236}">
                      <a16:creationId xmlns:a16="http://schemas.microsoft.com/office/drawing/2014/main" id="{51AD68E2-40C1-4961-A6E6-95E7079288AC}"/>
                    </a:ext>
                  </a:extLst>
                </p14:cNvPr>
                <p14:cNvContentPartPr/>
                <p14:nvPr/>
              </p14:nvContentPartPr>
              <p14:xfrm>
                <a:off x="3866143" y="3770383"/>
                <a:ext cx="37080" cy="228240"/>
              </p14:xfrm>
            </p:contentPart>
          </mc:Choice>
          <mc:Fallback xmlns="">
            <p:pic>
              <p:nvPicPr>
                <p:cNvPr id="106" name="Encre 105">
                  <a:extLst>
                    <a:ext uri="{FF2B5EF4-FFF2-40B4-BE49-F238E27FC236}">
                      <a16:creationId xmlns:a16="http://schemas.microsoft.com/office/drawing/2014/main" id="{51AD68E2-40C1-4961-A6E6-95E7079288A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848143" y="3752383"/>
                  <a:ext cx="727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Encre 106">
                  <a:extLst>
                    <a:ext uri="{FF2B5EF4-FFF2-40B4-BE49-F238E27FC236}">
                      <a16:creationId xmlns:a16="http://schemas.microsoft.com/office/drawing/2014/main" id="{01F73E07-5369-4226-86F7-1059B50950E8}"/>
                    </a:ext>
                  </a:extLst>
                </p14:cNvPr>
                <p14:cNvContentPartPr/>
                <p14:nvPr/>
              </p14:nvContentPartPr>
              <p14:xfrm>
                <a:off x="3961903" y="3700903"/>
                <a:ext cx="30240" cy="264600"/>
              </p14:xfrm>
            </p:contentPart>
          </mc:Choice>
          <mc:Fallback xmlns="">
            <p:pic>
              <p:nvPicPr>
                <p:cNvPr id="107" name="Encre 106">
                  <a:extLst>
                    <a:ext uri="{FF2B5EF4-FFF2-40B4-BE49-F238E27FC236}">
                      <a16:creationId xmlns:a16="http://schemas.microsoft.com/office/drawing/2014/main" id="{01F73E07-5369-4226-86F7-1059B50950E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44263" y="3683263"/>
                  <a:ext cx="658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Encre 107">
                  <a:extLst>
                    <a:ext uri="{FF2B5EF4-FFF2-40B4-BE49-F238E27FC236}">
                      <a16:creationId xmlns:a16="http://schemas.microsoft.com/office/drawing/2014/main" id="{EFCE851B-213B-45F1-853A-92B36F34A7DF}"/>
                    </a:ext>
                  </a:extLst>
                </p14:cNvPr>
                <p14:cNvContentPartPr/>
                <p14:nvPr/>
              </p14:nvContentPartPr>
              <p14:xfrm>
                <a:off x="3865063" y="3845623"/>
                <a:ext cx="157680" cy="29520"/>
              </p14:xfrm>
            </p:contentPart>
          </mc:Choice>
          <mc:Fallback xmlns="">
            <p:pic>
              <p:nvPicPr>
                <p:cNvPr id="108" name="Encre 107">
                  <a:extLst>
                    <a:ext uri="{FF2B5EF4-FFF2-40B4-BE49-F238E27FC236}">
                      <a16:creationId xmlns:a16="http://schemas.microsoft.com/office/drawing/2014/main" id="{EFCE851B-213B-45F1-853A-92B36F34A7D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47423" y="3827983"/>
                  <a:ext cx="193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Encre 108">
                  <a:extLst>
                    <a:ext uri="{FF2B5EF4-FFF2-40B4-BE49-F238E27FC236}">
                      <a16:creationId xmlns:a16="http://schemas.microsoft.com/office/drawing/2014/main" id="{5330AE99-F1C7-4759-B0FF-CEA3156BD1C7}"/>
                    </a:ext>
                  </a:extLst>
                </p14:cNvPr>
                <p14:cNvContentPartPr/>
                <p14:nvPr/>
              </p14:nvContentPartPr>
              <p14:xfrm>
                <a:off x="4076383" y="3848863"/>
                <a:ext cx="113400" cy="258840"/>
              </p14:xfrm>
            </p:contentPart>
          </mc:Choice>
          <mc:Fallback xmlns="">
            <p:pic>
              <p:nvPicPr>
                <p:cNvPr id="109" name="Encre 108">
                  <a:extLst>
                    <a:ext uri="{FF2B5EF4-FFF2-40B4-BE49-F238E27FC236}">
                      <a16:creationId xmlns:a16="http://schemas.microsoft.com/office/drawing/2014/main" id="{5330AE99-F1C7-4759-B0FF-CEA3156BD1C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58383" y="3830863"/>
                  <a:ext cx="14904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749335AE-752C-4F6F-9D70-9BA74CF7B532}"/>
              </a:ext>
            </a:extLst>
          </p:cNvPr>
          <p:cNvGrpSpPr/>
          <p:nvPr/>
        </p:nvGrpSpPr>
        <p:grpSpPr>
          <a:xfrm>
            <a:off x="4544023" y="3875143"/>
            <a:ext cx="462960" cy="167760"/>
            <a:chOff x="4544023" y="3875143"/>
            <a:chExt cx="46296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Encre 110">
                  <a:extLst>
                    <a:ext uri="{FF2B5EF4-FFF2-40B4-BE49-F238E27FC236}">
                      <a16:creationId xmlns:a16="http://schemas.microsoft.com/office/drawing/2014/main" id="{F71BF9DA-AC4B-4943-AEF1-49FB4E1BCC42}"/>
                    </a:ext>
                  </a:extLst>
                </p14:cNvPr>
                <p14:cNvContentPartPr/>
                <p14:nvPr/>
              </p14:nvContentPartPr>
              <p14:xfrm>
                <a:off x="4544023" y="3945343"/>
                <a:ext cx="340560" cy="34560"/>
              </p14:xfrm>
            </p:contentPart>
          </mc:Choice>
          <mc:Fallback xmlns="">
            <p:pic>
              <p:nvPicPr>
                <p:cNvPr id="111" name="Encre 110">
                  <a:extLst>
                    <a:ext uri="{FF2B5EF4-FFF2-40B4-BE49-F238E27FC236}">
                      <a16:creationId xmlns:a16="http://schemas.microsoft.com/office/drawing/2014/main" id="{F71BF9DA-AC4B-4943-AEF1-49FB4E1BCC4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26383" y="3927343"/>
                  <a:ext cx="376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9FFEA300-067B-4BD4-9B84-7F89748FB244}"/>
                    </a:ext>
                  </a:extLst>
                </p14:cNvPr>
                <p14:cNvContentPartPr/>
                <p14:nvPr/>
              </p14:nvContentPartPr>
              <p14:xfrm>
                <a:off x="4860823" y="3875143"/>
                <a:ext cx="146160" cy="16776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9FFEA300-067B-4BD4-9B84-7F89748FB24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842823" y="3857143"/>
                  <a:ext cx="18180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35FA46A8-A314-4103-BC88-FA4F76B87D0C}"/>
              </a:ext>
            </a:extLst>
          </p:cNvPr>
          <p:cNvGrpSpPr/>
          <p:nvPr/>
        </p:nvGrpSpPr>
        <p:grpSpPr>
          <a:xfrm>
            <a:off x="5407663" y="3596143"/>
            <a:ext cx="748800" cy="523800"/>
            <a:chOff x="5407663" y="3596143"/>
            <a:chExt cx="74880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Encre 112">
                  <a:extLst>
                    <a:ext uri="{FF2B5EF4-FFF2-40B4-BE49-F238E27FC236}">
                      <a16:creationId xmlns:a16="http://schemas.microsoft.com/office/drawing/2014/main" id="{6C3A9D1C-0444-435C-A49D-7B0E7A64DA74}"/>
                    </a:ext>
                  </a:extLst>
                </p14:cNvPr>
                <p14:cNvContentPartPr/>
                <p14:nvPr/>
              </p14:nvContentPartPr>
              <p14:xfrm>
                <a:off x="5407663" y="3785143"/>
                <a:ext cx="193680" cy="244800"/>
              </p14:xfrm>
            </p:contentPart>
          </mc:Choice>
          <mc:Fallback xmlns="">
            <p:pic>
              <p:nvPicPr>
                <p:cNvPr id="113" name="Encre 112">
                  <a:extLst>
                    <a:ext uri="{FF2B5EF4-FFF2-40B4-BE49-F238E27FC236}">
                      <a16:creationId xmlns:a16="http://schemas.microsoft.com/office/drawing/2014/main" id="{6C3A9D1C-0444-435C-A49D-7B0E7A64DA7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89663" y="3767503"/>
                  <a:ext cx="2293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Encre 113">
                  <a:extLst>
                    <a:ext uri="{FF2B5EF4-FFF2-40B4-BE49-F238E27FC236}">
                      <a16:creationId xmlns:a16="http://schemas.microsoft.com/office/drawing/2014/main" id="{8B45274C-CFE3-4191-A128-E611C9776D1A}"/>
                    </a:ext>
                  </a:extLst>
                </p14:cNvPr>
                <p14:cNvContentPartPr/>
                <p14:nvPr/>
              </p14:nvContentPartPr>
              <p14:xfrm>
                <a:off x="5764423" y="3761743"/>
                <a:ext cx="9720" cy="227880"/>
              </p14:xfrm>
            </p:contentPart>
          </mc:Choice>
          <mc:Fallback xmlns="">
            <p:pic>
              <p:nvPicPr>
                <p:cNvPr id="114" name="Encre 113">
                  <a:extLst>
                    <a:ext uri="{FF2B5EF4-FFF2-40B4-BE49-F238E27FC236}">
                      <a16:creationId xmlns:a16="http://schemas.microsoft.com/office/drawing/2014/main" id="{8B45274C-CFE3-4191-A128-E611C9776D1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746423" y="3744103"/>
                  <a:ext cx="453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Encre 114">
                  <a:extLst>
                    <a:ext uri="{FF2B5EF4-FFF2-40B4-BE49-F238E27FC236}">
                      <a16:creationId xmlns:a16="http://schemas.microsoft.com/office/drawing/2014/main" id="{70F23A38-E175-4B6D-959B-275960610AE6}"/>
                    </a:ext>
                  </a:extLst>
                </p14:cNvPr>
                <p14:cNvContentPartPr/>
                <p14:nvPr/>
              </p14:nvContentPartPr>
              <p14:xfrm>
                <a:off x="5851543" y="3691903"/>
                <a:ext cx="20160" cy="295920"/>
              </p14:xfrm>
            </p:contentPart>
          </mc:Choice>
          <mc:Fallback xmlns="">
            <p:pic>
              <p:nvPicPr>
                <p:cNvPr id="115" name="Encre 114">
                  <a:extLst>
                    <a:ext uri="{FF2B5EF4-FFF2-40B4-BE49-F238E27FC236}">
                      <a16:creationId xmlns:a16="http://schemas.microsoft.com/office/drawing/2014/main" id="{70F23A38-E175-4B6D-959B-275960610AE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33903" y="3674263"/>
                  <a:ext cx="558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Encre 115">
                  <a:extLst>
                    <a:ext uri="{FF2B5EF4-FFF2-40B4-BE49-F238E27FC236}">
                      <a16:creationId xmlns:a16="http://schemas.microsoft.com/office/drawing/2014/main" id="{A068B703-73DD-41F9-BA71-065CA5B70C99}"/>
                    </a:ext>
                  </a:extLst>
                </p14:cNvPr>
                <p14:cNvContentPartPr/>
                <p14:nvPr/>
              </p14:nvContentPartPr>
              <p14:xfrm>
                <a:off x="5759023" y="3875143"/>
                <a:ext cx="160920" cy="18360"/>
              </p14:xfrm>
            </p:contentPart>
          </mc:Choice>
          <mc:Fallback xmlns="">
            <p:pic>
              <p:nvPicPr>
                <p:cNvPr id="116" name="Encre 115">
                  <a:extLst>
                    <a:ext uri="{FF2B5EF4-FFF2-40B4-BE49-F238E27FC236}">
                      <a16:creationId xmlns:a16="http://schemas.microsoft.com/office/drawing/2014/main" id="{A068B703-73DD-41F9-BA71-065CA5B70C9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41023" y="3857143"/>
                  <a:ext cx="196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1C82061F-39D0-4EC2-9665-DC621DBA5C92}"/>
                    </a:ext>
                  </a:extLst>
                </p14:cNvPr>
                <p14:cNvContentPartPr/>
                <p14:nvPr/>
              </p14:nvContentPartPr>
              <p14:xfrm>
                <a:off x="6018943" y="3892423"/>
                <a:ext cx="133920" cy="22752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1C82061F-39D0-4EC2-9665-DC621DBA5C9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00943" y="3874783"/>
                  <a:ext cx="169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96575ED8-FA4E-4A8C-999E-2BDA57393920}"/>
                    </a:ext>
                  </a:extLst>
                </p14:cNvPr>
                <p14:cNvContentPartPr/>
                <p14:nvPr/>
              </p14:nvContentPartPr>
              <p14:xfrm>
                <a:off x="5982223" y="3691903"/>
                <a:ext cx="174240" cy="936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96575ED8-FA4E-4A8C-999E-2BDA5739392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64583" y="3674263"/>
                  <a:ext cx="209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Encre 118">
                  <a:extLst>
                    <a:ext uri="{FF2B5EF4-FFF2-40B4-BE49-F238E27FC236}">
                      <a16:creationId xmlns:a16="http://schemas.microsoft.com/office/drawing/2014/main" id="{610B99C8-4B65-40F3-8BFF-057DD65A1CA6}"/>
                    </a:ext>
                  </a:extLst>
                </p14:cNvPr>
                <p14:cNvContentPartPr/>
                <p14:nvPr/>
              </p14:nvContentPartPr>
              <p14:xfrm>
                <a:off x="6048463" y="3596143"/>
                <a:ext cx="38880" cy="170280"/>
              </p14:xfrm>
            </p:contentPart>
          </mc:Choice>
          <mc:Fallback xmlns="">
            <p:pic>
              <p:nvPicPr>
                <p:cNvPr id="119" name="Encre 118">
                  <a:extLst>
                    <a:ext uri="{FF2B5EF4-FFF2-40B4-BE49-F238E27FC236}">
                      <a16:creationId xmlns:a16="http://schemas.microsoft.com/office/drawing/2014/main" id="{610B99C8-4B65-40F3-8BFF-057DD65A1CA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30463" y="3578503"/>
                  <a:ext cx="7452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A2E7F2EC-F4C2-4471-BBA0-969085C7188E}"/>
              </a:ext>
            </a:extLst>
          </p:cNvPr>
          <p:cNvGrpSpPr/>
          <p:nvPr/>
        </p:nvGrpSpPr>
        <p:grpSpPr>
          <a:xfrm>
            <a:off x="6660463" y="3866143"/>
            <a:ext cx="106920" cy="152640"/>
            <a:chOff x="6660463" y="3866143"/>
            <a:chExt cx="10692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Encre 119">
                  <a:extLst>
                    <a:ext uri="{FF2B5EF4-FFF2-40B4-BE49-F238E27FC236}">
                      <a16:creationId xmlns:a16="http://schemas.microsoft.com/office/drawing/2014/main" id="{8BF8BFA0-EDDD-4EC6-9085-FA6B71CC2731}"/>
                    </a:ext>
                  </a:extLst>
                </p14:cNvPr>
                <p14:cNvContentPartPr/>
                <p14:nvPr/>
              </p14:nvContentPartPr>
              <p14:xfrm>
                <a:off x="6660463" y="3919423"/>
                <a:ext cx="106920" cy="25920"/>
              </p14:xfrm>
            </p:contentPart>
          </mc:Choice>
          <mc:Fallback xmlns="">
            <p:pic>
              <p:nvPicPr>
                <p:cNvPr id="120" name="Encre 119">
                  <a:extLst>
                    <a:ext uri="{FF2B5EF4-FFF2-40B4-BE49-F238E27FC236}">
                      <a16:creationId xmlns:a16="http://schemas.microsoft.com/office/drawing/2014/main" id="{8BF8BFA0-EDDD-4EC6-9085-FA6B71CC273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642823" y="3901423"/>
                  <a:ext cx="142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Encre 120">
                  <a:extLst>
                    <a:ext uri="{FF2B5EF4-FFF2-40B4-BE49-F238E27FC236}">
                      <a16:creationId xmlns:a16="http://schemas.microsoft.com/office/drawing/2014/main" id="{64154E33-8685-4DDB-B283-CA9770434A79}"/>
                    </a:ext>
                  </a:extLst>
                </p14:cNvPr>
                <p14:cNvContentPartPr/>
                <p14:nvPr/>
              </p14:nvContentPartPr>
              <p14:xfrm>
                <a:off x="6714103" y="3866143"/>
                <a:ext cx="14400" cy="152640"/>
              </p14:xfrm>
            </p:contentPart>
          </mc:Choice>
          <mc:Fallback xmlns="">
            <p:pic>
              <p:nvPicPr>
                <p:cNvPr id="121" name="Encre 120">
                  <a:extLst>
                    <a:ext uri="{FF2B5EF4-FFF2-40B4-BE49-F238E27FC236}">
                      <a16:creationId xmlns:a16="http://schemas.microsoft.com/office/drawing/2014/main" id="{64154E33-8685-4DDB-B283-CA9770434A7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96103" y="3848143"/>
                  <a:ext cx="5004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FD5B1347-78DE-4640-A3C5-C20DCCCFF6AF}"/>
              </a:ext>
            </a:extLst>
          </p:cNvPr>
          <p:cNvGrpSpPr/>
          <p:nvPr/>
        </p:nvGrpSpPr>
        <p:grpSpPr>
          <a:xfrm>
            <a:off x="4228857" y="1877557"/>
            <a:ext cx="1108800" cy="450000"/>
            <a:chOff x="4228857" y="1877557"/>
            <a:chExt cx="1108800" cy="4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58BDBB58-B6FC-4C7A-9EAF-645A4B715305}"/>
                    </a:ext>
                  </a:extLst>
                </p14:cNvPr>
                <p14:cNvContentPartPr/>
                <p14:nvPr/>
              </p14:nvContentPartPr>
              <p14:xfrm>
                <a:off x="4228857" y="1899877"/>
                <a:ext cx="15480" cy="236520"/>
              </p14:xfrm>
            </p:contentPart>
          </mc:Choice>
          <mc:Fallback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58BDBB58-B6FC-4C7A-9EAF-645A4B71530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11217" y="1882237"/>
                  <a:ext cx="51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4B91D1B9-F534-4726-8F37-5259F32A27E1}"/>
                    </a:ext>
                  </a:extLst>
                </p14:cNvPr>
                <p14:cNvContentPartPr/>
                <p14:nvPr/>
              </p14:nvContentPartPr>
              <p14:xfrm>
                <a:off x="4341177" y="1923277"/>
                <a:ext cx="46440" cy="206640"/>
              </p14:xfrm>
            </p:contentPart>
          </mc:Choice>
          <mc:Fallback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4B91D1B9-F534-4726-8F37-5259F32A27E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23177" y="1905637"/>
                  <a:ext cx="82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27490E4B-6AF1-45ED-A1A3-81F1FD2072D0}"/>
                    </a:ext>
                  </a:extLst>
                </p14:cNvPr>
                <p14:cNvContentPartPr/>
                <p14:nvPr/>
              </p14:nvContentPartPr>
              <p14:xfrm>
                <a:off x="4229937" y="1998157"/>
                <a:ext cx="182160" cy="53280"/>
              </p14:xfrm>
            </p:contentPart>
          </mc:Choice>
          <mc:Fallback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27490E4B-6AF1-45ED-A1A3-81F1FD2072D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211937" y="1980517"/>
                  <a:ext cx="217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BE9E6456-480E-43B6-837E-99BF7ED5EB79}"/>
                    </a:ext>
                  </a:extLst>
                </p14:cNvPr>
                <p14:cNvContentPartPr/>
                <p14:nvPr/>
              </p14:nvContentPartPr>
              <p14:xfrm>
                <a:off x="4516137" y="1909597"/>
                <a:ext cx="217800" cy="260640"/>
              </p14:xfrm>
            </p:contentPart>
          </mc:Choice>
          <mc:Fallback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BE9E6456-480E-43B6-837E-99BF7ED5EB7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98497" y="1891957"/>
                  <a:ext cx="253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95B8FD46-0F14-4A2C-9201-45DA3BB6CE27}"/>
                    </a:ext>
                  </a:extLst>
                </p14:cNvPr>
                <p14:cNvContentPartPr/>
                <p14:nvPr/>
              </p14:nvContentPartPr>
              <p14:xfrm>
                <a:off x="4809897" y="1898437"/>
                <a:ext cx="284400" cy="280800"/>
              </p14:xfrm>
            </p:contentPart>
          </mc:Choice>
          <mc:Fallback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95B8FD46-0F14-4A2C-9201-45DA3BB6CE2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92257" y="1880797"/>
                  <a:ext cx="3200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441263E1-4297-4DA5-9D67-C05C637DA6EA}"/>
                    </a:ext>
                  </a:extLst>
                </p14:cNvPr>
                <p14:cNvContentPartPr/>
                <p14:nvPr/>
              </p14:nvContentPartPr>
              <p14:xfrm>
                <a:off x="5190417" y="2131717"/>
                <a:ext cx="145080" cy="195840"/>
              </p14:xfrm>
            </p:contentPart>
          </mc:Choice>
          <mc:Fallback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441263E1-4297-4DA5-9D67-C05C637DA6E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72417" y="2114077"/>
                  <a:ext cx="180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5" name="Encre 134">
                  <a:extLst>
                    <a:ext uri="{FF2B5EF4-FFF2-40B4-BE49-F238E27FC236}">
                      <a16:creationId xmlns:a16="http://schemas.microsoft.com/office/drawing/2014/main" id="{EB09239E-8765-45B7-B25F-A61FC3F6E601}"/>
                    </a:ext>
                  </a:extLst>
                </p14:cNvPr>
                <p14:cNvContentPartPr/>
                <p14:nvPr/>
              </p14:nvContentPartPr>
              <p14:xfrm>
                <a:off x="5245857" y="1877557"/>
                <a:ext cx="91800" cy="22680"/>
              </p14:xfrm>
            </p:contentPart>
          </mc:Choice>
          <mc:Fallback>
            <p:pic>
              <p:nvPicPr>
                <p:cNvPr id="135" name="Encre 134">
                  <a:extLst>
                    <a:ext uri="{FF2B5EF4-FFF2-40B4-BE49-F238E27FC236}">
                      <a16:creationId xmlns:a16="http://schemas.microsoft.com/office/drawing/2014/main" id="{EB09239E-8765-45B7-B25F-A61FC3F6E60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227857" y="1859917"/>
                  <a:ext cx="12744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7" name="Encre 136">
                <a:extLst>
                  <a:ext uri="{FF2B5EF4-FFF2-40B4-BE49-F238E27FC236}">
                    <a16:creationId xmlns:a16="http://schemas.microsoft.com/office/drawing/2014/main" id="{0AC6D8A2-43CB-468A-9F5C-16C8EBDDF88E}"/>
                  </a:ext>
                </a:extLst>
              </p14:cNvPr>
              <p14:cNvContentPartPr/>
              <p14:nvPr/>
            </p14:nvContentPartPr>
            <p14:xfrm>
              <a:off x="5719617" y="1803037"/>
              <a:ext cx="220320" cy="443880"/>
            </p14:xfrm>
          </p:contentPart>
        </mc:Choice>
        <mc:Fallback>
          <p:pic>
            <p:nvPicPr>
              <p:cNvPr id="137" name="Encre 136">
                <a:extLst>
                  <a:ext uri="{FF2B5EF4-FFF2-40B4-BE49-F238E27FC236}">
                    <a16:creationId xmlns:a16="http://schemas.microsoft.com/office/drawing/2014/main" id="{0AC6D8A2-43CB-468A-9F5C-16C8EBDDF88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701617" y="1785397"/>
                <a:ext cx="255960" cy="47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71598FB2-FFA3-4D6F-867C-87E57EF0FD77}"/>
              </a:ext>
            </a:extLst>
          </p:cNvPr>
          <p:cNvGrpSpPr/>
          <p:nvPr/>
        </p:nvGrpSpPr>
        <p:grpSpPr>
          <a:xfrm>
            <a:off x="5294817" y="2361037"/>
            <a:ext cx="468720" cy="308880"/>
            <a:chOff x="5294817" y="2361037"/>
            <a:chExt cx="468720" cy="3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5" name="Encre 144">
                  <a:extLst>
                    <a:ext uri="{FF2B5EF4-FFF2-40B4-BE49-F238E27FC236}">
                      <a16:creationId xmlns:a16="http://schemas.microsoft.com/office/drawing/2014/main" id="{CC658C55-D786-4D48-A0AA-0379F93AAC00}"/>
                    </a:ext>
                  </a:extLst>
                </p14:cNvPr>
                <p14:cNvContentPartPr/>
                <p14:nvPr/>
              </p14:nvContentPartPr>
              <p14:xfrm>
                <a:off x="5389857" y="2361037"/>
                <a:ext cx="103320" cy="62640"/>
              </p14:xfrm>
            </p:contentPart>
          </mc:Choice>
          <mc:Fallback>
            <p:pic>
              <p:nvPicPr>
                <p:cNvPr id="145" name="Encre 144">
                  <a:extLst>
                    <a:ext uri="{FF2B5EF4-FFF2-40B4-BE49-F238E27FC236}">
                      <a16:creationId xmlns:a16="http://schemas.microsoft.com/office/drawing/2014/main" id="{CC658C55-D786-4D48-A0AA-0379F93AAC0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371857" y="2343397"/>
                  <a:ext cx="138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6" name="Encre 145">
                  <a:extLst>
                    <a:ext uri="{FF2B5EF4-FFF2-40B4-BE49-F238E27FC236}">
                      <a16:creationId xmlns:a16="http://schemas.microsoft.com/office/drawing/2014/main" id="{999424E6-4AAC-4974-942E-A4299232150A}"/>
                    </a:ext>
                  </a:extLst>
                </p14:cNvPr>
                <p14:cNvContentPartPr/>
                <p14:nvPr/>
              </p14:nvContentPartPr>
              <p14:xfrm>
                <a:off x="5510097" y="2369317"/>
                <a:ext cx="131040" cy="149040"/>
              </p14:xfrm>
            </p:contentPart>
          </mc:Choice>
          <mc:Fallback>
            <p:pic>
              <p:nvPicPr>
                <p:cNvPr id="146" name="Encre 145">
                  <a:extLst>
                    <a:ext uri="{FF2B5EF4-FFF2-40B4-BE49-F238E27FC236}">
                      <a16:creationId xmlns:a16="http://schemas.microsoft.com/office/drawing/2014/main" id="{999424E6-4AAC-4974-942E-A4299232150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92457" y="2351317"/>
                  <a:ext cx="166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7" name="Encre 146">
                  <a:extLst>
                    <a:ext uri="{FF2B5EF4-FFF2-40B4-BE49-F238E27FC236}">
                      <a16:creationId xmlns:a16="http://schemas.microsoft.com/office/drawing/2014/main" id="{BC61E895-F063-4A27-A4D4-78DBC1279484}"/>
                    </a:ext>
                  </a:extLst>
                </p14:cNvPr>
                <p14:cNvContentPartPr/>
                <p14:nvPr/>
              </p14:nvContentPartPr>
              <p14:xfrm>
                <a:off x="5294817" y="2408917"/>
                <a:ext cx="83880" cy="173520"/>
              </p14:xfrm>
            </p:contentPart>
          </mc:Choice>
          <mc:Fallback>
            <p:pic>
              <p:nvPicPr>
                <p:cNvPr id="147" name="Encre 146">
                  <a:extLst>
                    <a:ext uri="{FF2B5EF4-FFF2-40B4-BE49-F238E27FC236}">
                      <a16:creationId xmlns:a16="http://schemas.microsoft.com/office/drawing/2014/main" id="{BC61E895-F063-4A27-A4D4-78DBC127948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77177" y="2391277"/>
                  <a:ext cx="119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8" name="Encre 147">
                  <a:extLst>
                    <a:ext uri="{FF2B5EF4-FFF2-40B4-BE49-F238E27FC236}">
                      <a16:creationId xmlns:a16="http://schemas.microsoft.com/office/drawing/2014/main" id="{C657DFA8-4DBB-4050-8F81-22EDF8E19A25}"/>
                    </a:ext>
                  </a:extLst>
                </p14:cNvPr>
                <p14:cNvContentPartPr/>
                <p14:nvPr/>
              </p14:nvContentPartPr>
              <p14:xfrm>
                <a:off x="5726457" y="2361037"/>
                <a:ext cx="37080" cy="308880"/>
              </p14:xfrm>
            </p:contentPart>
          </mc:Choice>
          <mc:Fallback>
            <p:pic>
              <p:nvPicPr>
                <p:cNvPr id="148" name="Encre 147">
                  <a:extLst>
                    <a:ext uri="{FF2B5EF4-FFF2-40B4-BE49-F238E27FC236}">
                      <a16:creationId xmlns:a16="http://schemas.microsoft.com/office/drawing/2014/main" id="{C657DFA8-4DBB-4050-8F81-22EDF8E19A2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08457" y="2343397"/>
                  <a:ext cx="7272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0D5D67E4-2D54-473F-862D-384578A4069E}"/>
              </a:ext>
            </a:extLst>
          </p:cNvPr>
          <p:cNvGrpSpPr/>
          <p:nvPr/>
        </p:nvGrpSpPr>
        <p:grpSpPr>
          <a:xfrm>
            <a:off x="6176097" y="1741837"/>
            <a:ext cx="1326960" cy="795600"/>
            <a:chOff x="6176097" y="1741837"/>
            <a:chExt cx="1326960" cy="79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Encre 137">
                  <a:extLst>
                    <a:ext uri="{FF2B5EF4-FFF2-40B4-BE49-F238E27FC236}">
                      <a16:creationId xmlns:a16="http://schemas.microsoft.com/office/drawing/2014/main" id="{3AE80A87-E801-4B20-94D5-3E265AF35E5C}"/>
                    </a:ext>
                  </a:extLst>
                </p14:cNvPr>
                <p14:cNvContentPartPr/>
                <p14:nvPr/>
              </p14:nvContentPartPr>
              <p14:xfrm>
                <a:off x="6176097" y="1851997"/>
                <a:ext cx="261360" cy="286920"/>
              </p14:xfrm>
            </p:contentPart>
          </mc:Choice>
          <mc:Fallback>
            <p:pic>
              <p:nvPicPr>
                <p:cNvPr id="138" name="Encre 137">
                  <a:extLst>
                    <a:ext uri="{FF2B5EF4-FFF2-40B4-BE49-F238E27FC236}">
                      <a16:creationId xmlns:a16="http://schemas.microsoft.com/office/drawing/2014/main" id="{3AE80A87-E801-4B20-94D5-3E265AF35E5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158457" y="1834357"/>
                  <a:ext cx="2970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Encre 138">
                  <a:extLst>
                    <a:ext uri="{FF2B5EF4-FFF2-40B4-BE49-F238E27FC236}">
                      <a16:creationId xmlns:a16="http://schemas.microsoft.com/office/drawing/2014/main" id="{A0E113A9-1B14-4A20-A92F-889A2AF2476B}"/>
                    </a:ext>
                  </a:extLst>
                </p14:cNvPr>
                <p14:cNvContentPartPr/>
                <p14:nvPr/>
              </p14:nvContentPartPr>
              <p14:xfrm>
                <a:off x="6490737" y="1882237"/>
                <a:ext cx="299880" cy="294840"/>
              </p14:xfrm>
            </p:contentPart>
          </mc:Choice>
          <mc:Fallback>
            <p:pic>
              <p:nvPicPr>
                <p:cNvPr id="139" name="Encre 138">
                  <a:extLst>
                    <a:ext uri="{FF2B5EF4-FFF2-40B4-BE49-F238E27FC236}">
                      <a16:creationId xmlns:a16="http://schemas.microsoft.com/office/drawing/2014/main" id="{A0E113A9-1B14-4A20-A92F-889A2AF2476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73097" y="1864597"/>
                  <a:ext cx="3355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1" name="Encre 140">
                  <a:extLst>
                    <a:ext uri="{FF2B5EF4-FFF2-40B4-BE49-F238E27FC236}">
                      <a16:creationId xmlns:a16="http://schemas.microsoft.com/office/drawing/2014/main" id="{F72644C7-3242-4490-BC40-483F3386148B}"/>
                    </a:ext>
                  </a:extLst>
                </p14:cNvPr>
                <p14:cNvContentPartPr/>
                <p14:nvPr/>
              </p14:nvContentPartPr>
              <p14:xfrm>
                <a:off x="6858297" y="2091757"/>
                <a:ext cx="139320" cy="181440"/>
              </p14:xfrm>
            </p:contentPart>
          </mc:Choice>
          <mc:Fallback>
            <p:pic>
              <p:nvPicPr>
                <p:cNvPr id="141" name="Encre 140">
                  <a:extLst>
                    <a:ext uri="{FF2B5EF4-FFF2-40B4-BE49-F238E27FC236}">
                      <a16:creationId xmlns:a16="http://schemas.microsoft.com/office/drawing/2014/main" id="{F72644C7-3242-4490-BC40-483F3386148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40297" y="2074117"/>
                  <a:ext cx="174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2" name="Encre 141">
                  <a:extLst>
                    <a:ext uri="{FF2B5EF4-FFF2-40B4-BE49-F238E27FC236}">
                      <a16:creationId xmlns:a16="http://schemas.microsoft.com/office/drawing/2014/main" id="{7A3EDADA-F4B5-4BF0-8598-83D2D4EE9348}"/>
                    </a:ext>
                  </a:extLst>
                </p14:cNvPr>
                <p14:cNvContentPartPr/>
                <p14:nvPr/>
              </p14:nvContentPartPr>
              <p14:xfrm>
                <a:off x="6888537" y="1741837"/>
                <a:ext cx="139320" cy="144360"/>
              </p14:xfrm>
            </p:contentPart>
          </mc:Choice>
          <mc:Fallback>
            <p:pic>
              <p:nvPicPr>
                <p:cNvPr id="142" name="Encre 141">
                  <a:extLst>
                    <a:ext uri="{FF2B5EF4-FFF2-40B4-BE49-F238E27FC236}">
                      <a16:creationId xmlns:a16="http://schemas.microsoft.com/office/drawing/2014/main" id="{7A3EDADA-F4B5-4BF0-8598-83D2D4EE934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870537" y="1724197"/>
                  <a:ext cx="174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3" name="Encre 142">
                  <a:extLst>
                    <a:ext uri="{FF2B5EF4-FFF2-40B4-BE49-F238E27FC236}">
                      <a16:creationId xmlns:a16="http://schemas.microsoft.com/office/drawing/2014/main" id="{F92E6F69-575D-4EF9-A6FC-C314E29250B9}"/>
                    </a:ext>
                  </a:extLst>
                </p14:cNvPr>
                <p14:cNvContentPartPr/>
                <p14:nvPr/>
              </p14:nvContentPartPr>
              <p14:xfrm>
                <a:off x="7116057" y="1758757"/>
                <a:ext cx="121680" cy="6840"/>
              </p14:xfrm>
            </p:contentPart>
          </mc:Choice>
          <mc:Fallback>
            <p:pic>
              <p:nvPicPr>
                <p:cNvPr id="143" name="Encre 142">
                  <a:extLst>
                    <a:ext uri="{FF2B5EF4-FFF2-40B4-BE49-F238E27FC236}">
                      <a16:creationId xmlns:a16="http://schemas.microsoft.com/office/drawing/2014/main" id="{F92E6F69-575D-4EF9-A6FC-C314E29250B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98417" y="1740757"/>
                  <a:ext cx="157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9" name="Encre 148">
                  <a:extLst>
                    <a:ext uri="{FF2B5EF4-FFF2-40B4-BE49-F238E27FC236}">
                      <a16:creationId xmlns:a16="http://schemas.microsoft.com/office/drawing/2014/main" id="{51438AF6-4215-4CD4-87F9-861E96472911}"/>
                    </a:ext>
                  </a:extLst>
                </p14:cNvPr>
                <p14:cNvContentPartPr/>
                <p14:nvPr/>
              </p14:nvContentPartPr>
              <p14:xfrm>
                <a:off x="7092297" y="2314237"/>
                <a:ext cx="133920" cy="69120"/>
              </p14:xfrm>
            </p:contentPart>
          </mc:Choice>
          <mc:Fallback>
            <p:pic>
              <p:nvPicPr>
                <p:cNvPr id="149" name="Encre 148">
                  <a:extLst>
                    <a:ext uri="{FF2B5EF4-FFF2-40B4-BE49-F238E27FC236}">
                      <a16:creationId xmlns:a16="http://schemas.microsoft.com/office/drawing/2014/main" id="{51438AF6-4215-4CD4-87F9-861E9647291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74297" y="2296597"/>
                  <a:ext cx="169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0" name="Encre 149">
                  <a:extLst>
                    <a:ext uri="{FF2B5EF4-FFF2-40B4-BE49-F238E27FC236}">
                      <a16:creationId xmlns:a16="http://schemas.microsoft.com/office/drawing/2014/main" id="{5559BC9E-509C-4EEC-BE3C-40EEABCCEF3A}"/>
                    </a:ext>
                  </a:extLst>
                </p14:cNvPr>
                <p14:cNvContentPartPr/>
                <p14:nvPr/>
              </p14:nvContentPartPr>
              <p14:xfrm>
                <a:off x="7208937" y="2307757"/>
                <a:ext cx="108360" cy="174240"/>
              </p14:xfrm>
            </p:contentPart>
          </mc:Choice>
          <mc:Fallback>
            <p:pic>
              <p:nvPicPr>
                <p:cNvPr id="150" name="Encre 149">
                  <a:extLst>
                    <a:ext uri="{FF2B5EF4-FFF2-40B4-BE49-F238E27FC236}">
                      <a16:creationId xmlns:a16="http://schemas.microsoft.com/office/drawing/2014/main" id="{5559BC9E-509C-4EEC-BE3C-40EEABCCEF3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190937" y="2289757"/>
                  <a:ext cx="144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1" name="Encre 150">
                  <a:extLst>
                    <a:ext uri="{FF2B5EF4-FFF2-40B4-BE49-F238E27FC236}">
                      <a16:creationId xmlns:a16="http://schemas.microsoft.com/office/drawing/2014/main" id="{97E4E8B9-417F-48D4-8672-6904F34AFD98}"/>
                    </a:ext>
                  </a:extLst>
                </p14:cNvPr>
                <p14:cNvContentPartPr/>
                <p14:nvPr/>
              </p14:nvContentPartPr>
              <p14:xfrm>
                <a:off x="6932817" y="2393077"/>
                <a:ext cx="160560" cy="144360"/>
              </p14:xfrm>
            </p:contentPart>
          </mc:Choice>
          <mc:Fallback>
            <p:pic>
              <p:nvPicPr>
                <p:cNvPr id="151" name="Encre 150">
                  <a:extLst>
                    <a:ext uri="{FF2B5EF4-FFF2-40B4-BE49-F238E27FC236}">
                      <a16:creationId xmlns:a16="http://schemas.microsoft.com/office/drawing/2014/main" id="{97E4E8B9-417F-48D4-8672-6904F34AFD9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15177" y="2375077"/>
                  <a:ext cx="196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2" name="Encre 151">
                  <a:extLst>
                    <a:ext uri="{FF2B5EF4-FFF2-40B4-BE49-F238E27FC236}">
                      <a16:creationId xmlns:a16="http://schemas.microsoft.com/office/drawing/2014/main" id="{351D4801-E1C6-4296-B281-9271210AA71E}"/>
                    </a:ext>
                  </a:extLst>
                </p14:cNvPr>
                <p14:cNvContentPartPr/>
                <p14:nvPr/>
              </p14:nvContentPartPr>
              <p14:xfrm>
                <a:off x="7463097" y="2257717"/>
                <a:ext cx="39960" cy="273960"/>
              </p14:xfrm>
            </p:contentPart>
          </mc:Choice>
          <mc:Fallback>
            <p:pic>
              <p:nvPicPr>
                <p:cNvPr id="152" name="Encre 151">
                  <a:extLst>
                    <a:ext uri="{FF2B5EF4-FFF2-40B4-BE49-F238E27FC236}">
                      <a16:creationId xmlns:a16="http://schemas.microsoft.com/office/drawing/2014/main" id="{351D4801-E1C6-4296-B281-9271210AA71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445097" y="2240077"/>
                  <a:ext cx="75600" cy="30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55" name="Encre 154">
                <a:extLst>
                  <a:ext uri="{FF2B5EF4-FFF2-40B4-BE49-F238E27FC236}">
                    <a16:creationId xmlns:a16="http://schemas.microsoft.com/office/drawing/2014/main" id="{27216087-975C-4502-B4BF-AAB0C528E909}"/>
                  </a:ext>
                </a:extLst>
              </p14:cNvPr>
              <p14:cNvContentPartPr/>
              <p14:nvPr/>
            </p14:nvContentPartPr>
            <p14:xfrm>
              <a:off x="4340817" y="2965117"/>
              <a:ext cx="247320" cy="245160"/>
            </p14:xfrm>
          </p:contentPart>
        </mc:Choice>
        <mc:Fallback>
          <p:pic>
            <p:nvPicPr>
              <p:cNvPr id="155" name="Encre 154">
                <a:extLst>
                  <a:ext uri="{FF2B5EF4-FFF2-40B4-BE49-F238E27FC236}">
                    <a16:creationId xmlns:a16="http://schemas.microsoft.com/office/drawing/2014/main" id="{27216087-975C-4502-B4BF-AAB0C528E909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323177" y="2947117"/>
                <a:ext cx="282960" cy="28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46D13F5E-33B1-4FDF-9E33-011A5FEE6D09}"/>
              </a:ext>
            </a:extLst>
          </p:cNvPr>
          <p:cNvGrpSpPr/>
          <p:nvPr/>
        </p:nvGrpSpPr>
        <p:grpSpPr>
          <a:xfrm>
            <a:off x="4809897" y="2901757"/>
            <a:ext cx="539280" cy="479880"/>
            <a:chOff x="4809897" y="2901757"/>
            <a:chExt cx="539280" cy="47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6" name="Encre 155">
                  <a:extLst>
                    <a:ext uri="{FF2B5EF4-FFF2-40B4-BE49-F238E27FC236}">
                      <a16:creationId xmlns:a16="http://schemas.microsoft.com/office/drawing/2014/main" id="{82679387-077F-4398-9B94-670549EEB6D3}"/>
                    </a:ext>
                  </a:extLst>
                </p14:cNvPr>
                <p14:cNvContentPartPr/>
                <p14:nvPr/>
              </p14:nvContentPartPr>
              <p14:xfrm>
                <a:off x="4809897" y="2991037"/>
                <a:ext cx="34560" cy="241920"/>
              </p14:xfrm>
            </p:contentPart>
          </mc:Choice>
          <mc:Fallback>
            <p:pic>
              <p:nvPicPr>
                <p:cNvPr id="156" name="Encre 155">
                  <a:extLst>
                    <a:ext uri="{FF2B5EF4-FFF2-40B4-BE49-F238E27FC236}">
                      <a16:creationId xmlns:a16="http://schemas.microsoft.com/office/drawing/2014/main" id="{82679387-077F-4398-9B94-670549EEB6D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791897" y="2973397"/>
                  <a:ext cx="702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7" name="Encre 156">
                  <a:extLst>
                    <a:ext uri="{FF2B5EF4-FFF2-40B4-BE49-F238E27FC236}">
                      <a16:creationId xmlns:a16="http://schemas.microsoft.com/office/drawing/2014/main" id="{9449A2C7-75F3-4752-BB31-A5CF6ED9A9DC}"/>
                    </a:ext>
                  </a:extLst>
                </p14:cNvPr>
                <p14:cNvContentPartPr/>
                <p14:nvPr/>
              </p14:nvContentPartPr>
              <p14:xfrm>
                <a:off x="4897737" y="2956117"/>
                <a:ext cx="32040" cy="249480"/>
              </p14:xfrm>
            </p:contentPart>
          </mc:Choice>
          <mc:Fallback>
            <p:pic>
              <p:nvPicPr>
                <p:cNvPr id="157" name="Encre 156">
                  <a:extLst>
                    <a:ext uri="{FF2B5EF4-FFF2-40B4-BE49-F238E27FC236}">
                      <a16:creationId xmlns:a16="http://schemas.microsoft.com/office/drawing/2014/main" id="{9449A2C7-75F3-4752-BB31-A5CF6ED9A9D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879737" y="2938477"/>
                  <a:ext cx="676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8" name="Encre 157">
                  <a:extLst>
                    <a:ext uri="{FF2B5EF4-FFF2-40B4-BE49-F238E27FC236}">
                      <a16:creationId xmlns:a16="http://schemas.microsoft.com/office/drawing/2014/main" id="{2F9791CE-0CE0-46BA-BDA2-EDD0FB785A87}"/>
                    </a:ext>
                  </a:extLst>
                </p14:cNvPr>
                <p14:cNvContentPartPr/>
                <p14:nvPr/>
              </p14:nvContentPartPr>
              <p14:xfrm>
                <a:off x="4819257" y="3120997"/>
                <a:ext cx="447120" cy="172800"/>
              </p14:xfrm>
            </p:contentPart>
          </mc:Choice>
          <mc:Fallback>
            <p:pic>
              <p:nvPicPr>
                <p:cNvPr id="158" name="Encre 157">
                  <a:extLst>
                    <a:ext uri="{FF2B5EF4-FFF2-40B4-BE49-F238E27FC236}">
                      <a16:creationId xmlns:a16="http://schemas.microsoft.com/office/drawing/2014/main" id="{2F9791CE-0CE0-46BA-BDA2-EDD0FB785A8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801257" y="3103357"/>
                  <a:ext cx="482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9" name="Encre 158">
                  <a:extLst>
                    <a:ext uri="{FF2B5EF4-FFF2-40B4-BE49-F238E27FC236}">
                      <a16:creationId xmlns:a16="http://schemas.microsoft.com/office/drawing/2014/main" id="{FDA07C11-16A4-4A16-A678-89C2209EFC2F}"/>
                    </a:ext>
                  </a:extLst>
                </p14:cNvPr>
                <p14:cNvContentPartPr/>
                <p14:nvPr/>
              </p14:nvContentPartPr>
              <p14:xfrm>
                <a:off x="5240817" y="3267517"/>
                <a:ext cx="47160" cy="114120"/>
              </p14:xfrm>
            </p:contentPart>
          </mc:Choice>
          <mc:Fallback>
            <p:pic>
              <p:nvPicPr>
                <p:cNvPr id="159" name="Encre 158">
                  <a:extLst>
                    <a:ext uri="{FF2B5EF4-FFF2-40B4-BE49-F238E27FC236}">
                      <a16:creationId xmlns:a16="http://schemas.microsoft.com/office/drawing/2014/main" id="{FDA07C11-16A4-4A16-A678-89C2209EFC2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222817" y="3249877"/>
                  <a:ext cx="82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0" name="Encre 159">
                  <a:extLst>
                    <a:ext uri="{FF2B5EF4-FFF2-40B4-BE49-F238E27FC236}">
                      <a16:creationId xmlns:a16="http://schemas.microsoft.com/office/drawing/2014/main" id="{99799AE8-CAD3-4E4A-9534-2202A5CD01B9}"/>
                    </a:ext>
                  </a:extLst>
                </p14:cNvPr>
                <p14:cNvContentPartPr/>
                <p14:nvPr/>
              </p14:nvContentPartPr>
              <p14:xfrm>
                <a:off x="5199777" y="2964037"/>
                <a:ext cx="149400" cy="33840"/>
              </p14:xfrm>
            </p:contentPart>
          </mc:Choice>
          <mc:Fallback>
            <p:pic>
              <p:nvPicPr>
                <p:cNvPr id="160" name="Encre 159">
                  <a:extLst>
                    <a:ext uri="{FF2B5EF4-FFF2-40B4-BE49-F238E27FC236}">
                      <a16:creationId xmlns:a16="http://schemas.microsoft.com/office/drawing/2014/main" id="{99799AE8-CAD3-4E4A-9534-2202A5CD01B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181777" y="2946037"/>
                  <a:ext cx="185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1" name="Encre 160">
                  <a:extLst>
                    <a:ext uri="{FF2B5EF4-FFF2-40B4-BE49-F238E27FC236}">
                      <a16:creationId xmlns:a16="http://schemas.microsoft.com/office/drawing/2014/main" id="{6A24439A-1FD0-4F89-BF63-D938A0DB10A8}"/>
                    </a:ext>
                  </a:extLst>
                </p14:cNvPr>
                <p14:cNvContentPartPr/>
                <p14:nvPr/>
              </p14:nvContentPartPr>
              <p14:xfrm>
                <a:off x="5271057" y="2901757"/>
                <a:ext cx="8640" cy="143280"/>
              </p14:xfrm>
            </p:contentPart>
          </mc:Choice>
          <mc:Fallback>
            <p:pic>
              <p:nvPicPr>
                <p:cNvPr id="161" name="Encre 160">
                  <a:extLst>
                    <a:ext uri="{FF2B5EF4-FFF2-40B4-BE49-F238E27FC236}">
                      <a16:creationId xmlns:a16="http://schemas.microsoft.com/office/drawing/2014/main" id="{6A24439A-1FD0-4F89-BF63-D938A0DB10A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53417" y="2884117"/>
                  <a:ext cx="4428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e 168">
            <a:extLst>
              <a:ext uri="{FF2B5EF4-FFF2-40B4-BE49-F238E27FC236}">
                <a16:creationId xmlns:a16="http://schemas.microsoft.com/office/drawing/2014/main" id="{B1C11AAF-3A61-4AA0-9FAE-7D495D42678F}"/>
              </a:ext>
            </a:extLst>
          </p:cNvPr>
          <p:cNvGrpSpPr/>
          <p:nvPr/>
        </p:nvGrpSpPr>
        <p:grpSpPr>
          <a:xfrm>
            <a:off x="6757857" y="2910037"/>
            <a:ext cx="395640" cy="312120"/>
            <a:chOff x="6757857" y="2910037"/>
            <a:chExt cx="39564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3" name="Encre 162">
                  <a:extLst>
                    <a:ext uri="{FF2B5EF4-FFF2-40B4-BE49-F238E27FC236}">
                      <a16:creationId xmlns:a16="http://schemas.microsoft.com/office/drawing/2014/main" id="{C202758E-9EA4-44BC-BA07-17E31EFF33D6}"/>
                    </a:ext>
                  </a:extLst>
                </p14:cNvPr>
                <p14:cNvContentPartPr/>
                <p14:nvPr/>
              </p14:nvContentPartPr>
              <p14:xfrm>
                <a:off x="6757857" y="2949637"/>
                <a:ext cx="26640" cy="248400"/>
              </p14:xfrm>
            </p:contentPart>
          </mc:Choice>
          <mc:Fallback>
            <p:pic>
              <p:nvPicPr>
                <p:cNvPr id="163" name="Encre 162">
                  <a:extLst>
                    <a:ext uri="{FF2B5EF4-FFF2-40B4-BE49-F238E27FC236}">
                      <a16:creationId xmlns:a16="http://schemas.microsoft.com/office/drawing/2014/main" id="{C202758E-9EA4-44BC-BA07-17E31EFF33D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40217" y="2931637"/>
                  <a:ext cx="622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4" name="Encre 163">
                  <a:extLst>
                    <a:ext uri="{FF2B5EF4-FFF2-40B4-BE49-F238E27FC236}">
                      <a16:creationId xmlns:a16="http://schemas.microsoft.com/office/drawing/2014/main" id="{735CD1F9-6AB7-4A82-A009-7AE481F8CFB0}"/>
                    </a:ext>
                  </a:extLst>
                </p14:cNvPr>
                <p14:cNvContentPartPr/>
                <p14:nvPr/>
              </p14:nvContentPartPr>
              <p14:xfrm>
                <a:off x="6870177" y="2910037"/>
                <a:ext cx="29880" cy="246240"/>
              </p14:xfrm>
            </p:contentPart>
          </mc:Choice>
          <mc:Fallback>
            <p:pic>
              <p:nvPicPr>
                <p:cNvPr id="164" name="Encre 163">
                  <a:extLst>
                    <a:ext uri="{FF2B5EF4-FFF2-40B4-BE49-F238E27FC236}">
                      <a16:creationId xmlns:a16="http://schemas.microsoft.com/office/drawing/2014/main" id="{735CD1F9-6AB7-4A82-A009-7AE481F8CFB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52177" y="2892037"/>
                  <a:ext cx="655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5" name="Encre 164">
                  <a:extLst>
                    <a:ext uri="{FF2B5EF4-FFF2-40B4-BE49-F238E27FC236}">
                      <a16:creationId xmlns:a16="http://schemas.microsoft.com/office/drawing/2014/main" id="{06F7C134-59E8-470E-9BCA-B0E1F83DCC9A}"/>
                    </a:ext>
                  </a:extLst>
                </p14:cNvPr>
                <p14:cNvContentPartPr/>
                <p14:nvPr/>
              </p14:nvContentPartPr>
              <p14:xfrm>
                <a:off x="6769737" y="3029197"/>
                <a:ext cx="165240" cy="16920"/>
              </p14:xfrm>
            </p:contentPart>
          </mc:Choice>
          <mc:Fallback>
            <p:pic>
              <p:nvPicPr>
                <p:cNvPr id="165" name="Encre 164">
                  <a:extLst>
                    <a:ext uri="{FF2B5EF4-FFF2-40B4-BE49-F238E27FC236}">
                      <a16:creationId xmlns:a16="http://schemas.microsoft.com/office/drawing/2014/main" id="{06F7C134-59E8-470E-9BCA-B0E1F83DCC9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751737" y="3011557"/>
                  <a:ext cx="200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6" name="Encre 165">
                  <a:extLst>
                    <a:ext uri="{FF2B5EF4-FFF2-40B4-BE49-F238E27FC236}">
                      <a16:creationId xmlns:a16="http://schemas.microsoft.com/office/drawing/2014/main" id="{A1E5B669-36B0-4104-B364-11DFEE3F458F}"/>
                    </a:ext>
                  </a:extLst>
                </p14:cNvPr>
                <p14:cNvContentPartPr/>
                <p14:nvPr/>
              </p14:nvContentPartPr>
              <p14:xfrm>
                <a:off x="7040457" y="3038917"/>
                <a:ext cx="113040" cy="183240"/>
              </p14:xfrm>
            </p:contentPart>
          </mc:Choice>
          <mc:Fallback>
            <p:pic>
              <p:nvPicPr>
                <p:cNvPr id="166" name="Encre 165">
                  <a:extLst>
                    <a:ext uri="{FF2B5EF4-FFF2-40B4-BE49-F238E27FC236}">
                      <a16:creationId xmlns:a16="http://schemas.microsoft.com/office/drawing/2014/main" id="{A1E5B669-36B0-4104-B364-11DFEE3F458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22817" y="3021277"/>
                  <a:ext cx="14868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123C6BBB-3F64-49E5-AFA7-E989C73653BB}"/>
              </a:ext>
            </a:extLst>
          </p:cNvPr>
          <p:cNvGrpSpPr/>
          <p:nvPr/>
        </p:nvGrpSpPr>
        <p:grpSpPr>
          <a:xfrm>
            <a:off x="5841657" y="2739397"/>
            <a:ext cx="711720" cy="455400"/>
            <a:chOff x="5841657" y="2739397"/>
            <a:chExt cx="711720" cy="45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2" name="Encre 161">
                  <a:extLst>
                    <a:ext uri="{FF2B5EF4-FFF2-40B4-BE49-F238E27FC236}">
                      <a16:creationId xmlns:a16="http://schemas.microsoft.com/office/drawing/2014/main" id="{9C1ACF64-ED75-4D6B-B69C-54689F8AF0C8}"/>
                    </a:ext>
                  </a:extLst>
                </p14:cNvPr>
                <p14:cNvContentPartPr/>
                <p14:nvPr/>
              </p14:nvContentPartPr>
              <p14:xfrm>
                <a:off x="6320457" y="2954317"/>
                <a:ext cx="232920" cy="240480"/>
              </p14:xfrm>
            </p:contentPart>
          </mc:Choice>
          <mc:Fallback>
            <p:pic>
              <p:nvPicPr>
                <p:cNvPr id="162" name="Encre 161">
                  <a:extLst>
                    <a:ext uri="{FF2B5EF4-FFF2-40B4-BE49-F238E27FC236}">
                      <a16:creationId xmlns:a16="http://schemas.microsoft.com/office/drawing/2014/main" id="{9C1ACF64-ED75-4D6B-B69C-54689F8AF0C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02817" y="2936317"/>
                  <a:ext cx="2685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7" name="Encre 166">
                  <a:extLst>
                    <a:ext uri="{FF2B5EF4-FFF2-40B4-BE49-F238E27FC236}">
                      <a16:creationId xmlns:a16="http://schemas.microsoft.com/office/drawing/2014/main" id="{BC90F43F-07F9-4DBC-B88D-C6A95E352348}"/>
                    </a:ext>
                  </a:extLst>
                </p14:cNvPr>
                <p14:cNvContentPartPr/>
                <p14:nvPr/>
              </p14:nvContentPartPr>
              <p14:xfrm>
                <a:off x="5841657" y="2739397"/>
                <a:ext cx="307800" cy="453600"/>
              </p14:xfrm>
            </p:contentPart>
          </mc:Choice>
          <mc:Fallback>
            <p:pic>
              <p:nvPicPr>
                <p:cNvPr id="167" name="Encre 166">
                  <a:extLst>
                    <a:ext uri="{FF2B5EF4-FFF2-40B4-BE49-F238E27FC236}">
                      <a16:creationId xmlns:a16="http://schemas.microsoft.com/office/drawing/2014/main" id="{BC90F43F-07F9-4DBC-B88D-C6A95E35234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823657" y="2721757"/>
                  <a:ext cx="343440" cy="48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71" name="Encre 170">
                <a:extLst>
                  <a:ext uri="{FF2B5EF4-FFF2-40B4-BE49-F238E27FC236}">
                    <a16:creationId xmlns:a16="http://schemas.microsoft.com/office/drawing/2014/main" id="{CD85F3C5-CB26-4B0B-94BE-30F38B673A04}"/>
                  </a:ext>
                </a:extLst>
              </p14:cNvPr>
              <p14:cNvContentPartPr/>
              <p14:nvPr/>
            </p14:nvContentPartPr>
            <p14:xfrm>
              <a:off x="7120377" y="3717877"/>
              <a:ext cx="201960" cy="306000"/>
            </p14:xfrm>
          </p:contentPart>
        </mc:Choice>
        <mc:Fallback>
          <p:pic>
            <p:nvPicPr>
              <p:cNvPr id="171" name="Encre 170">
                <a:extLst>
                  <a:ext uri="{FF2B5EF4-FFF2-40B4-BE49-F238E27FC236}">
                    <a16:creationId xmlns:a16="http://schemas.microsoft.com/office/drawing/2014/main" id="{CD85F3C5-CB26-4B0B-94BE-30F38B673A04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111377" y="3709237"/>
                <a:ext cx="219600" cy="32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e 181">
            <a:extLst>
              <a:ext uri="{FF2B5EF4-FFF2-40B4-BE49-F238E27FC236}">
                <a16:creationId xmlns:a16="http://schemas.microsoft.com/office/drawing/2014/main" id="{22F89696-C4C5-471A-8C51-848932ED2546}"/>
              </a:ext>
            </a:extLst>
          </p:cNvPr>
          <p:cNvGrpSpPr/>
          <p:nvPr/>
        </p:nvGrpSpPr>
        <p:grpSpPr>
          <a:xfrm>
            <a:off x="7504497" y="3672877"/>
            <a:ext cx="810720" cy="537840"/>
            <a:chOff x="7504497" y="3672877"/>
            <a:chExt cx="810720" cy="53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2" name="Encre 171">
                  <a:extLst>
                    <a:ext uri="{FF2B5EF4-FFF2-40B4-BE49-F238E27FC236}">
                      <a16:creationId xmlns:a16="http://schemas.microsoft.com/office/drawing/2014/main" id="{4187320F-E883-4EFA-B195-233E6CB11CE2}"/>
                    </a:ext>
                  </a:extLst>
                </p14:cNvPr>
                <p14:cNvContentPartPr/>
                <p14:nvPr/>
              </p14:nvContentPartPr>
              <p14:xfrm>
                <a:off x="7504497" y="3720757"/>
                <a:ext cx="294840" cy="315000"/>
              </p14:xfrm>
            </p:contentPart>
          </mc:Choice>
          <mc:Fallback>
            <p:pic>
              <p:nvPicPr>
                <p:cNvPr id="172" name="Encre 171">
                  <a:extLst>
                    <a:ext uri="{FF2B5EF4-FFF2-40B4-BE49-F238E27FC236}">
                      <a16:creationId xmlns:a16="http://schemas.microsoft.com/office/drawing/2014/main" id="{4187320F-E883-4EFA-B195-233E6CB11CE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95497" y="3711757"/>
                  <a:ext cx="3124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3" name="Encre 172">
                  <a:extLst>
                    <a:ext uri="{FF2B5EF4-FFF2-40B4-BE49-F238E27FC236}">
                      <a16:creationId xmlns:a16="http://schemas.microsoft.com/office/drawing/2014/main" id="{39617E24-0231-4781-8777-4CAB05AE81D7}"/>
                    </a:ext>
                  </a:extLst>
                </p14:cNvPr>
                <p14:cNvContentPartPr/>
                <p14:nvPr/>
              </p14:nvContentPartPr>
              <p14:xfrm>
                <a:off x="7878177" y="3959077"/>
                <a:ext cx="120240" cy="251640"/>
              </p14:xfrm>
            </p:contentPart>
          </mc:Choice>
          <mc:Fallback>
            <p:pic>
              <p:nvPicPr>
                <p:cNvPr id="173" name="Encre 172">
                  <a:extLst>
                    <a:ext uri="{FF2B5EF4-FFF2-40B4-BE49-F238E27FC236}">
                      <a16:creationId xmlns:a16="http://schemas.microsoft.com/office/drawing/2014/main" id="{39617E24-0231-4781-8777-4CAB05AE81D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869537" y="3950077"/>
                  <a:ext cx="1378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4" name="Encre 173">
                  <a:extLst>
                    <a:ext uri="{FF2B5EF4-FFF2-40B4-BE49-F238E27FC236}">
                      <a16:creationId xmlns:a16="http://schemas.microsoft.com/office/drawing/2014/main" id="{48A1D7EB-1760-40D8-B962-9D276954A29B}"/>
                    </a:ext>
                  </a:extLst>
                </p14:cNvPr>
                <p14:cNvContentPartPr/>
                <p14:nvPr/>
              </p14:nvContentPartPr>
              <p14:xfrm>
                <a:off x="7976817" y="3672877"/>
                <a:ext cx="115560" cy="136800"/>
              </p14:xfrm>
            </p:contentPart>
          </mc:Choice>
          <mc:Fallback>
            <p:pic>
              <p:nvPicPr>
                <p:cNvPr id="174" name="Encre 173">
                  <a:extLst>
                    <a:ext uri="{FF2B5EF4-FFF2-40B4-BE49-F238E27FC236}">
                      <a16:creationId xmlns:a16="http://schemas.microsoft.com/office/drawing/2014/main" id="{48A1D7EB-1760-40D8-B962-9D276954A29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967817" y="3663877"/>
                  <a:ext cx="133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5" name="Encre 174">
                  <a:extLst>
                    <a:ext uri="{FF2B5EF4-FFF2-40B4-BE49-F238E27FC236}">
                      <a16:creationId xmlns:a16="http://schemas.microsoft.com/office/drawing/2014/main" id="{08737E1B-D679-48AF-88C7-D8AE1CEAB4D4}"/>
                    </a:ext>
                  </a:extLst>
                </p14:cNvPr>
                <p14:cNvContentPartPr/>
                <p14:nvPr/>
              </p14:nvContentPartPr>
              <p14:xfrm>
                <a:off x="8205417" y="3712837"/>
                <a:ext cx="109800" cy="15120"/>
              </p14:xfrm>
            </p:contentPart>
          </mc:Choice>
          <mc:Fallback>
            <p:pic>
              <p:nvPicPr>
                <p:cNvPr id="175" name="Encre 174">
                  <a:extLst>
                    <a:ext uri="{FF2B5EF4-FFF2-40B4-BE49-F238E27FC236}">
                      <a16:creationId xmlns:a16="http://schemas.microsoft.com/office/drawing/2014/main" id="{08737E1B-D679-48AF-88C7-D8AE1CEAB4D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196777" y="3704197"/>
                  <a:ext cx="1274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e 179">
            <a:extLst>
              <a:ext uri="{FF2B5EF4-FFF2-40B4-BE49-F238E27FC236}">
                <a16:creationId xmlns:a16="http://schemas.microsoft.com/office/drawing/2014/main" id="{E377548D-31FD-40BB-8DE9-F2CE7D26616E}"/>
              </a:ext>
            </a:extLst>
          </p:cNvPr>
          <p:cNvGrpSpPr/>
          <p:nvPr/>
        </p:nvGrpSpPr>
        <p:grpSpPr>
          <a:xfrm>
            <a:off x="2573577" y="4205677"/>
            <a:ext cx="479880" cy="318960"/>
            <a:chOff x="2573577" y="4205677"/>
            <a:chExt cx="47988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6" name="Encre 175">
                  <a:extLst>
                    <a:ext uri="{FF2B5EF4-FFF2-40B4-BE49-F238E27FC236}">
                      <a16:creationId xmlns:a16="http://schemas.microsoft.com/office/drawing/2014/main" id="{50FDA2E1-95EB-46B2-9D34-C0E78D33CB7A}"/>
                    </a:ext>
                  </a:extLst>
                </p14:cNvPr>
                <p14:cNvContentPartPr/>
                <p14:nvPr/>
              </p14:nvContentPartPr>
              <p14:xfrm>
                <a:off x="2683377" y="4229797"/>
                <a:ext cx="148680" cy="82080"/>
              </p14:xfrm>
            </p:contentPart>
          </mc:Choice>
          <mc:Fallback>
            <p:pic>
              <p:nvPicPr>
                <p:cNvPr id="176" name="Encre 175">
                  <a:extLst>
                    <a:ext uri="{FF2B5EF4-FFF2-40B4-BE49-F238E27FC236}">
                      <a16:creationId xmlns:a16="http://schemas.microsoft.com/office/drawing/2014/main" id="{50FDA2E1-95EB-46B2-9D34-C0E78D33CB7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674737" y="4221157"/>
                  <a:ext cx="166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7" name="Encre 176">
                  <a:extLst>
                    <a:ext uri="{FF2B5EF4-FFF2-40B4-BE49-F238E27FC236}">
                      <a16:creationId xmlns:a16="http://schemas.microsoft.com/office/drawing/2014/main" id="{FEC347C7-9EBD-4B82-89B6-C645416A2889}"/>
                    </a:ext>
                  </a:extLst>
                </p14:cNvPr>
                <p14:cNvContentPartPr/>
                <p14:nvPr/>
              </p14:nvContentPartPr>
              <p14:xfrm>
                <a:off x="2845377" y="4218277"/>
                <a:ext cx="110520" cy="167400"/>
              </p14:xfrm>
            </p:contentPart>
          </mc:Choice>
          <mc:Fallback>
            <p:pic>
              <p:nvPicPr>
                <p:cNvPr id="177" name="Encre 176">
                  <a:extLst>
                    <a:ext uri="{FF2B5EF4-FFF2-40B4-BE49-F238E27FC236}">
                      <a16:creationId xmlns:a16="http://schemas.microsoft.com/office/drawing/2014/main" id="{FEC347C7-9EBD-4B82-89B6-C645416A288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836737" y="4209637"/>
                  <a:ext cx="128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8" name="Encre 177">
                  <a:extLst>
                    <a:ext uri="{FF2B5EF4-FFF2-40B4-BE49-F238E27FC236}">
                      <a16:creationId xmlns:a16="http://schemas.microsoft.com/office/drawing/2014/main" id="{99174998-3198-42B9-8E47-8584D297FC96}"/>
                    </a:ext>
                  </a:extLst>
                </p14:cNvPr>
                <p14:cNvContentPartPr/>
                <p14:nvPr/>
              </p14:nvContentPartPr>
              <p14:xfrm>
                <a:off x="2573577" y="4245637"/>
                <a:ext cx="135000" cy="233280"/>
              </p14:xfrm>
            </p:contentPart>
          </mc:Choice>
          <mc:Fallback>
            <p:pic>
              <p:nvPicPr>
                <p:cNvPr id="178" name="Encre 177">
                  <a:extLst>
                    <a:ext uri="{FF2B5EF4-FFF2-40B4-BE49-F238E27FC236}">
                      <a16:creationId xmlns:a16="http://schemas.microsoft.com/office/drawing/2014/main" id="{99174998-3198-42B9-8E47-8584D297FC9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564937" y="4236637"/>
                  <a:ext cx="152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9" name="Encre 178">
                  <a:extLst>
                    <a:ext uri="{FF2B5EF4-FFF2-40B4-BE49-F238E27FC236}">
                      <a16:creationId xmlns:a16="http://schemas.microsoft.com/office/drawing/2014/main" id="{7E94EEFE-8708-4833-ACBD-AA695D51AAD6}"/>
                    </a:ext>
                  </a:extLst>
                </p14:cNvPr>
                <p14:cNvContentPartPr/>
                <p14:nvPr/>
              </p14:nvContentPartPr>
              <p14:xfrm>
                <a:off x="3037977" y="4205677"/>
                <a:ext cx="15480" cy="318960"/>
              </p14:xfrm>
            </p:contentPart>
          </mc:Choice>
          <mc:Fallback>
            <p:pic>
              <p:nvPicPr>
                <p:cNvPr id="179" name="Encre 178">
                  <a:extLst>
                    <a:ext uri="{FF2B5EF4-FFF2-40B4-BE49-F238E27FC236}">
                      <a16:creationId xmlns:a16="http://schemas.microsoft.com/office/drawing/2014/main" id="{7E94EEFE-8708-4833-ACBD-AA695D51AAD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028977" y="4197037"/>
                  <a:ext cx="3312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e 196">
            <a:extLst>
              <a:ext uri="{FF2B5EF4-FFF2-40B4-BE49-F238E27FC236}">
                <a16:creationId xmlns:a16="http://schemas.microsoft.com/office/drawing/2014/main" id="{FDF7E34C-EE57-4052-BA37-DDD4BE699924}"/>
              </a:ext>
            </a:extLst>
          </p:cNvPr>
          <p:cNvGrpSpPr/>
          <p:nvPr/>
        </p:nvGrpSpPr>
        <p:grpSpPr>
          <a:xfrm>
            <a:off x="4157577" y="4174357"/>
            <a:ext cx="493920" cy="309960"/>
            <a:chOff x="4157577" y="4174357"/>
            <a:chExt cx="49392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3" name="Encre 182">
                  <a:extLst>
                    <a:ext uri="{FF2B5EF4-FFF2-40B4-BE49-F238E27FC236}">
                      <a16:creationId xmlns:a16="http://schemas.microsoft.com/office/drawing/2014/main" id="{6D8B9165-A4B8-4E53-BE18-0D234E5C174B}"/>
                    </a:ext>
                  </a:extLst>
                </p14:cNvPr>
                <p14:cNvContentPartPr/>
                <p14:nvPr/>
              </p14:nvContentPartPr>
              <p14:xfrm>
                <a:off x="4230297" y="4199557"/>
                <a:ext cx="168840" cy="88200"/>
              </p14:xfrm>
            </p:contentPart>
          </mc:Choice>
          <mc:Fallback>
            <p:pic>
              <p:nvPicPr>
                <p:cNvPr id="183" name="Encre 182">
                  <a:extLst>
                    <a:ext uri="{FF2B5EF4-FFF2-40B4-BE49-F238E27FC236}">
                      <a16:creationId xmlns:a16="http://schemas.microsoft.com/office/drawing/2014/main" id="{6D8B9165-A4B8-4E53-BE18-0D234E5C174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221297" y="4190917"/>
                  <a:ext cx="186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4" name="Encre 183">
                  <a:extLst>
                    <a:ext uri="{FF2B5EF4-FFF2-40B4-BE49-F238E27FC236}">
                      <a16:creationId xmlns:a16="http://schemas.microsoft.com/office/drawing/2014/main" id="{0983294F-B6F1-44FB-A15A-A628192212CB}"/>
                    </a:ext>
                  </a:extLst>
                </p14:cNvPr>
                <p14:cNvContentPartPr/>
                <p14:nvPr/>
              </p14:nvContentPartPr>
              <p14:xfrm>
                <a:off x="4382217" y="4184437"/>
                <a:ext cx="124200" cy="169200"/>
              </p14:xfrm>
            </p:contentPart>
          </mc:Choice>
          <mc:Fallback>
            <p:pic>
              <p:nvPicPr>
                <p:cNvPr id="184" name="Encre 183">
                  <a:extLst>
                    <a:ext uri="{FF2B5EF4-FFF2-40B4-BE49-F238E27FC236}">
                      <a16:creationId xmlns:a16="http://schemas.microsoft.com/office/drawing/2014/main" id="{0983294F-B6F1-44FB-A15A-A628192212C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373577" y="4175797"/>
                  <a:ext cx="141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5" name="Encre 184">
                  <a:extLst>
                    <a:ext uri="{FF2B5EF4-FFF2-40B4-BE49-F238E27FC236}">
                      <a16:creationId xmlns:a16="http://schemas.microsoft.com/office/drawing/2014/main" id="{67212313-8421-4AE2-89DD-4C964632E659}"/>
                    </a:ext>
                  </a:extLst>
                </p14:cNvPr>
                <p14:cNvContentPartPr/>
                <p14:nvPr/>
              </p14:nvContentPartPr>
              <p14:xfrm>
                <a:off x="4157577" y="4198117"/>
                <a:ext cx="96120" cy="255960"/>
              </p14:xfrm>
            </p:contentPart>
          </mc:Choice>
          <mc:Fallback>
            <p:pic>
              <p:nvPicPr>
                <p:cNvPr id="185" name="Encre 184">
                  <a:extLst>
                    <a:ext uri="{FF2B5EF4-FFF2-40B4-BE49-F238E27FC236}">
                      <a16:creationId xmlns:a16="http://schemas.microsoft.com/office/drawing/2014/main" id="{67212313-8421-4AE2-89DD-4C964632E65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148577" y="4189117"/>
                  <a:ext cx="1137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6" name="Encre 185">
                  <a:extLst>
                    <a:ext uri="{FF2B5EF4-FFF2-40B4-BE49-F238E27FC236}">
                      <a16:creationId xmlns:a16="http://schemas.microsoft.com/office/drawing/2014/main" id="{69C00B9C-A3CF-486D-A1A6-B2E0298D2D44}"/>
                    </a:ext>
                  </a:extLst>
                </p14:cNvPr>
                <p14:cNvContentPartPr/>
                <p14:nvPr/>
              </p14:nvContentPartPr>
              <p14:xfrm>
                <a:off x="4641417" y="4174357"/>
                <a:ext cx="10080" cy="309960"/>
              </p14:xfrm>
            </p:contentPart>
          </mc:Choice>
          <mc:Fallback>
            <p:pic>
              <p:nvPicPr>
                <p:cNvPr id="186" name="Encre 185">
                  <a:extLst>
                    <a:ext uri="{FF2B5EF4-FFF2-40B4-BE49-F238E27FC236}">
                      <a16:creationId xmlns:a16="http://schemas.microsoft.com/office/drawing/2014/main" id="{69C00B9C-A3CF-486D-A1A6-B2E0298D2D4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632777" y="4165357"/>
                  <a:ext cx="27720" cy="32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e 195">
            <a:extLst>
              <a:ext uri="{FF2B5EF4-FFF2-40B4-BE49-F238E27FC236}">
                <a16:creationId xmlns:a16="http://schemas.microsoft.com/office/drawing/2014/main" id="{9846E802-E257-4BCF-970F-C9CAAD69385E}"/>
              </a:ext>
            </a:extLst>
          </p:cNvPr>
          <p:cNvGrpSpPr/>
          <p:nvPr/>
        </p:nvGrpSpPr>
        <p:grpSpPr>
          <a:xfrm>
            <a:off x="6170337" y="4158157"/>
            <a:ext cx="384120" cy="318600"/>
            <a:chOff x="6170337" y="4158157"/>
            <a:chExt cx="38412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7" name="Encre 186">
                  <a:extLst>
                    <a:ext uri="{FF2B5EF4-FFF2-40B4-BE49-F238E27FC236}">
                      <a16:creationId xmlns:a16="http://schemas.microsoft.com/office/drawing/2014/main" id="{D6FC8571-103F-4904-B8F3-D44EA2A32CA2}"/>
                    </a:ext>
                  </a:extLst>
                </p14:cNvPr>
                <p14:cNvContentPartPr/>
                <p14:nvPr/>
              </p14:nvContentPartPr>
              <p14:xfrm>
                <a:off x="6265737" y="4191277"/>
                <a:ext cx="133200" cy="88560"/>
              </p14:xfrm>
            </p:contentPart>
          </mc:Choice>
          <mc:Fallback>
            <p:pic>
              <p:nvPicPr>
                <p:cNvPr id="187" name="Encre 186">
                  <a:extLst>
                    <a:ext uri="{FF2B5EF4-FFF2-40B4-BE49-F238E27FC236}">
                      <a16:creationId xmlns:a16="http://schemas.microsoft.com/office/drawing/2014/main" id="{D6FC8571-103F-4904-B8F3-D44EA2A32CA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56737" y="4182277"/>
                  <a:ext cx="150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8" name="Encre 187">
                  <a:extLst>
                    <a:ext uri="{FF2B5EF4-FFF2-40B4-BE49-F238E27FC236}">
                      <a16:creationId xmlns:a16="http://schemas.microsoft.com/office/drawing/2014/main" id="{0C83AC7B-0F0A-4DDE-A4D2-4F5B23B10098}"/>
                    </a:ext>
                  </a:extLst>
                </p14:cNvPr>
                <p14:cNvContentPartPr/>
                <p14:nvPr/>
              </p14:nvContentPartPr>
              <p14:xfrm>
                <a:off x="6424857" y="4158157"/>
                <a:ext cx="129600" cy="195480"/>
              </p14:xfrm>
            </p:contentPart>
          </mc:Choice>
          <mc:Fallback>
            <p:pic>
              <p:nvPicPr>
                <p:cNvPr id="188" name="Encre 187">
                  <a:extLst>
                    <a:ext uri="{FF2B5EF4-FFF2-40B4-BE49-F238E27FC236}">
                      <a16:creationId xmlns:a16="http://schemas.microsoft.com/office/drawing/2014/main" id="{0C83AC7B-0F0A-4DDE-A4D2-4F5B23B1009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415857" y="4149517"/>
                  <a:ext cx="147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9" name="Encre 188">
                  <a:extLst>
                    <a:ext uri="{FF2B5EF4-FFF2-40B4-BE49-F238E27FC236}">
                      <a16:creationId xmlns:a16="http://schemas.microsoft.com/office/drawing/2014/main" id="{2AE6DAC7-4FCE-44AA-ACEB-8748183D08B0}"/>
                    </a:ext>
                  </a:extLst>
                </p14:cNvPr>
                <p14:cNvContentPartPr/>
                <p14:nvPr/>
              </p14:nvContentPartPr>
              <p14:xfrm>
                <a:off x="6170337" y="4221877"/>
                <a:ext cx="117720" cy="254880"/>
              </p14:xfrm>
            </p:contentPart>
          </mc:Choice>
          <mc:Fallback>
            <p:pic>
              <p:nvPicPr>
                <p:cNvPr id="189" name="Encre 188">
                  <a:extLst>
                    <a:ext uri="{FF2B5EF4-FFF2-40B4-BE49-F238E27FC236}">
                      <a16:creationId xmlns:a16="http://schemas.microsoft.com/office/drawing/2014/main" id="{2AE6DAC7-4FCE-44AA-ACEB-8748183D08B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161337" y="4212877"/>
                  <a:ext cx="135360" cy="27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90" name="Encre 189">
                <a:extLst>
                  <a:ext uri="{FF2B5EF4-FFF2-40B4-BE49-F238E27FC236}">
                    <a16:creationId xmlns:a16="http://schemas.microsoft.com/office/drawing/2014/main" id="{80FD86E5-078A-4579-A205-2F73DD5C7F44}"/>
                  </a:ext>
                </a:extLst>
              </p14:cNvPr>
              <p14:cNvContentPartPr/>
              <p14:nvPr/>
            </p14:nvContentPartPr>
            <p14:xfrm>
              <a:off x="6748497" y="4142317"/>
              <a:ext cx="57600" cy="322920"/>
            </p14:xfrm>
          </p:contentPart>
        </mc:Choice>
        <mc:Fallback>
          <p:pic>
            <p:nvPicPr>
              <p:cNvPr id="190" name="Encre 189">
                <a:extLst>
                  <a:ext uri="{FF2B5EF4-FFF2-40B4-BE49-F238E27FC236}">
                    <a16:creationId xmlns:a16="http://schemas.microsoft.com/office/drawing/2014/main" id="{80FD86E5-078A-4579-A205-2F73DD5C7F44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739857" y="4133677"/>
                <a:ext cx="75240" cy="34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e 194">
            <a:extLst>
              <a:ext uri="{FF2B5EF4-FFF2-40B4-BE49-F238E27FC236}">
                <a16:creationId xmlns:a16="http://schemas.microsoft.com/office/drawing/2014/main" id="{3A9FD756-A6C1-4492-9D1F-5928C59DB82E}"/>
              </a:ext>
            </a:extLst>
          </p:cNvPr>
          <p:cNvGrpSpPr/>
          <p:nvPr/>
        </p:nvGrpSpPr>
        <p:grpSpPr>
          <a:xfrm>
            <a:off x="8032617" y="4150237"/>
            <a:ext cx="729720" cy="390600"/>
            <a:chOff x="8032617" y="4150237"/>
            <a:chExt cx="729720" cy="3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1" name="Encre 190">
                  <a:extLst>
                    <a:ext uri="{FF2B5EF4-FFF2-40B4-BE49-F238E27FC236}">
                      <a16:creationId xmlns:a16="http://schemas.microsoft.com/office/drawing/2014/main" id="{3BF23B7D-AE00-4431-AB79-9EB368539301}"/>
                    </a:ext>
                  </a:extLst>
                </p14:cNvPr>
                <p14:cNvContentPartPr/>
                <p14:nvPr/>
              </p14:nvContentPartPr>
              <p14:xfrm>
                <a:off x="8160417" y="4214317"/>
                <a:ext cx="203040" cy="80280"/>
              </p14:xfrm>
            </p:contentPart>
          </mc:Choice>
          <mc:Fallback>
            <p:pic>
              <p:nvPicPr>
                <p:cNvPr id="191" name="Encre 190">
                  <a:extLst>
                    <a:ext uri="{FF2B5EF4-FFF2-40B4-BE49-F238E27FC236}">
                      <a16:creationId xmlns:a16="http://schemas.microsoft.com/office/drawing/2014/main" id="{3BF23B7D-AE00-4431-AB79-9EB36853930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51777" y="4205317"/>
                  <a:ext cx="220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2" name="Encre 191">
                  <a:extLst>
                    <a:ext uri="{FF2B5EF4-FFF2-40B4-BE49-F238E27FC236}">
                      <a16:creationId xmlns:a16="http://schemas.microsoft.com/office/drawing/2014/main" id="{9545803F-D23F-4625-8F54-0C1E465E5E7E}"/>
                    </a:ext>
                  </a:extLst>
                </p14:cNvPr>
                <p14:cNvContentPartPr/>
                <p14:nvPr/>
              </p14:nvContentPartPr>
              <p14:xfrm>
                <a:off x="8382897" y="4206397"/>
                <a:ext cx="167040" cy="227160"/>
              </p14:xfrm>
            </p:contentPart>
          </mc:Choice>
          <mc:Fallback>
            <p:pic>
              <p:nvPicPr>
                <p:cNvPr id="192" name="Encre 191">
                  <a:extLst>
                    <a:ext uri="{FF2B5EF4-FFF2-40B4-BE49-F238E27FC236}">
                      <a16:creationId xmlns:a16="http://schemas.microsoft.com/office/drawing/2014/main" id="{9545803F-D23F-4625-8F54-0C1E465E5E7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73897" y="4197757"/>
                  <a:ext cx="184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3" name="Encre 192">
                  <a:extLst>
                    <a:ext uri="{FF2B5EF4-FFF2-40B4-BE49-F238E27FC236}">
                      <a16:creationId xmlns:a16="http://schemas.microsoft.com/office/drawing/2014/main" id="{907B70B4-414C-4026-BEC0-F5E1C1E1C07A}"/>
                    </a:ext>
                  </a:extLst>
                </p14:cNvPr>
                <p14:cNvContentPartPr/>
                <p14:nvPr/>
              </p14:nvContentPartPr>
              <p14:xfrm>
                <a:off x="8032617" y="4150237"/>
                <a:ext cx="165240" cy="260640"/>
              </p14:xfrm>
            </p:contentPart>
          </mc:Choice>
          <mc:Fallback>
            <p:pic>
              <p:nvPicPr>
                <p:cNvPr id="193" name="Encre 192">
                  <a:extLst>
                    <a:ext uri="{FF2B5EF4-FFF2-40B4-BE49-F238E27FC236}">
                      <a16:creationId xmlns:a16="http://schemas.microsoft.com/office/drawing/2014/main" id="{907B70B4-414C-4026-BEC0-F5E1C1E1C07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023977" y="4141237"/>
                  <a:ext cx="182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4" name="Encre 193">
                  <a:extLst>
                    <a:ext uri="{FF2B5EF4-FFF2-40B4-BE49-F238E27FC236}">
                      <a16:creationId xmlns:a16="http://schemas.microsoft.com/office/drawing/2014/main" id="{0DAA6771-3AC9-4954-8C77-020B8A400FC2}"/>
                    </a:ext>
                  </a:extLst>
                </p14:cNvPr>
                <p14:cNvContentPartPr/>
                <p14:nvPr/>
              </p14:nvContentPartPr>
              <p14:xfrm>
                <a:off x="8646057" y="4154197"/>
                <a:ext cx="116280" cy="386640"/>
              </p14:xfrm>
            </p:contentPart>
          </mc:Choice>
          <mc:Fallback>
            <p:pic>
              <p:nvPicPr>
                <p:cNvPr id="194" name="Encre 193">
                  <a:extLst>
                    <a:ext uri="{FF2B5EF4-FFF2-40B4-BE49-F238E27FC236}">
                      <a16:creationId xmlns:a16="http://schemas.microsoft.com/office/drawing/2014/main" id="{0DAA6771-3AC9-4954-8C77-020B8A400FC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637417" y="4145197"/>
                  <a:ext cx="133920" cy="40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e 208">
            <a:extLst>
              <a:ext uri="{FF2B5EF4-FFF2-40B4-BE49-F238E27FC236}">
                <a16:creationId xmlns:a16="http://schemas.microsoft.com/office/drawing/2014/main" id="{D0CC484B-9F46-4BF1-9FE0-952714455391}"/>
              </a:ext>
            </a:extLst>
          </p:cNvPr>
          <p:cNvGrpSpPr/>
          <p:nvPr/>
        </p:nvGrpSpPr>
        <p:grpSpPr>
          <a:xfrm>
            <a:off x="1109457" y="1796917"/>
            <a:ext cx="1976040" cy="1141920"/>
            <a:chOff x="1109457" y="1796917"/>
            <a:chExt cx="1976040" cy="11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8" name="Encre 197">
                  <a:extLst>
                    <a:ext uri="{FF2B5EF4-FFF2-40B4-BE49-F238E27FC236}">
                      <a16:creationId xmlns:a16="http://schemas.microsoft.com/office/drawing/2014/main" id="{351D0880-CBC0-4A0F-B18A-4B7A3A1578E7}"/>
                    </a:ext>
                  </a:extLst>
                </p14:cNvPr>
                <p14:cNvContentPartPr/>
                <p14:nvPr/>
              </p14:nvContentPartPr>
              <p14:xfrm>
                <a:off x="2559897" y="2529877"/>
                <a:ext cx="46800" cy="22320"/>
              </p14:xfrm>
            </p:contentPart>
          </mc:Choice>
          <mc:Fallback>
            <p:pic>
              <p:nvPicPr>
                <p:cNvPr id="198" name="Encre 197">
                  <a:extLst>
                    <a:ext uri="{FF2B5EF4-FFF2-40B4-BE49-F238E27FC236}">
                      <a16:creationId xmlns:a16="http://schemas.microsoft.com/office/drawing/2014/main" id="{351D0880-CBC0-4A0F-B18A-4B7A3A1578E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551257" y="2521237"/>
                  <a:ext cx="64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9" name="Encre 198">
                  <a:extLst>
                    <a:ext uri="{FF2B5EF4-FFF2-40B4-BE49-F238E27FC236}">
                      <a16:creationId xmlns:a16="http://schemas.microsoft.com/office/drawing/2014/main" id="{7A013EBC-D013-4D2F-8EF0-E31ADA19F2EB}"/>
                    </a:ext>
                  </a:extLst>
                </p14:cNvPr>
                <p14:cNvContentPartPr/>
                <p14:nvPr/>
              </p14:nvContentPartPr>
              <p14:xfrm>
                <a:off x="1109457" y="2063317"/>
                <a:ext cx="160200" cy="342360"/>
              </p14:xfrm>
            </p:contentPart>
          </mc:Choice>
          <mc:Fallback>
            <p:pic>
              <p:nvPicPr>
                <p:cNvPr id="199" name="Encre 198">
                  <a:extLst>
                    <a:ext uri="{FF2B5EF4-FFF2-40B4-BE49-F238E27FC236}">
                      <a16:creationId xmlns:a16="http://schemas.microsoft.com/office/drawing/2014/main" id="{7A013EBC-D013-4D2F-8EF0-E31ADA19F2E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0817" y="2054677"/>
                  <a:ext cx="1778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0" name="Encre 199">
                  <a:extLst>
                    <a:ext uri="{FF2B5EF4-FFF2-40B4-BE49-F238E27FC236}">
                      <a16:creationId xmlns:a16="http://schemas.microsoft.com/office/drawing/2014/main" id="{6ECF1A01-E232-4FB5-8BD0-7F267BA18E7A}"/>
                    </a:ext>
                  </a:extLst>
                </p14:cNvPr>
                <p14:cNvContentPartPr/>
                <p14:nvPr/>
              </p14:nvContentPartPr>
              <p14:xfrm>
                <a:off x="1302417" y="2044597"/>
                <a:ext cx="619920" cy="313560"/>
              </p14:xfrm>
            </p:contentPart>
          </mc:Choice>
          <mc:Fallback>
            <p:pic>
              <p:nvPicPr>
                <p:cNvPr id="200" name="Encre 199">
                  <a:extLst>
                    <a:ext uri="{FF2B5EF4-FFF2-40B4-BE49-F238E27FC236}">
                      <a16:creationId xmlns:a16="http://schemas.microsoft.com/office/drawing/2014/main" id="{6ECF1A01-E232-4FB5-8BD0-7F267BA18E7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293777" y="2035957"/>
                  <a:ext cx="6375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1" name="Encre 200">
                  <a:extLst>
                    <a:ext uri="{FF2B5EF4-FFF2-40B4-BE49-F238E27FC236}">
                      <a16:creationId xmlns:a16="http://schemas.microsoft.com/office/drawing/2014/main" id="{A5B457F3-CC09-4335-B952-86DA34C3ECE4}"/>
                    </a:ext>
                  </a:extLst>
                </p14:cNvPr>
                <p14:cNvContentPartPr/>
                <p14:nvPr/>
              </p14:nvContentPartPr>
              <p14:xfrm>
                <a:off x="1909377" y="1796917"/>
                <a:ext cx="12600" cy="360"/>
              </p14:xfrm>
            </p:contentPart>
          </mc:Choice>
          <mc:Fallback>
            <p:pic>
              <p:nvPicPr>
                <p:cNvPr id="201" name="Encre 200">
                  <a:extLst>
                    <a:ext uri="{FF2B5EF4-FFF2-40B4-BE49-F238E27FC236}">
                      <a16:creationId xmlns:a16="http://schemas.microsoft.com/office/drawing/2014/main" id="{A5B457F3-CC09-4335-B952-86DA34C3ECE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900377" y="1787917"/>
                  <a:ext cx="30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2" name="Encre 201">
                  <a:extLst>
                    <a:ext uri="{FF2B5EF4-FFF2-40B4-BE49-F238E27FC236}">
                      <a16:creationId xmlns:a16="http://schemas.microsoft.com/office/drawing/2014/main" id="{DB744AEE-A240-45C3-A1E3-9CB9F1ECCE24}"/>
                    </a:ext>
                  </a:extLst>
                </p14:cNvPr>
                <p14:cNvContentPartPr/>
                <p14:nvPr/>
              </p14:nvContentPartPr>
              <p14:xfrm>
                <a:off x="1995057" y="1797997"/>
                <a:ext cx="533160" cy="261000"/>
              </p14:xfrm>
            </p:contentPart>
          </mc:Choice>
          <mc:Fallback>
            <p:pic>
              <p:nvPicPr>
                <p:cNvPr id="202" name="Encre 201">
                  <a:extLst>
                    <a:ext uri="{FF2B5EF4-FFF2-40B4-BE49-F238E27FC236}">
                      <a16:creationId xmlns:a16="http://schemas.microsoft.com/office/drawing/2014/main" id="{DB744AEE-A240-45C3-A1E3-9CB9F1ECCE2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986057" y="1788997"/>
                  <a:ext cx="550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3" name="Encre 202">
                  <a:extLst>
                    <a:ext uri="{FF2B5EF4-FFF2-40B4-BE49-F238E27FC236}">
                      <a16:creationId xmlns:a16="http://schemas.microsoft.com/office/drawing/2014/main" id="{90DFBA53-DC6B-460D-9F6D-38C11C62EBB4}"/>
                    </a:ext>
                  </a:extLst>
                </p14:cNvPr>
                <p14:cNvContentPartPr/>
                <p14:nvPr/>
              </p14:nvContentPartPr>
              <p14:xfrm>
                <a:off x="1305297" y="2497477"/>
                <a:ext cx="879120" cy="441360"/>
              </p14:xfrm>
            </p:contentPart>
          </mc:Choice>
          <mc:Fallback>
            <p:pic>
              <p:nvPicPr>
                <p:cNvPr id="203" name="Encre 202">
                  <a:extLst>
                    <a:ext uri="{FF2B5EF4-FFF2-40B4-BE49-F238E27FC236}">
                      <a16:creationId xmlns:a16="http://schemas.microsoft.com/office/drawing/2014/main" id="{90DFBA53-DC6B-460D-9F6D-38C11C62EBB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296657" y="2488477"/>
                  <a:ext cx="8967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4" name="Encre 203">
                  <a:extLst>
                    <a:ext uri="{FF2B5EF4-FFF2-40B4-BE49-F238E27FC236}">
                      <a16:creationId xmlns:a16="http://schemas.microsoft.com/office/drawing/2014/main" id="{F400661C-F5D9-47FC-8213-B6CCC789E65D}"/>
                    </a:ext>
                  </a:extLst>
                </p14:cNvPr>
                <p14:cNvContentPartPr/>
                <p14:nvPr/>
              </p14:nvContentPartPr>
              <p14:xfrm>
                <a:off x="2123577" y="2305597"/>
                <a:ext cx="36720" cy="19800"/>
              </p14:xfrm>
            </p:contentPart>
          </mc:Choice>
          <mc:Fallback>
            <p:pic>
              <p:nvPicPr>
                <p:cNvPr id="204" name="Encre 203">
                  <a:extLst>
                    <a:ext uri="{FF2B5EF4-FFF2-40B4-BE49-F238E27FC236}">
                      <a16:creationId xmlns:a16="http://schemas.microsoft.com/office/drawing/2014/main" id="{F400661C-F5D9-47FC-8213-B6CCC789E65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114577" y="2296957"/>
                  <a:ext cx="54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5" name="Encre 204">
                  <a:extLst>
                    <a:ext uri="{FF2B5EF4-FFF2-40B4-BE49-F238E27FC236}">
                      <a16:creationId xmlns:a16="http://schemas.microsoft.com/office/drawing/2014/main" id="{210ECBA1-E4AA-48ED-BC71-42BD57D63782}"/>
                    </a:ext>
                  </a:extLst>
                </p14:cNvPr>
                <p14:cNvContentPartPr/>
                <p14:nvPr/>
              </p14:nvContentPartPr>
              <p14:xfrm>
                <a:off x="2211417" y="2225677"/>
                <a:ext cx="523800" cy="407160"/>
              </p14:xfrm>
            </p:contentPart>
          </mc:Choice>
          <mc:Fallback>
            <p:pic>
              <p:nvPicPr>
                <p:cNvPr id="205" name="Encre 204">
                  <a:extLst>
                    <a:ext uri="{FF2B5EF4-FFF2-40B4-BE49-F238E27FC236}">
                      <a16:creationId xmlns:a16="http://schemas.microsoft.com/office/drawing/2014/main" id="{210ECBA1-E4AA-48ED-BC71-42BD57D6378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202777" y="2216677"/>
                  <a:ext cx="5414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6" name="Encre 205">
                  <a:extLst>
                    <a:ext uri="{FF2B5EF4-FFF2-40B4-BE49-F238E27FC236}">
                      <a16:creationId xmlns:a16="http://schemas.microsoft.com/office/drawing/2014/main" id="{9C89C2DC-316D-4A50-AED9-A482B3DDECE7}"/>
                    </a:ext>
                  </a:extLst>
                </p14:cNvPr>
                <p14:cNvContentPartPr/>
                <p14:nvPr/>
              </p14:nvContentPartPr>
              <p14:xfrm>
                <a:off x="2535417" y="1979437"/>
                <a:ext cx="168120" cy="146160"/>
              </p14:xfrm>
            </p:contentPart>
          </mc:Choice>
          <mc:Fallback>
            <p:pic>
              <p:nvPicPr>
                <p:cNvPr id="206" name="Encre 205">
                  <a:extLst>
                    <a:ext uri="{FF2B5EF4-FFF2-40B4-BE49-F238E27FC236}">
                      <a16:creationId xmlns:a16="http://schemas.microsoft.com/office/drawing/2014/main" id="{9C89C2DC-316D-4A50-AED9-A482B3DDECE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526777" y="1970797"/>
                  <a:ext cx="185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7" name="Encre 206">
                  <a:extLst>
                    <a:ext uri="{FF2B5EF4-FFF2-40B4-BE49-F238E27FC236}">
                      <a16:creationId xmlns:a16="http://schemas.microsoft.com/office/drawing/2014/main" id="{46A95569-C1F9-4525-839E-43BA38191751}"/>
                    </a:ext>
                  </a:extLst>
                </p14:cNvPr>
                <p14:cNvContentPartPr/>
                <p14:nvPr/>
              </p14:nvContentPartPr>
              <p14:xfrm>
                <a:off x="2933937" y="1860277"/>
                <a:ext cx="128520" cy="259920"/>
              </p14:xfrm>
            </p:contentPart>
          </mc:Choice>
          <mc:Fallback>
            <p:pic>
              <p:nvPicPr>
                <p:cNvPr id="207" name="Encre 206">
                  <a:extLst>
                    <a:ext uri="{FF2B5EF4-FFF2-40B4-BE49-F238E27FC236}">
                      <a16:creationId xmlns:a16="http://schemas.microsoft.com/office/drawing/2014/main" id="{46A95569-C1F9-4525-839E-43BA3819175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924937" y="1851277"/>
                  <a:ext cx="1461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8" name="Encre 207">
                  <a:extLst>
                    <a:ext uri="{FF2B5EF4-FFF2-40B4-BE49-F238E27FC236}">
                      <a16:creationId xmlns:a16="http://schemas.microsoft.com/office/drawing/2014/main" id="{831C1DEE-8B16-4CB8-858A-257FF32E2BD4}"/>
                    </a:ext>
                  </a:extLst>
                </p14:cNvPr>
                <p14:cNvContentPartPr/>
                <p14:nvPr/>
              </p14:nvContentPartPr>
              <p14:xfrm>
                <a:off x="3078657" y="2202277"/>
                <a:ext cx="6840" cy="24840"/>
              </p14:xfrm>
            </p:contentPart>
          </mc:Choice>
          <mc:Fallback>
            <p:pic>
              <p:nvPicPr>
                <p:cNvPr id="208" name="Encre 207">
                  <a:extLst>
                    <a:ext uri="{FF2B5EF4-FFF2-40B4-BE49-F238E27FC236}">
                      <a16:creationId xmlns:a16="http://schemas.microsoft.com/office/drawing/2014/main" id="{831C1DEE-8B16-4CB8-858A-257FF32E2BD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069657" y="2193277"/>
                  <a:ext cx="24480" cy="4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64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DD2FA2E3-30AA-4DDB-8413-DC91E012BA1F}"/>
              </a:ext>
            </a:extLst>
          </p:cNvPr>
          <p:cNvSpPr txBox="1"/>
          <p:nvPr/>
        </p:nvSpPr>
        <p:spPr>
          <a:xfrm>
            <a:off x="632520" y="26196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Exercice n°36 page 46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B0D002-685A-4FCA-B3AC-D70DB38ED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37" y="438975"/>
            <a:ext cx="3398128" cy="2341953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F6EE0105-8F5B-4740-BEC9-E76C8D1B369D}"/>
              </a:ext>
            </a:extLst>
          </p:cNvPr>
          <p:cNvGrpSpPr/>
          <p:nvPr/>
        </p:nvGrpSpPr>
        <p:grpSpPr>
          <a:xfrm>
            <a:off x="4505143" y="461263"/>
            <a:ext cx="294480" cy="252360"/>
            <a:chOff x="4505143" y="461263"/>
            <a:chExt cx="29448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74D5DFC6-1664-4EE1-8F67-E6374EA408DA}"/>
                    </a:ext>
                  </a:extLst>
                </p14:cNvPr>
                <p14:cNvContentPartPr/>
                <p14:nvPr/>
              </p14:nvContentPartPr>
              <p14:xfrm>
                <a:off x="4505143" y="575383"/>
                <a:ext cx="146880" cy="77760"/>
              </p14:xfrm>
            </p:contentPart>
          </mc:Choice>
          <mc:Fallback xmlns=""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74D5DFC6-1664-4EE1-8F67-E6374EA408D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87143" y="557383"/>
                  <a:ext cx="182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2E9326C8-2218-4060-BAF7-16CEE1C23B45}"/>
                    </a:ext>
                  </a:extLst>
                </p14:cNvPr>
                <p14:cNvContentPartPr/>
                <p14:nvPr/>
              </p14:nvContentPartPr>
              <p14:xfrm>
                <a:off x="4728343" y="461263"/>
                <a:ext cx="71280" cy="252360"/>
              </p14:xfrm>
            </p:contentPart>
          </mc:Choice>
          <mc:Fallback xmlns="">
            <p:pic>
              <p:nvPicPr>
                <p:cNvPr id="7" name="Encre 6">
                  <a:extLst>
                    <a:ext uri="{FF2B5EF4-FFF2-40B4-BE49-F238E27FC236}">
                      <a16:creationId xmlns:a16="http://schemas.microsoft.com/office/drawing/2014/main" id="{2E9326C8-2218-4060-BAF7-16CEE1C23B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10343" y="443263"/>
                  <a:ext cx="106920" cy="28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84DAC5C0-FA59-4E08-B659-555B8D269C21}"/>
              </a:ext>
            </a:extLst>
          </p:cNvPr>
          <p:cNvGrpSpPr/>
          <p:nvPr/>
        </p:nvGrpSpPr>
        <p:grpSpPr>
          <a:xfrm>
            <a:off x="5154943" y="461263"/>
            <a:ext cx="324000" cy="238320"/>
            <a:chOff x="5154943" y="461263"/>
            <a:chExt cx="32400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B858B67E-230A-4035-AA91-54052102B995}"/>
                    </a:ext>
                  </a:extLst>
                </p14:cNvPr>
                <p14:cNvContentPartPr/>
                <p14:nvPr/>
              </p14:nvContentPartPr>
              <p14:xfrm>
                <a:off x="5154943" y="478543"/>
                <a:ext cx="18000" cy="18216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B858B67E-230A-4035-AA91-54052102B99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36943" y="460903"/>
                  <a:ext cx="53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8939932F-D304-4EBF-B3FB-E7A9858AE527}"/>
                    </a:ext>
                  </a:extLst>
                </p14:cNvPr>
                <p14:cNvContentPartPr/>
                <p14:nvPr/>
              </p14:nvContentPartPr>
              <p14:xfrm>
                <a:off x="5242063" y="461263"/>
                <a:ext cx="19440" cy="17712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8939932F-D304-4EBF-B3FB-E7A9858AE52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24423" y="443263"/>
                  <a:ext cx="55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C68E5325-7F0A-4639-B58A-44BBEB063CEA}"/>
                    </a:ext>
                  </a:extLst>
                </p14:cNvPr>
                <p14:cNvContentPartPr/>
                <p14:nvPr/>
              </p14:nvContentPartPr>
              <p14:xfrm>
                <a:off x="5163943" y="539743"/>
                <a:ext cx="130320" cy="900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C68E5325-7F0A-4639-B58A-44BBEB063CE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45943" y="521743"/>
                  <a:ext cx="165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49847BC9-8E88-4239-8EC4-A6F158BAAA03}"/>
                    </a:ext>
                  </a:extLst>
                </p14:cNvPr>
                <p14:cNvContentPartPr/>
                <p14:nvPr/>
              </p14:nvContentPartPr>
              <p14:xfrm>
                <a:off x="5371303" y="582943"/>
                <a:ext cx="107640" cy="11664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49847BC9-8E88-4239-8EC4-A6F158BAAA0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53663" y="564943"/>
                  <a:ext cx="14328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CCADEB4-E122-4C4E-910D-7FC167024469}"/>
              </a:ext>
            </a:extLst>
          </p:cNvPr>
          <p:cNvGrpSpPr/>
          <p:nvPr/>
        </p:nvGrpSpPr>
        <p:grpSpPr>
          <a:xfrm>
            <a:off x="5648143" y="261103"/>
            <a:ext cx="1421280" cy="500040"/>
            <a:chOff x="5648143" y="261103"/>
            <a:chExt cx="142128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317E56CF-1F43-45A8-9B47-96C99168ABB3}"/>
                    </a:ext>
                  </a:extLst>
                </p14:cNvPr>
                <p14:cNvContentPartPr/>
                <p14:nvPr/>
              </p14:nvContentPartPr>
              <p14:xfrm>
                <a:off x="5648143" y="471343"/>
                <a:ext cx="185040" cy="18828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317E56CF-1F43-45A8-9B47-96C99168ABB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30503" y="453703"/>
                  <a:ext cx="220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A7CCAE0C-AE60-4832-A797-40BCFFF52D3F}"/>
                    </a:ext>
                  </a:extLst>
                </p14:cNvPr>
                <p14:cNvContentPartPr/>
                <p14:nvPr/>
              </p14:nvContentPartPr>
              <p14:xfrm>
                <a:off x="5979343" y="374143"/>
                <a:ext cx="86040" cy="1836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A7CCAE0C-AE60-4832-A797-40BCFFF52D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61703" y="356503"/>
                  <a:ext cx="121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6F9822D3-5FD7-483B-B6B0-B2BCB15E34BC}"/>
                    </a:ext>
                  </a:extLst>
                </p14:cNvPr>
                <p14:cNvContentPartPr/>
                <p14:nvPr/>
              </p14:nvContentPartPr>
              <p14:xfrm>
                <a:off x="5993743" y="295663"/>
                <a:ext cx="50040" cy="15696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6F9822D3-5FD7-483B-B6B0-B2BCB15E34B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76103" y="277663"/>
                  <a:ext cx="85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7FBD4C67-1A10-4918-A508-C482F2DE8686}"/>
                    </a:ext>
                  </a:extLst>
                </p14:cNvPr>
                <p14:cNvContentPartPr/>
                <p14:nvPr/>
              </p14:nvContentPartPr>
              <p14:xfrm>
                <a:off x="5995543" y="261103"/>
                <a:ext cx="303120" cy="50004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7FBD4C67-1A10-4918-A508-C482F2DE868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77543" y="243103"/>
                  <a:ext cx="33876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948EC48A-2E54-4BF1-92C8-8D6498F31709}"/>
                    </a:ext>
                  </a:extLst>
                </p14:cNvPr>
                <p14:cNvContentPartPr/>
                <p14:nvPr/>
              </p14:nvContentPartPr>
              <p14:xfrm>
                <a:off x="6409183" y="469903"/>
                <a:ext cx="9000" cy="17352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948EC48A-2E54-4BF1-92C8-8D6498F317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91183" y="452263"/>
                  <a:ext cx="44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47CD6BBA-7511-4A57-A76E-5DBBD963B8BE}"/>
                    </a:ext>
                  </a:extLst>
                </p14:cNvPr>
                <p14:cNvContentPartPr/>
                <p14:nvPr/>
              </p14:nvContentPartPr>
              <p14:xfrm>
                <a:off x="6504943" y="426343"/>
                <a:ext cx="32040" cy="18756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47CD6BBA-7511-4A57-A76E-5DBBD963B8B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487303" y="408343"/>
                  <a:ext cx="67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88905BC9-9C8B-46DA-A5D5-E95E7E059A57}"/>
                    </a:ext>
                  </a:extLst>
                </p14:cNvPr>
                <p14:cNvContentPartPr/>
                <p14:nvPr/>
              </p14:nvContentPartPr>
              <p14:xfrm>
                <a:off x="6428983" y="516703"/>
                <a:ext cx="119520" cy="2340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88905BC9-9C8B-46DA-A5D5-E95E7E059A5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410983" y="498703"/>
                  <a:ext cx="155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EDAB3246-B02A-4C4D-BFC9-8F15472A8622}"/>
                    </a:ext>
                  </a:extLst>
                </p14:cNvPr>
                <p14:cNvContentPartPr/>
                <p14:nvPr/>
              </p14:nvContentPartPr>
              <p14:xfrm>
                <a:off x="6653263" y="532543"/>
                <a:ext cx="121320" cy="11196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EDAB3246-B02A-4C4D-BFC9-8F15472A862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35263" y="514903"/>
                  <a:ext cx="156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074171AF-6666-47B6-A9EF-C783538A37BC}"/>
                    </a:ext>
                  </a:extLst>
                </p14:cNvPr>
                <p14:cNvContentPartPr/>
                <p14:nvPr/>
              </p14:nvContentPartPr>
              <p14:xfrm>
                <a:off x="6854143" y="435703"/>
                <a:ext cx="215280" cy="20052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074171AF-6666-47B6-A9EF-C783538A37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36503" y="418063"/>
                  <a:ext cx="25092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CB66B25-BBC3-42F1-9694-ED12C9C1C8FC}"/>
              </a:ext>
            </a:extLst>
          </p:cNvPr>
          <p:cNvGrpSpPr/>
          <p:nvPr/>
        </p:nvGrpSpPr>
        <p:grpSpPr>
          <a:xfrm>
            <a:off x="5807623" y="921343"/>
            <a:ext cx="599040" cy="283320"/>
            <a:chOff x="5807623" y="921343"/>
            <a:chExt cx="59904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F69BA3BA-FA96-4A48-8FC0-F2455B3F0071}"/>
                    </a:ext>
                  </a:extLst>
                </p14:cNvPr>
                <p14:cNvContentPartPr/>
                <p14:nvPr/>
              </p14:nvContentPartPr>
              <p14:xfrm>
                <a:off x="5807623" y="921343"/>
                <a:ext cx="236160" cy="28332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F69BA3BA-FA96-4A48-8FC0-F2455B3F007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89983" y="903343"/>
                  <a:ext cx="271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D14F9EF0-F6D1-4C6C-B0B3-CBB4CBC9D525}"/>
                    </a:ext>
                  </a:extLst>
                </p14:cNvPr>
                <p14:cNvContentPartPr/>
                <p14:nvPr/>
              </p14:nvContentPartPr>
              <p14:xfrm>
                <a:off x="6103903" y="932143"/>
                <a:ext cx="192600" cy="200880"/>
              </p14:xfrm>
            </p:contentPart>
          </mc:Choice>
          <mc:Fallback xmlns=""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D14F9EF0-F6D1-4C6C-B0B3-CBB4CBC9D52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85903" y="914143"/>
                  <a:ext cx="228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4ED74F41-1AD1-4C2E-B390-20222B6F8868}"/>
                    </a:ext>
                  </a:extLst>
                </p14:cNvPr>
                <p14:cNvContentPartPr/>
                <p14:nvPr/>
              </p14:nvContentPartPr>
              <p14:xfrm>
                <a:off x="6306583" y="1097023"/>
                <a:ext cx="100080" cy="10008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4ED74F41-1AD1-4C2E-B390-20222B6F886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88943" y="1079383"/>
                  <a:ext cx="13572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4DA7A125-BA66-45C9-8464-2D4C35CA8E11}"/>
              </a:ext>
            </a:extLst>
          </p:cNvPr>
          <p:cNvGrpSpPr/>
          <p:nvPr/>
        </p:nvGrpSpPr>
        <p:grpSpPr>
          <a:xfrm>
            <a:off x="6560383" y="920623"/>
            <a:ext cx="727200" cy="358200"/>
            <a:chOff x="6560383" y="920623"/>
            <a:chExt cx="72720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FD16C1F9-1352-46B5-9EEA-792BAA922BC4}"/>
                    </a:ext>
                  </a:extLst>
                </p14:cNvPr>
                <p14:cNvContentPartPr/>
                <p14:nvPr/>
              </p14:nvContentPartPr>
              <p14:xfrm>
                <a:off x="6562543" y="931423"/>
                <a:ext cx="29880" cy="24732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FD16C1F9-1352-46B5-9EEA-792BAA922B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44543" y="913783"/>
                  <a:ext cx="655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0B1FF035-D415-4EB3-83D6-9BE748C16322}"/>
                    </a:ext>
                  </a:extLst>
                </p14:cNvPr>
                <p14:cNvContentPartPr/>
                <p14:nvPr/>
              </p14:nvContentPartPr>
              <p14:xfrm>
                <a:off x="6659023" y="928183"/>
                <a:ext cx="13320" cy="19476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0B1FF035-D415-4EB3-83D6-9BE748C1632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41383" y="910183"/>
                  <a:ext cx="48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CBA94890-59ED-4BFF-AB02-43DD91048EB0}"/>
                    </a:ext>
                  </a:extLst>
                </p14:cNvPr>
                <p14:cNvContentPartPr/>
                <p14:nvPr/>
              </p14:nvContentPartPr>
              <p14:xfrm>
                <a:off x="6560383" y="1038703"/>
                <a:ext cx="136080" cy="41040"/>
              </p14:xfrm>
            </p:contentPart>
          </mc:Choice>
          <mc:Fallback xmlns=""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CBA94890-59ED-4BFF-AB02-43DD91048EB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42743" y="1021063"/>
                  <a:ext cx="171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6E094523-2233-4888-8B58-11BAADB6F2F0}"/>
                    </a:ext>
                  </a:extLst>
                </p14:cNvPr>
                <p14:cNvContentPartPr/>
                <p14:nvPr/>
              </p14:nvContentPartPr>
              <p14:xfrm>
                <a:off x="6766303" y="1027183"/>
                <a:ext cx="61200" cy="16128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6E094523-2233-4888-8B58-11BAADB6F2F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748663" y="1009543"/>
                  <a:ext cx="96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75E5BD69-A3AF-4903-B651-01040EC19BC1}"/>
                    </a:ext>
                  </a:extLst>
                </p14:cNvPr>
                <p14:cNvContentPartPr/>
                <p14:nvPr/>
              </p14:nvContentPartPr>
              <p14:xfrm>
                <a:off x="6936583" y="943663"/>
                <a:ext cx="143280" cy="21420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75E5BD69-A3AF-4903-B651-01040EC19BC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18583" y="926023"/>
                  <a:ext cx="178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07402509-E5E9-4E3E-862E-9D57DFEA0FF1}"/>
                    </a:ext>
                  </a:extLst>
                </p14:cNvPr>
                <p14:cNvContentPartPr/>
                <p14:nvPr/>
              </p14:nvContentPartPr>
              <p14:xfrm>
                <a:off x="7126303" y="1131583"/>
                <a:ext cx="87840" cy="14724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07402509-E5E9-4E3E-862E-9D57DFEA0FF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08663" y="1113943"/>
                  <a:ext cx="123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004C188E-FCA9-4C09-9C35-C015F23EF2E1}"/>
                    </a:ext>
                  </a:extLst>
                </p14:cNvPr>
                <p14:cNvContentPartPr/>
                <p14:nvPr/>
              </p14:nvContentPartPr>
              <p14:xfrm>
                <a:off x="7227823" y="920623"/>
                <a:ext cx="59760" cy="252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004C188E-FCA9-4C09-9C35-C015F23EF2E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09823" y="902983"/>
                  <a:ext cx="954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D5DC367B-4648-46B8-B846-9F2CCD1F764E}"/>
              </a:ext>
            </a:extLst>
          </p:cNvPr>
          <p:cNvGrpSpPr/>
          <p:nvPr/>
        </p:nvGrpSpPr>
        <p:grpSpPr>
          <a:xfrm>
            <a:off x="4467343" y="914143"/>
            <a:ext cx="656640" cy="308880"/>
            <a:chOff x="4467343" y="914143"/>
            <a:chExt cx="65664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1C49C81E-18CC-4FD3-AC01-49FAA33F3E0B}"/>
                    </a:ext>
                  </a:extLst>
                </p14:cNvPr>
                <p14:cNvContentPartPr/>
                <p14:nvPr/>
              </p14:nvContentPartPr>
              <p14:xfrm>
                <a:off x="4467343" y="918103"/>
                <a:ext cx="174600" cy="24048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1C49C81E-18CC-4FD3-AC01-49FAA33F3E0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49343" y="900463"/>
                  <a:ext cx="2102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D2983AAB-BA4D-4094-8BA7-CF7498DFCBD9}"/>
                    </a:ext>
                  </a:extLst>
                </p14:cNvPr>
                <p14:cNvContentPartPr/>
                <p14:nvPr/>
              </p14:nvContentPartPr>
              <p14:xfrm>
                <a:off x="4652743" y="1098103"/>
                <a:ext cx="73440" cy="12492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D2983AAB-BA4D-4094-8BA7-CF7498DFCBD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35103" y="1080103"/>
                  <a:ext cx="109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A92219EC-0CF6-41A1-8C95-E68B8C6D5997}"/>
                    </a:ext>
                  </a:extLst>
                </p14:cNvPr>
                <p14:cNvContentPartPr/>
                <p14:nvPr/>
              </p14:nvContentPartPr>
              <p14:xfrm>
                <a:off x="4850383" y="922783"/>
                <a:ext cx="17640" cy="249120"/>
              </p14:xfrm>
            </p:contentPart>
          </mc:Choice>
          <mc:Fallback xmlns=""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A92219EC-0CF6-41A1-8C95-E68B8C6D599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32743" y="904783"/>
                  <a:ext cx="532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13148174-4DCF-46A1-A24F-1200C0D233AA}"/>
                    </a:ext>
                  </a:extLst>
                </p14:cNvPr>
                <p14:cNvContentPartPr/>
                <p14:nvPr/>
              </p14:nvContentPartPr>
              <p14:xfrm>
                <a:off x="4949383" y="914143"/>
                <a:ext cx="23400" cy="22932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13148174-4DCF-46A1-A24F-1200C0D233A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31383" y="896143"/>
                  <a:ext cx="590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Encre 43">
                  <a:extLst>
                    <a:ext uri="{FF2B5EF4-FFF2-40B4-BE49-F238E27FC236}">
                      <a16:creationId xmlns:a16="http://schemas.microsoft.com/office/drawing/2014/main" id="{F71C6301-63C0-4E65-B365-CB1B16808533}"/>
                    </a:ext>
                  </a:extLst>
                </p14:cNvPr>
                <p14:cNvContentPartPr/>
                <p14:nvPr/>
              </p14:nvContentPartPr>
              <p14:xfrm>
                <a:off x="4871983" y="1053463"/>
                <a:ext cx="118080" cy="26280"/>
              </p14:xfrm>
            </p:contentPart>
          </mc:Choice>
          <mc:Fallback xmlns="">
            <p:pic>
              <p:nvPicPr>
                <p:cNvPr id="44" name="Encre 43">
                  <a:extLst>
                    <a:ext uri="{FF2B5EF4-FFF2-40B4-BE49-F238E27FC236}">
                      <a16:creationId xmlns:a16="http://schemas.microsoft.com/office/drawing/2014/main" id="{F71C6301-63C0-4E65-B365-CB1B1680853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53983" y="1035823"/>
                  <a:ext cx="153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526E50C5-CB3C-4F4E-9B0B-7AF6FAA27757}"/>
                    </a:ext>
                  </a:extLst>
                </p14:cNvPr>
                <p14:cNvContentPartPr/>
                <p14:nvPr/>
              </p14:nvContentPartPr>
              <p14:xfrm>
                <a:off x="5056303" y="1067143"/>
                <a:ext cx="67680" cy="15048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526E50C5-CB3C-4F4E-9B0B-7AF6FAA2775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38303" y="1049143"/>
                  <a:ext cx="10332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B7F3B4F1-7035-4AE2-8DBA-0A66EA3FD65C}"/>
              </a:ext>
            </a:extLst>
          </p:cNvPr>
          <p:cNvGrpSpPr/>
          <p:nvPr/>
        </p:nvGrpSpPr>
        <p:grpSpPr>
          <a:xfrm>
            <a:off x="5269423" y="979663"/>
            <a:ext cx="237240" cy="283680"/>
            <a:chOff x="5269423" y="979663"/>
            <a:chExt cx="23724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EDCB7297-F288-4AE3-8A59-89C3FF69860F}"/>
                    </a:ext>
                  </a:extLst>
                </p14:cNvPr>
                <p14:cNvContentPartPr/>
                <p14:nvPr/>
              </p14:nvContentPartPr>
              <p14:xfrm>
                <a:off x="5269423" y="979663"/>
                <a:ext cx="138240" cy="17928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EDCB7297-F288-4AE3-8A59-89C3FF69860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251423" y="962023"/>
                  <a:ext cx="173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9065BBF5-29F8-4A6D-A0DF-E33AD6F4FBE0}"/>
                    </a:ext>
                  </a:extLst>
                </p14:cNvPr>
                <p14:cNvContentPartPr/>
                <p14:nvPr/>
              </p14:nvContentPartPr>
              <p14:xfrm>
                <a:off x="5412703" y="1125103"/>
                <a:ext cx="93960" cy="13824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9065BBF5-29F8-4A6D-A0DF-E33AD6F4FBE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394703" y="1107463"/>
                  <a:ext cx="129600" cy="17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BDDD8F86-596F-4269-855B-F4BB77B8CAA5}"/>
                  </a:ext>
                </a:extLst>
              </p14:cNvPr>
              <p14:cNvContentPartPr/>
              <p14:nvPr/>
            </p14:nvContentPartPr>
            <p14:xfrm>
              <a:off x="5203183" y="721903"/>
              <a:ext cx="484560" cy="26640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BDDD8F86-596F-4269-855B-F4BB77B8CAA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185543" y="704263"/>
                <a:ext cx="5202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2" name="Encre 51">
                <a:extLst>
                  <a:ext uri="{FF2B5EF4-FFF2-40B4-BE49-F238E27FC236}">
                    <a16:creationId xmlns:a16="http://schemas.microsoft.com/office/drawing/2014/main" id="{B92D1B4E-0AAE-497A-99A2-352A8650F7DB}"/>
                  </a:ext>
                </a:extLst>
              </p14:cNvPr>
              <p14:cNvContentPartPr/>
              <p14:nvPr/>
            </p14:nvContentPartPr>
            <p14:xfrm>
              <a:off x="6130543" y="1281343"/>
              <a:ext cx="800640" cy="51840"/>
            </p14:xfrm>
          </p:contentPart>
        </mc:Choice>
        <mc:Fallback xmlns="">
          <p:pic>
            <p:nvPicPr>
              <p:cNvPr id="52" name="Encre 51">
                <a:extLst>
                  <a:ext uri="{FF2B5EF4-FFF2-40B4-BE49-F238E27FC236}">
                    <a16:creationId xmlns:a16="http://schemas.microsoft.com/office/drawing/2014/main" id="{B92D1B4E-0AAE-497A-99A2-352A8650F7D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112543" y="1263703"/>
                <a:ext cx="83628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e 70">
            <a:extLst>
              <a:ext uri="{FF2B5EF4-FFF2-40B4-BE49-F238E27FC236}">
                <a16:creationId xmlns:a16="http://schemas.microsoft.com/office/drawing/2014/main" id="{0AFA8890-9299-432D-8DC9-3CE440EABE1A}"/>
              </a:ext>
            </a:extLst>
          </p:cNvPr>
          <p:cNvGrpSpPr/>
          <p:nvPr/>
        </p:nvGrpSpPr>
        <p:grpSpPr>
          <a:xfrm>
            <a:off x="4553743" y="1540903"/>
            <a:ext cx="1046880" cy="400680"/>
            <a:chOff x="4553743" y="1540903"/>
            <a:chExt cx="104688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Encre 52">
                  <a:extLst>
                    <a:ext uri="{FF2B5EF4-FFF2-40B4-BE49-F238E27FC236}">
                      <a16:creationId xmlns:a16="http://schemas.microsoft.com/office/drawing/2014/main" id="{0AE75AC0-4238-426C-BCB7-97A664BCC128}"/>
                    </a:ext>
                  </a:extLst>
                </p14:cNvPr>
                <p14:cNvContentPartPr/>
                <p14:nvPr/>
              </p14:nvContentPartPr>
              <p14:xfrm>
                <a:off x="4553743" y="1680223"/>
                <a:ext cx="10080" cy="200160"/>
              </p14:xfrm>
            </p:contentPart>
          </mc:Choice>
          <mc:Fallback xmlns="">
            <p:pic>
              <p:nvPicPr>
                <p:cNvPr id="53" name="Encre 52">
                  <a:extLst>
                    <a:ext uri="{FF2B5EF4-FFF2-40B4-BE49-F238E27FC236}">
                      <a16:creationId xmlns:a16="http://schemas.microsoft.com/office/drawing/2014/main" id="{0AE75AC0-4238-426C-BCB7-97A664BCC12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35743" y="1662583"/>
                  <a:ext cx="45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99D15A99-43B1-47B9-908B-CD65A2F46AFF}"/>
                    </a:ext>
                  </a:extLst>
                </p14:cNvPr>
                <p14:cNvContentPartPr/>
                <p14:nvPr/>
              </p14:nvContentPartPr>
              <p14:xfrm>
                <a:off x="4639423" y="1661863"/>
                <a:ext cx="29880" cy="22428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99D15A99-43B1-47B9-908B-CD65A2F46AF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21783" y="1643863"/>
                  <a:ext cx="655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Encre 54">
                  <a:extLst>
                    <a:ext uri="{FF2B5EF4-FFF2-40B4-BE49-F238E27FC236}">
                      <a16:creationId xmlns:a16="http://schemas.microsoft.com/office/drawing/2014/main" id="{34E30BEE-C311-4D2E-8F1D-66B2D7A50971}"/>
                    </a:ext>
                  </a:extLst>
                </p14:cNvPr>
                <p14:cNvContentPartPr/>
                <p14:nvPr/>
              </p14:nvContentPartPr>
              <p14:xfrm>
                <a:off x="4555543" y="1784983"/>
                <a:ext cx="117000" cy="360"/>
              </p14:xfrm>
            </p:contentPart>
          </mc:Choice>
          <mc:Fallback xmlns="">
            <p:pic>
              <p:nvPicPr>
                <p:cNvPr id="55" name="Encre 54">
                  <a:extLst>
                    <a:ext uri="{FF2B5EF4-FFF2-40B4-BE49-F238E27FC236}">
                      <a16:creationId xmlns:a16="http://schemas.microsoft.com/office/drawing/2014/main" id="{34E30BEE-C311-4D2E-8F1D-66B2D7A5097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37903" y="1766983"/>
                  <a:ext cx="152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BBE66D4D-A1AA-48A1-A884-1F8EE2BC7FBD}"/>
                    </a:ext>
                  </a:extLst>
                </p14:cNvPr>
                <p14:cNvContentPartPr/>
                <p14:nvPr/>
              </p14:nvContentPartPr>
              <p14:xfrm>
                <a:off x="4763263" y="1811263"/>
                <a:ext cx="99720" cy="13032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BBE66D4D-A1AA-48A1-A884-1F8EE2BC7FB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745263" y="1793623"/>
                  <a:ext cx="135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D71D9BA0-81D8-44B3-8800-4F3BE7FA1D60}"/>
                    </a:ext>
                  </a:extLst>
                </p14:cNvPr>
                <p14:cNvContentPartPr/>
                <p14:nvPr/>
              </p14:nvContentPartPr>
              <p14:xfrm>
                <a:off x="4980703" y="1714423"/>
                <a:ext cx="156960" cy="18216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D71D9BA0-81D8-44B3-8800-4F3BE7FA1D6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62703" y="1696423"/>
                  <a:ext cx="192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C317B08B-F26C-4287-AABA-6B1FE43032BB}"/>
                    </a:ext>
                  </a:extLst>
                </p14:cNvPr>
                <p14:cNvContentPartPr/>
                <p14:nvPr/>
              </p14:nvContentPartPr>
              <p14:xfrm>
                <a:off x="5273383" y="1619383"/>
                <a:ext cx="99000" cy="1836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C317B08B-F26C-4287-AABA-6B1FE43032B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55383" y="1601743"/>
                  <a:ext cx="134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64960438-B6F3-49B6-A8D5-AB7F750FF996}"/>
                    </a:ext>
                  </a:extLst>
                </p14:cNvPr>
                <p14:cNvContentPartPr/>
                <p14:nvPr/>
              </p14:nvContentPartPr>
              <p14:xfrm>
                <a:off x="5309743" y="1540903"/>
                <a:ext cx="28800" cy="14760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64960438-B6F3-49B6-A8D5-AB7F750FF99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291743" y="1523263"/>
                  <a:ext cx="64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Encre 60">
                  <a:extLst>
                    <a:ext uri="{FF2B5EF4-FFF2-40B4-BE49-F238E27FC236}">
                      <a16:creationId xmlns:a16="http://schemas.microsoft.com/office/drawing/2014/main" id="{D1E79391-F69E-4EC3-8F88-59173BBD6D39}"/>
                    </a:ext>
                  </a:extLst>
                </p14:cNvPr>
                <p14:cNvContentPartPr/>
                <p14:nvPr/>
              </p14:nvContentPartPr>
              <p14:xfrm>
                <a:off x="5469223" y="1804063"/>
                <a:ext cx="131400" cy="24840"/>
              </p14:xfrm>
            </p:contentPart>
          </mc:Choice>
          <mc:Fallback xmlns="">
            <p:pic>
              <p:nvPicPr>
                <p:cNvPr id="61" name="Encre 60">
                  <a:extLst>
                    <a:ext uri="{FF2B5EF4-FFF2-40B4-BE49-F238E27FC236}">
                      <a16:creationId xmlns:a16="http://schemas.microsoft.com/office/drawing/2014/main" id="{D1E79391-F69E-4EC3-8F88-59173BBD6D3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51583" y="1786423"/>
                  <a:ext cx="167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BAE29E52-1D24-416A-B59F-AC31E0C4D5D6}"/>
                    </a:ext>
                  </a:extLst>
                </p14:cNvPr>
                <p14:cNvContentPartPr/>
                <p14:nvPr/>
              </p14:nvContentPartPr>
              <p14:xfrm>
                <a:off x="5510983" y="1741423"/>
                <a:ext cx="36360" cy="146160"/>
              </p14:xfrm>
            </p:contentPart>
          </mc:Choice>
          <mc:Fallback xmlns=""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BAE29E52-1D24-416A-B59F-AC31E0C4D5D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92983" y="1723783"/>
                  <a:ext cx="7200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7EEBD7D6-436F-447D-A0F0-7AEC09E74919}"/>
              </a:ext>
            </a:extLst>
          </p:cNvPr>
          <p:cNvGrpSpPr/>
          <p:nvPr/>
        </p:nvGrpSpPr>
        <p:grpSpPr>
          <a:xfrm>
            <a:off x="5806903" y="1576543"/>
            <a:ext cx="311040" cy="270720"/>
            <a:chOff x="5806903" y="1576543"/>
            <a:chExt cx="31104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Encre 62">
                  <a:extLst>
                    <a:ext uri="{FF2B5EF4-FFF2-40B4-BE49-F238E27FC236}">
                      <a16:creationId xmlns:a16="http://schemas.microsoft.com/office/drawing/2014/main" id="{FB2A56C0-5ACC-46C3-A7C6-1C7E26E109A9}"/>
                    </a:ext>
                  </a:extLst>
                </p14:cNvPr>
                <p14:cNvContentPartPr/>
                <p14:nvPr/>
              </p14:nvContentPartPr>
              <p14:xfrm>
                <a:off x="5806903" y="1576543"/>
                <a:ext cx="210960" cy="253800"/>
              </p14:xfrm>
            </p:contentPart>
          </mc:Choice>
          <mc:Fallback xmlns="">
            <p:pic>
              <p:nvPicPr>
                <p:cNvPr id="63" name="Encre 62">
                  <a:extLst>
                    <a:ext uri="{FF2B5EF4-FFF2-40B4-BE49-F238E27FC236}">
                      <a16:creationId xmlns:a16="http://schemas.microsoft.com/office/drawing/2014/main" id="{FB2A56C0-5ACC-46C3-A7C6-1C7E26E109A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88903" y="1558543"/>
                  <a:ext cx="2466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D44916E0-68CA-43E7-810B-1BBA45EEC211}"/>
                    </a:ext>
                  </a:extLst>
                </p14:cNvPr>
                <p14:cNvContentPartPr/>
                <p14:nvPr/>
              </p14:nvContentPartPr>
              <p14:xfrm>
                <a:off x="6016423" y="1709023"/>
                <a:ext cx="101520" cy="13824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D44916E0-68CA-43E7-810B-1BBA45EEC21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98783" y="1691383"/>
                  <a:ext cx="13716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8D87DA12-5184-4615-BC5C-B4EBD9F86071}"/>
              </a:ext>
            </a:extLst>
          </p:cNvPr>
          <p:cNvGrpSpPr/>
          <p:nvPr/>
        </p:nvGrpSpPr>
        <p:grpSpPr>
          <a:xfrm>
            <a:off x="6323143" y="1567183"/>
            <a:ext cx="2788560" cy="358560"/>
            <a:chOff x="6323143" y="1567183"/>
            <a:chExt cx="278856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B7F2C395-8A01-4EBC-A1F5-9AD8170325D9}"/>
                    </a:ext>
                  </a:extLst>
                </p14:cNvPr>
                <p14:cNvContentPartPr/>
                <p14:nvPr/>
              </p14:nvContentPartPr>
              <p14:xfrm>
                <a:off x="6338983" y="1567183"/>
                <a:ext cx="14760" cy="270360"/>
              </p14:xfrm>
            </p:contentPart>
          </mc:Choice>
          <mc:Fallback xmlns=""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B7F2C395-8A01-4EBC-A1F5-9AD8170325D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321343" y="1549183"/>
                  <a:ext cx="504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9856F3DD-083B-4C91-8D73-98EC79706FD1}"/>
                    </a:ext>
                  </a:extLst>
                </p14:cNvPr>
                <p14:cNvContentPartPr/>
                <p14:nvPr/>
              </p14:nvContentPartPr>
              <p14:xfrm>
                <a:off x="6422863" y="1584463"/>
                <a:ext cx="33120" cy="22320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9856F3DD-083B-4C91-8D73-98EC79706FD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05223" y="1566823"/>
                  <a:ext cx="68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8B1AC268-3CC6-44CC-884A-1C96CE0C7C39}"/>
                    </a:ext>
                  </a:extLst>
                </p14:cNvPr>
                <p14:cNvContentPartPr/>
                <p14:nvPr/>
              </p14:nvContentPartPr>
              <p14:xfrm>
                <a:off x="6323143" y="1706863"/>
                <a:ext cx="164160" cy="2628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8B1AC268-3CC6-44CC-884A-1C96CE0C7C3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05143" y="1688863"/>
                  <a:ext cx="199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Encre 67">
                  <a:extLst>
                    <a:ext uri="{FF2B5EF4-FFF2-40B4-BE49-F238E27FC236}">
                      <a16:creationId xmlns:a16="http://schemas.microsoft.com/office/drawing/2014/main" id="{27E801F8-1912-442B-8959-5FC9A690F7EF}"/>
                    </a:ext>
                  </a:extLst>
                </p14:cNvPr>
                <p14:cNvContentPartPr/>
                <p14:nvPr/>
              </p14:nvContentPartPr>
              <p14:xfrm>
                <a:off x="6513583" y="1715143"/>
                <a:ext cx="82080" cy="157680"/>
              </p14:xfrm>
            </p:contentPart>
          </mc:Choice>
          <mc:Fallback xmlns="">
            <p:pic>
              <p:nvPicPr>
                <p:cNvPr id="68" name="Encre 67">
                  <a:extLst>
                    <a:ext uri="{FF2B5EF4-FFF2-40B4-BE49-F238E27FC236}">
                      <a16:creationId xmlns:a16="http://schemas.microsoft.com/office/drawing/2014/main" id="{27E801F8-1912-442B-8959-5FC9A690F7E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95583" y="1697503"/>
                  <a:ext cx="117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A96670FC-0A12-4B39-845D-DB2D687FF36C}"/>
                    </a:ext>
                  </a:extLst>
                </p14:cNvPr>
                <p14:cNvContentPartPr/>
                <p14:nvPr/>
              </p14:nvContentPartPr>
              <p14:xfrm>
                <a:off x="6731023" y="1593463"/>
                <a:ext cx="182160" cy="24624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A96670FC-0A12-4B39-845D-DB2D687FF36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13023" y="1575463"/>
                  <a:ext cx="217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Encre 72">
                  <a:extLst>
                    <a:ext uri="{FF2B5EF4-FFF2-40B4-BE49-F238E27FC236}">
                      <a16:creationId xmlns:a16="http://schemas.microsoft.com/office/drawing/2014/main" id="{9EB70D34-C27E-488D-B482-C6D6684375CD}"/>
                    </a:ext>
                  </a:extLst>
                </p14:cNvPr>
                <p14:cNvContentPartPr/>
                <p14:nvPr/>
              </p14:nvContentPartPr>
              <p14:xfrm>
                <a:off x="6992743" y="1795783"/>
                <a:ext cx="135360" cy="129960"/>
              </p14:xfrm>
            </p:contentPart>
          </mc:Choice>
          <mc:Fallback xmlns="">
            <p:pic>
              <p:nvPicPr>
                <p:cNvPr id="73" name="Encre 72">
                  <a:extLst>
                    <a:ext uri="{FF2B5EF4-FFF2-40B4-BE49-F238E27FC236}">
                      <a16:creationId xmlns:a16="http://schemas.microsoft.com/office/drawing/2014/main" id="{9EB70D34-C27E-488D-B482-C6D6684375C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75103" y="1777783"/>
                  <a:ext cx="171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F3E44720-3B6E-46A9-8454-6BF58FF6389E}"/>
                    </a:ext>
                  </a:extLst>
                </p14:cNvPr>
                <p14:cNvContentPartPr/>
                <p14:nvPr/>
              </p14:nvContentPartPr>
              <p14:xfrm>
                <a:off x="7114423" y="1597783"/>
                <a:ext cx="66240" cy="21960"/>
              </p14:xfrm>
            </p:contentPart>
          </mc:Choice>
          <mc:Fallback xmlns=""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F3E44720-3B6E-46A9-8454-6BF58FF6389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96783" y="1580143"/>
                  <a:ext cx="101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D0E6B591-B700-4AE8-892E-6463FEB26F5B}"/>
                    </a:ext>
                  </a:extLst>
                </p14:cNvPr>
                <p14:cNvContentPartPr/>
                <p14:nvPr/>
              </p14:nvContentPartPr>
              <p14:xfrm>
                <a:off x="7272103" y="1801903"/>
                <a:ext cx="167400" cy="2664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D0E6B591-B700-4AE8-892E-6463FEB26F5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54103" y="1784263"/>
                  <a:ext cx="203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AFABE2D5-CA36-4A55-8D1E-6E209E31F097}"/>
                    </a:ext>
                  </a:extLst>
                </p14:cNvPr>
                <p14:cNvContentPartPr/>
                <p14:nvPr/>
              </p14:nvContentPartPr>
              <p14:xfrm>
                <a:off x="7685383" y="1577263"/>
                <a:ext cx="133920" cy="21708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AFABE2D5-CA36-4A55-8D1E-6E209E31F09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67743" y="1559263"/>
                  <a:ext cx="1695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30C51199-6AEE-4076-82BD-F53C236A5C77}"/>
                    </a:ext>
                  </a:extLst>
                </p14:cNvPr>
                <p14:cNvContentPartPr/>
                <p14:nvPr/>
              </p14:nvContentPartPr>
              <p14:xfrm>
                <a:off x="7867183" y="1713703"/>
                <a:ext cx="98640" cy="14616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30C51199-6AEE-4076-82BD-F53C236A5C7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49183" y="1696063"/>
                  <a:ext cx="134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87CA0F84-912D-4D16-8D8E-104E29B7C94B}"/>
                    </a:ext>
                  </a:extLst>
                </p14:cNvPr>
                <p14:cNvContentPartPr/>
                <p14:nvPr/>
              </p14:nvContentPartPr>
              <p14:xfrm>
                <a:off x="8063743" y="1628743"/>
                <a:ext cx="10440" cy="22896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87CA0F84-912D-4D16-8D8E-104E29B7C94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46103" y="1611103"/>
                  <a:ext cx="46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12CEF15C-AF5A-4129-BDBE-B3BB745D439C}"/>
                    </a:ext>
                  </a:extLst>
                </p14:cNvPr>
                <p14:cNvContentPartPr/>
                <p14:nvPr/>
              </p14:nvContentPartPr>
              <p14:xfrm>
                <a:off x="8141863" y="1593463"/>
                <a:ext cx="50760" cy="24876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12CEF15C-AF5A-4129-BDBE-B3BB745D439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23863" y="1575463"/>
                  <a:ext cx="864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Encre 82">
                  <a:extLst>
                    <a:ext uri="{FF2B5EF4-FFF2-40B4-BE49-F238E27FC236}">
                      <a16:creationId xmlns:a16="http://schemas.microsoft.com/office/drawing/2014/main" id="{246176F2-2D64-42AB-B389-D00FD692F8AA}"/>
                    </a:ext>
                  </a:extLst>
                </p14:cNvPr>
                <p14:cNvContentPartPr/>
                <p14:nvPr/>
              </p14:nvContentPartPr>
              <p14:xfrm>
                <a:off x="8065903" y="1706503"/>
                <a:ext cx="189720" cy="18000"/>
              </p14:xfrm>
            </p:contentPart>
          </mc:Choice>
          <mc:Fallback xmlns="">
            <p:pic>
              <p:nvPicPr>
                <p:cNvPr id="83" name="Encre 82">
                  <a:extLst>
                    <a:ext uri="{FF2B5EF4-FFF2-40B4-BE49-F238E27FC236}">
                      <a16:creationId xmlns:a16="http://schemas.microsoft.com/office/drawing/2014/main" id="{246176F2-2D64-42AB-B389-D00FD692F8A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47903" y="1688503"/>
                  <a:ext cx="225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Encre 83">
                  <a:extLst>
                    <a:ext uri="{FF2B5EF4-FFF2-40B4-BE49-F238E27FC236}">
                      <a16:creationId xmlns:a16="http://schemas.microsoft.com/office/drawing/2014/main" id="{A5EBE746-0753-4520-B3AC-7A614E969592}"/>
                    </a:ext>
                  </a:extLst>
                </p14:cNvPr>
                <p14:cNvContentPartPr/>
                <p14:nvPr/>
              </p14:nvContentPartPr>
              <p14:xfrm>
                <a:off x="8299903" y="1724143"/>
                <a:ext cx="95400" cy="162000"/>
              </p14:xfrm>
            </p:contentPart>
          </mc:Choice>
          <mc:Fallback xmlns="">
            <p:pic>
              <p:nvPicPr>
                <p:cNvPr id="84" name="Encre 83">
                  <a:extLst>
                    <a:ext uri="{FF2B5EF4-FFF2-40B4-BE49-F238E27FC236}">
                      <a16:creationId xmlns:a16="http://schemas.microsoft.com/office/drawing/2014/main" id="{A5EBE746-0753-4520-B3AC-7A614E96959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81903" y="1706143"/>
                  <a:ext cx="131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Encre 85">
                  <a:extLst>
                    <a:ext uri="{FF2B5EF4-FFF2-40B4-BE49-F238E27FC236}">
                      <a16:creationId xmlns:a16="http://schemas.microsoft.com/office/drawing/2014/main" id="{A5340563-1D99-4183-992F-A83A7D79D603}"/>
                    </a:ext>
                  </a:extLst>
                </p14:cNvPr>
                <p14:cNvContentPartPr/>
                <p14:nvPr/>
              </p14:nvContentPartPr>
              <p14:xfrm>
                <a:off x="8476303" y="1583023"/>
                <a:ext cx="176760" cy="225360"/>
              </p14:xfrm>
            </p:contentPart>
          </mc:Choice>
          <mc:Fallback xmlns="">
            <p:pic>
              <p:nvPicPr>
                <p:cNvPr id="86" name="Encre 85">
                  <a:extLst>
                    <a:ext uri="{FF2B5EF4-FFF2-40B4-BE49-F238E27FC236}">
                      <a16:creationId xmlns:a16="http://schemas.microsoft.com/office/drawing/2014/main" id="{A5340563-1D99-4183-992F-A83A7D79D60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58303" y="1565023"/>
                  <a:ext cx="2124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Encre 86">
                  <a:extLst>
                    <a:ext uri="{FF2B5EF4-FFF2-40B4-BE49-F238E27FC236}">
                      <a16:creationId xmlns:a16="http://schemas.microsoft.com/office/drawing/2014/main" id="{32F8FC2B-4227-4C71-A195-C8CB2C9D1EF8}"/>
                    </a:ext>
                  </a:extLst>
                </p14:cNvPr>
                <p14:cNvContentPartPr/>
                <p14:nvPr/>
              </p14:nvContentPartPr>
              <p14:xfrm>
                <a:off x="8677903" y="1802263"/>
                <a:ext cx="206280" cy="122400"/>
              </p14:xfrm>
            </p:contentPart>
          </mc:Choice>
          <mc:Fallback xmlns="">
            <p:pic>
              <p:nvPicPr>
                <p:cNvPr id="87" name="Encre 86">
                  <a:extLst>
                    <a:ext uri="{FF2B5EF4-FFF2-40B4-BE49-F238E27FC236}">
                      <a16:creationId xmlns:a16="http://schemas.microsoft.com/office/drawing/2014/main" id="{32F8FC2B-4227-4C71-A195-C8CB2C9D1EF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59903" y="1784623"/>
                  <a:ext cx="241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73A659FF-84F8-4D12-9E20-1A89CFCA1FA2}"/>
                    </a:ext>
                  </a:extLst>
                </p14:cNvPr>
                <p14:cNvContentPartPr/>
                <p14:nvPr/>
              </p14:nvContentPartPr>
              <p14:xfrm>
                <a:off x="8995783" y="1738183"/>
                <a:ext cx="115920" cy="1260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73A659FF-84F8-4D12-9E20-1A89CFCA1FA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77783" y="1720183"/>
                  <a:ext cx="151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Encre 88">
                  <a:extLst>
                    <a:ext uri="{FF2B5EF4-FFF2-40B4-BE49-F238E27FC236}">
                      <a16:creationId xmlns:a16="http://schemas.microsoft.com/office/drawing/2014/main" id="{FE775709-A443-4744-AF7B-A0B2A4AB9E1D}"/>
                    </a:ext>
                  </a:extLst>
                </p14:cNvPr>
                <p14:cNvContentPartPr/>
                <p14:nvPr/>
              </p14:nvContentPartPr>
              <p14:xfrm>
                <a:off x="9031063" y="1671583"/>
                <a:ext cx="17280" cy="131760"/>
              </p14:xfrm>
            </p:contentPart>
          </mc:Choice>
          <mc:Fallback xmlns="">
            <p:pic>
              <p:nvPicPr>
                <p:cNvPr id="89" name="Encre 88">
                  <a:extLst>
                    <a:ext uri="{FF2B5EF4-FFF2-40B4-BE49-F238E27FC236}">
                      <a16:creationId xmlns:a16="http://schemas.microsoft.com/office/drawing/2014/main" id="{FE775709-A443-4744-AF7B-A0B2A4AB9E1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13423" y="1653943"/>
                  <a:ext cx="5292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1EBAB50E-EED0-4A6C-8F33-9D1898438EBB}"/>
              </a:ext>
            </a:extLst>
          </p:cNvPr>
          <p:cNvGrpSpPr/>
          <p:nvPr/>
        </p:nvGrpSpPr>
        <p:grpSpPr>
          <a:xfrm>
            <a:off x="9316903" y="1619383"/>
            <a:ext cx="506880" cy="249840"/>
            <a:chOff x="9316903" y="1619383"/>
            <a:chExt cx="50688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85BBD54A-4604-4051-BA71-487BC2A52940}"/>
                    </a:ext>
                  </a:extLst>
                </p14:cNvPr>
                <p14:cNvContentPartPr/>
                <p14:nvPr/>
              </p14:nvContentPartPr>
              <p14:xfrm>
                <a:off x="9316903" y="1637023"/>
                <a:ext cx="18720" cy="212040"/>
              </p14:xfrm>
            </p:contentPart>
          </mc:Choice>
          <mc:Fallback xmlns=""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85BBD54A-4604-4051-BA71-487BC2A5294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299263" y="1619023"/>
                  <a:ext cx="54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Encre 90">
                  <a:extLst>
                    <a:ext uri="{FF2B5EF4-FFF2-40B4-BE49-F238E27FC236}">
                      <a16:creationId xmlns:a16="http://schemas.microsoft.com/office/drawing/2014/main" id="{110CA1E3-2183-433D-996B-A53FF9CB06E6}"/>
                    </a:ext>
                  </a:extLst>
                </p14:cNvPr>
                <p14:cNvContentPartPr/>
                <p14:nvPr/>
              </p14:nvContentPartPr>
              <p14:xfrm>
                <a:off x="9425263" y="1619383"/>
                <a:ext cx="23400" cy="196200"/>
              </p14:xfrm>
            </p:contentPart>
          </mc:Choice>
          <mc:Fallback xmlns="">
            <p:pic>
              <p:nvPicPr>
                <p:cNvPr id="91" name="Encre 90">
                  <a:extLst>
                    <a:ext uri="{FF2B5EF4-FFF2-40B4-BE49-F238E27FC236}">
                      <a16:creationId xmlns:a16="http://schemas.microsoft.com/office/drawing/2014/main" id="{110CA1E3-2183-433D-996B-A53FF9CB06E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07623" y="1601743"/>
                  <a:ext cx="59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Encre 91">
                  <a:extLst>
                    <a:ext uri="{FF2B5EF4-FFF2-40B4-BE49-F238E27FC236}">
                      <a16:creationId xmlns:a16="http://schemas.microsoft.com/office/drawing/2014/main" id="{D6FB75F9-956F-438C-AB63-4A40E5F89D1C}"/>
                    </a:ext>
                  </a:extLst>
                </p14:cNvPr>
                <p14:cNvContentPartPr/>
                <p14:nvPr/>
              </p14:nvContentPartPr>
              <p14:xfrm>
                <a:off x="9354703" y="1727023"/>
                <a:ext cx="137160" cy="14760"/>
              </p14:xfrm>
            </p:contentPart>
          </mc:Choice>
          <mc:Fallback xmlns="">
            <p:pic>
              <p:nvPicPr>
                <p:cNvPr id="92" name="Encre 91">
                  <a:extLst>
                    <a:ext uri="{FF2B5EF4-FFF2-40B4-BE49-F238E27FC236}">
                      <a16:creationId xmlns:a16="http://schemas.microsoft.com/office/drawing/2014/main" id="{D6FB75F9-956F-438C-AB63-4A40E5F89D1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336703" y="1709023"/>
                  <a:ext cx="172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Encre 92">
                  <a:extLst>
                    <a:ext uri="{FF2B5EF4-FFF2-40B4-BE49-F238E27FC236}">
                      <a16:creationId xmlns:a16="http://schemas.microsoft.com/office/drawing/2014/main" id="{A485F75C-13FC-4D07-B80D-CE93EBE79F30}"/>
                    </a:ext>
                  </a:extLst>
                </p14:cNvPr>
                <p14:cNvContentPartPr/>
                <p14:nvPr/>
              </p14:nvContentPartPr>
              <p14:xfrm>
                <a:off x="9510583" y="1767343"/>
                <a:ext cx="97200" cy="101880"/>
              </p14:xfrm>
            </p:contentPart>
          </mc:Choice>
          <mc:Fallback xmlns="">
            <p:pic>
              <p:nvPicPr>
                <p:cNvPr id="93" name="Encre 92">
                  <a:extLst>
                    <a:ext uri="{FF2B5EF4-FFF2-40B4-BE49-F238E27FC236}">
                      <a16:creationId xmlns:a16="http://schemas.microsoft.com/office/drawing/2014/main" id="{A485F75C-13FC-4D07-B80D-CE93EBE79F3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492943" y="1749343"/>
                  <a:ext cx="132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Encre 93">
                  <a:extLst>
                    <a:ext uri="{FF2B5EF4-FFF2-40B4-BE49-F238E27FC236}">
                      <a16:creationId xmlns:a16="http://schemas.microsoft.com/office/drawing/2014/main" id="{8F60A567-6E77-4E33-9E02-67287FF97B54}"/>
                    </a:ext>
                  </a:extLst>
                </p14:cNvPr>
                <p14:cNvContentPartPr/>
                <p14:nvPr/>
              </p14:nvContentPartPr>
              <p14:xfrm>
                <a:off x="9631183" y="1661143"/>
                <a:ext cx="192600" cy="168840"/>
              </p14:xfrm>
            </p:contentPart>
          </mc:Choice>
          <mc:Fallback xmlns="">
            <p:pic>
              <p:nvPicPr>
                <p:cNvPr id="94" name="Encre 93">
                  <a:extLst>
                    <a:ext uri="{FF2B5EF4-FFF2-40B4-BE49-F238E27FC236}">
                      <a16:creationId xmlns:a16="http://schemas.microsoft.com/office/drawing/2014/main" id="{8F60A567-6E77-4E33-9E02-67287FF97B5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13183" y="1643143"/>
                  <a:ext cx="22824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EDC9F97-C2A7-4738-8CAE-504A3F41002F}"/>
              </a:ext>
            </a:extLst>
          </p:cNvPr>
          <p:cNvGrpSpPr/>
          <p:nvPr/>
        </p:nvGrpSpPr>
        <p:grpSpPr>
          <a:xfrm>
            <a:off x="4470650" y="2133290"/>
            <a:ext cx="315000" cy="500040"/>
            <a:chOff x="4470650" y="2133290"/>
            <a:chExt cx="31500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C0083549-33E0-49C7-8E51-324F4DABA0DE}"/>
                    </a:ext>
                  </a:extLst>
                </p14:cNvPr>
                <p14:cNvContentPartPr/>
                <p14:nvPr/>
              </p14:nvContentPartPr>
              <p14:xfrm>
                <a:off x="4470650" y="2190530"/>
                <a:ext cx="227880" cy="26424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C0083549-33E0-49C7-8E51-324F4DABA0D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452650" y="2172890"/>
                  <a:ext cx="2635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FC146739-62E1-4F73-9F4F-E1BD8921DDB0}"/>
                    </a:ext>
                  </a:extLst>
                </p14:cNvPr>
                <p14:cNvContentPartPr/>
                <p14:nvPr/>
              </p14:nvContentPartPr>
              <p14:xfrm>
                <a:off x="4672970" y="2133290"/>
                <a:ext cx="112680" cy="50004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FC146739-62E1-4F73-9F4F-E1BD8921DDB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54970" y="2115290"/>
                  <a:ext cx="148320" cy="53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C15E4F0D-D03E-4F30-8B00-AE34FE20FAD7}"/>
              </a:ext>
            </a:extLst>
          </p:cNvPr>
          <p:cNvGrpSpPr/>
          <p:nvPr/>
        </p:nvGrpSpPr>
        <p:grpSpPr>
          <a:xfrm>
            <a:off x="5110370" y="2375210"/>
            <a:ext cx="318240" cy="242640"/>
            <a:chOff x="5110370" y="2375210"/>
            <a:chExt cx="31824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2E896B4E-AF2F-4AEF-8EC7-01C99421E306}"/>
                    </a:ext>
                  </a:extLst>
                </p14:cNvPr>
                <p14:cNvContentPartPr/>
                <p14:nvPr/>
              </p14:nvContentPartPr>
              <p14:xfrm>
                <a:off x="5110370" y="2375210"/>
                <a:ext cx="156960" cy="19836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2E896B4E-AF2F-4AEF-8EC7-01C99421E30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092370" y="2357210"/>
                  <a:ext cx="1926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76174D30-C48C-41B0-ABC2-B818F6C329D5}"/>
                    </a:ext>
                  </a:extLst>
                </p14:cNvPr>
                <p14:cNvContentPartPr/>
                <p14:nvPr/>
              </p14:nvContentPartPr>
              <p14:xfrm>
                <a:off x="5327090" y="2478530"/>
                <a:ext cx="101520" cy="13932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76174D30-C48C-41B0-ABC2-B818F6C329D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309090" y="2460530"/>
                  <a:ext cx="13716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e 100">
            <a:extLst>
              <a:ext uri="{FF2B5EF4-FFF2-40B4-BE49-F238E27FC236}">
                <a16:creationId xmlns:a16="http://schemas.microsoft.com/office/drawing/2014/main" id="{9DBFF176-FB91-45D1-8A53-AC6A0B84EF07}"/>
              </a:ext>
            </a:extLst>
          </p:cNvPr>
          <p:cNvGrpSpPr/>
          <p:nvPr/>
        </p:nvGrpSpPr>
        <p:grpSpPr>
          <a:xfrm>
            <a:off x="5593850" y="2374490"/>
            <a:ext cx="335520" cy="226440"/>
            <a:chOff x="5593850" y="2374490"/>
            <a:chExt cx="33552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6FA55688-31DF-41DA-8B6B-7214B53CB18C}"/>
                    </a:ext>
                  </a:extLst>
                </p14:cNvPr>
                <p14:cNvContentPartPr/>
                <p14:nvPr/>
              </p14:nvContentPartPr>
              <p14:xfrm>
                <a:off x="5594210" y="2383850"/>
                <a:ext cx="21960" cy="207000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6FA55688-31DF-41DA-8B6B-7214B53CB18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576210" y="2365850"/>
                  <a:ext cx="57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4C5FC5FD-38A0-4DA6-A4D1-F308843683F0}"/>
                    </a:ext>
                  </a:extLst>
                </p14:cNvPr>
                <p14:cNvContentPartPr/>
                <p14:nvPr/>
              </p14:nvContentPartPr>
              <p14:xfrm>
                <a:off x="5706530" y="2374490"/>
                <a:ext cx="8280" cy="22644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4C5FC5FD-38A0-4DA6-A4D1-F308843683F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688890" y="2356850"/>
                  <a:ext cx="43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7C8437CA-B675-480F-B3BA-A16055C0E981}"/>
                    </a:ext>
                  </a:extLst>
                </p14:cNvPr>
                <p14:cNvContentPartPr/>
                <p14:nvPr/>
              </p14:nvContentPartPr>
              <p14:xfrm>
                <a:off x="5593850" y="2488610"/>
                <a:ext cx="139680" cy="3240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7C8437CA-B675-480F-B3BA-A16055C0E98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576210" y="2470970"/>
                  <a:ext cx="175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5" name="Encre 84">
                  <a:extLst>
                    <a:ext uri="{FF2B5EF4-FFF2-40B4-BE49-F238E27FC236}">
                      <a16:creationId xmlns:a16="http://schemas.microsoft.com/office/drawing/2014/main" id="{C93C5775-6411-4F75-A0B8-C0AECB10A043}"/>
                    </a:ext>
                  </a:extLst>
                </p14:cNvPr>
                <p14:cNvContentPartPr/>
                <p14:nvPr/>
              </p14:nvContentPartPr>
              <p14:xfrm>
                <a:off x="5847290" y="2425250"/>
                <a:ext cx="82080" cy="153720"/>
              </p14:xfrm>
            </p:contentPart>
          </mc:Choice>
          <mc:Fallback xmlns="">
            <p:pic>
              <p:nvPicPr>
                <p:cNvPr id="85" name="Encre 84">
                  <a:extLst>
                    <a:ext uri="{FF2B5EF4-FFF2-40B4-BE49-F238E27FC236}">
                      <a16:creationId xmlns:a16="http://schemas.microsoft.com/office/drawing/2014/main" id="{C93C5775-6411-4F75-A0B8-C0AECB10A04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829650" y="2407610"/>
                  <a:ext cx="11772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0A671E19-E0E1-47B5-A655-203F1FBAD728}"/>
              </a:ext>
            </a:extLst>
          </p:cNvPr>
          <p:cNvGrpSpPr/>
          <p:nvPr/>
        </p:nvGrpSpPr>
        <p:grpSpPr>
          <a:xfrm>
            <a:off x="6088130" y="2285570"/>
            <a:ext cx="588960" cy="439200"/>
            <a:chOff x="6088130" y="2285570"/>
            <a:chExt cx="58896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7" name="Encre 96">
                  <a:extLst>
                    <a:ext uri="{FF2B5EF4-FFF2-40B4-BE49-F238E27FC236}">
                      <a16:creationId xmlns:a16="http://schemas.microsoft.com/office/drawing/2014/main" id="{31ED2D37-7BC7-4B46-A000-2AF677E6DA6B}"/>
                    </a:ext>
                  </a:extLst>
                </p14:cNvPr>
                <p14:cNvContentPartPr/>
                <p14:nvPr/>
              </p14:nvContentPartPr>
              <p14:xfrm>
                <a:off x="6088130" y="2364770"/>
                <a:ext cx="129600" cy="220320"/>
              </p14:xfrm>
            </p:contentPart>
          </mc:Choice>
          <mc:Fallback xmlns="">
            <p:pic>
              <p:nvPicPr>
                <p:cNvPr id="97" name="Encre 96">
                  <a:extLst>
                    <a:ext uri="{FF2B5EF4-FFF2-40B4-BE49-F238E27FC236}">
                      <a16:creationId xmlns:a16="http://schemas.microsoft.com/office/drawing/2014/main" id="{31ED2D37-7BC7-4B46-A000-2AF677E6DA6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070490" y="2347130"/>
                  <a:ext cx="165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8" name="Encre 97">
                  <a:extLst>
                    <a:ext uri="{FF2B5EF4-FFF2-40B4-BE49-F238E27FC236}">
                      <a16:creationId xmlns:a16="http://schemas.microsoft.com/office/drawing/2014/main" id="{EBD026B7-1A0B-4DDF-B84C-25D6F9841617}"/>
                    </a:ext>
                  </a:extLst>
                </p14:cNvPr>
                <p14:cNvContentPartPr/>
                <p14:nvPr/>
              </p14:nvContentPartPr>
              <p14:xfrm>
                <a:off x="6304490" y="2529290"/>
                <a:ext cx="82800" cy="106200"/>
              </p14:xfrm>
            </p:contentPart>
          </mc:Choice>
          <mc:Fallback xmlns="">
            <p:pic>
              <p:nvPicPr>
                <p:cNvPr id="98" name="Encre 97">
                  <a:extLst>
                    <a:ext uri="{FF2B5EF4-FFF2-40B4-BE49-F238E27FC236}">
                      <a16:creationId xmlns:a16="http://schemas.microsoft.com/office/drawing/2014/main" id="{EBD026B7-1A0B-4DDF-B84C-25D6F984161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86850" y="2511290"/>
                  <a:ext cx="118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9" name="Encre 98">
                  <a:extLst>
                    <a:ext uri="{FF2B5EF4-FFF2-40B4-BE49-F238E27FC236}">
                      <a16:creationId xmlns:a16="http://schemas.microsoft.com/office/drawing/2014/main" id="{BE7ADF45-FC14-4865-80DB-A3DAC2853420}"/>
                    </a:ext>
                  </a:extLst>
                </p14:cNvPr>
                <p14:cNvContentPartPr/>
                <p14:nvPr/>
              </p14:nvContentPartPr>
              <p14:xfrm>
                <a:off x="6510410" y="2285570"/>
                <a:ext cx="166680" cy="439200"/>
              </p14:xfrm>
            </p:contentPart>
          </mc:Choice>
          <mc:Fallback xmlns="">
            <p:pic>
              <p:nvPicPr>
                <p:cNvPr id="99" name="Encre 98">
                  <a:extLst>
                    <a:ext uri="{FF2B5EF4-FFF2-40B4-BE49-F238E27FC236}">
                      <a16:creationId xmlns:a16="http://schemas.microsoft.com/office/drawing/2014/main" id="{BE7ADF45-FC14-4865-80DB-A3DAC285342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492410" y="2267930"/>
                  <a:ext cx="202320" cy="47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C0CC9368-EE51-4A67-8E5F-6130188C33BD}"/>
              </a:ext>
            </a:extLst>
          </p:cNvPr>
          <p:cNvGrpSpPr/>
          <p:nvPr/>
        </p:nvGrpSpPr>
        <p:grpSpPr>
          <a:xfrm>
            <a:off x="6713090" y="2380610"/>
            <a:ext cx="1073880" cy="319320"/>
            <a:chOff x="6713090" y="2380610"/>
            <a:chExt cx="10738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3" name="Encre 102">
                  <a:extLst>
                    <a:ext uri="{FF2B5EF4-FFF2-40B4-BE49-F238E27FC236}">
                      <a16:creationId xmlns:a16="http://schemas.microsoft.com/office/drawing/2014/main" id="{0077677D-DA84-44F5-85E6-93C8AA3D56EC}"/>
                    </a:ext>
                  </a:extLst>
                </p14:cNvPr>
                <p14:cNvContentPartPr/>
                <p14:nvPr/>
              </p14:nvContentPartPr>
              <p14:xfrm>
                <a:off x="6713090" y="2380610"/>
                <a:ext cx="199440" cy="210960"/>
              </p14:xfrm>
            </p:contentPart>
          </mc:Choice>
          <mc:Fallback xmlns="">
            <p:pic>
              <p:nvPicPr>
                <p:cNvPr id="103" name="Encre 102">
                  <a:extLst>
                    <a:ext uri="{FF2B5EF4-FFF2-40B4-BE49-F238E27FC236}">
                      <a16:creationId xmlns:a16="http://schemas.microsoft.com/office/drawing/2014/main" id="{0077677D-DA84-44F5-85E6-93C8AA3D56E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695450" y="2362610"/>
                  <a:ext cx="235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4" name="Encre 103">
                  <a:extLst>
                    <a:ext uri="{FF2B5EF4-FFF2-40B4-BE49-F238E27FC236}">
                      <a16:creationId xmlns:a16="http://schemas.microsoft.com/office/drawing/2014/main" id="{B859D233-DDAB-4C1A-9255-88590977A3EB}"/>
                    </a:ext>
                  </a:extLst>
                </p14:cNvPr>
                <p14:cNvContentPartPr/>
                <p14:nvPr/>
              </p14:nvContentPartPr>
              <p14:xfrm>
                <a:off x="6892370" y="2502650"/>
                <a:ext cx="86400" cy="119160"/>
              </p14:xfrm>
            </p:contentPart>
          </mc:Choice>
          <mc:Fallback xmlns="">
            <p:pic>
              <p:nvPicPr>
                <p:cNvPr id="104" name="Encre 103">
                  <a:extLst>
                    <a:ext uri="{FF2B5EF4-FFF2-40B4-BE49-F238E27FC236}">
                      <a16:creationId xmlns:a16="http://schemas.microsoft.com/office/drawing/2014/main" id="{B859D233-DDAB-4C1A-9255-88590977A3E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874370" y="2485010"/>
                  <a:ext cx="122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5" name="Encre 104">
                  <a:extLst>
                    <a:ext uri="{FF2B5EF4-FFF2-40B4-BE49-F238E27FC236}">
                      <a16:creationId xmlns:a16="http://schemas.microsoft.com/office/drawing/2014/main" id="{10B3042B-67D9-401E-AECA-3C651DBEECC2}"/>
                    </a:ext>
                  </a:extLst>
                </p14:cNvPr>
                <p14:cNvContentPartPr/>
                <p14:nvPr/>
              </p14:nvContentPartPr>
              <p14:xfrm>
                <a:off x="7073450" y="2410850"/>
                <a:ext cx="32040" cy="178560"/>
              </p14:xfrm>
            </p:contentPart>
          </mc:Choice>
          <mc:Fallback xmlns="">
            <p:pic>
              <p:nvPicPr>
                <p:cNvPr id="105" name="Encre 104">
                  <a:extLst>
                    <a:ext uri="{FF2B5EF4-FFF2-40B4-BE49-F238E27FC236}">
                      <a16:creationId xmlns:a16="http://schemas.microsoft.com/office/drawing/2014/main" id="{10B3042B-67D9-401E-AECA-3C651DBEECC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055810" y="2393210"/>
                  <a:ext cx="67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6" name="Encre 105">
                  <a:extLst>
                    <a:ext uri="{FF2B5EF4-FFF2-40B4-BE49-F238E27FC236}">
                      <a16:creationId xmlns:a16="http://schemas.microsoft.com/office/drawing/2014/main" id="{3EA1A03C-EE58-4523-9698-C37C840BAB8C}"/>
                    </a:ext>
                  </a:extLst>
                </p14:cNvPr>
                <p14:cNvContentPartPr/>
                <p14:nvPr/>
              </p14:nvContentPartPr>
              <p14:xfrm>
                <a:off x="7169570" y="2387090"/>
                <a:ext cx="12960" cy="190800"/>
              </p14:xfrm>
            </p:contentPart>
          </mc:Choice>
          <mc:Fallback xmlns="">
            <p:pic>
              <p:nvPicPr>
                <p:cNvPr id="106" name="Encre 105">
                  <a:extLst>
                    <a:ext uri="{FF2B5EF4-FFF2-40B4-BE49-F238E27FC236}">
                      <a16:creationId xmlns:a16="http://schemas.microsoft.com/office/drawing/2014/main" id="{3EA1A03C-EE58-4523-9698-C37C840BAB8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151570" y="2369450"/>
                  <a:ext cx="48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7" name="Encre 106">
                  <a:extLst>
                    <a:ext uri="{FF2B5EF4-FFF2-40B4-BE49-F238E27FC236}">
                      <a16:creationId xmlns:a16="http://schemas.microsoft.com/office/drawing/2014/main" id="{41063AD4-DDCB-48D9-8FF0-1CCA2CAF0188}"/>
                    </a:ext>
                  </a:extLst>
                </p14:cNvPr>
                <p14:cNvContentPartPr/>
                <p14:nvPr/>
              </p14:nvContentPartPr>
              <p14:xfrm>
                <a:off x="7086410" y="2495090"/>
                <a:ext cx="75960" cy="7200"/>
              </p14:xfrm>
            </p:contentPart>
          </mc:Choice>
          <mc:Fallback xmlns="">
            <p:pic>
              <p:nvPicPr>
                <p:cNvPr id="107" name="Encre 106">
                  <a:extLst>
                    <a:ext uri="{FF2B5EF4-FFF2-40B4-BE49-F238E27FC236}">
                      <a16:creationId xmlns:a16="http://schemas.microsoft.com/office/drawing/2014/main" id="{41063AD4-DDCB-48D9-8FF0-1CCA2CAF018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68410" y="2477090"/>
                  <a:ext cx="111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8" name="Encre 107">
                  <a:extLst>
                    <a:ext uri="{FF2B5EF4-FFF2-40B4-BE49-F238E27FC236}">
                      <a16:creationId xmlns:a16="http://schemas.microsoft.com/office/drawing/2014/main" id="{90FBE8FE-E4AA-43D5-A698-6F538BD4C588}"/>
                    </a:ext>
                  </a:extLst>
                </p14:cNvPr>
                <p14:cNvContentPartPr/>
                <p14:nvPr/>
              </p14:nvContentPartPr>
              <p14:xfrm>
                <a:off x="7253810" y="2500850"/>
                <a:ext cx="68040" cy="125640"/>
              </p14:xfrm>
            </p:contentPart>
          </mc:Choice>
          <mc:Fallback xmlns="">
            <p:pic>
              <p:nvPicPr>
                <p:cNvPr id="108" name="Encre 107">
                  <a:extLst>
                    <a:ext uri="{FF2B5EF4-FFF2-40B4-BE49-F238E27FC236}">
                      <a16:creationId xmlns:a16="http://schemas.microsoft.com/office/drawing/2014/main" id="{90FBE8FE-E4AA-43D5-A698-6F538BD4C58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35810" y="2482850"/>
                  <a:ext cx="103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9" name="Encre 108">
                  <a:extLst>
                    <a:ext uri="{FF2B5EF4-FFF2-40B4-BE49-F238E27FC236}">
                      <a16:creationId xmlns:a16="http://schemas.microsoft.com/office/drawing/2014/main" id="{98FED067-975B-4082-9331-FD6269AB380F}"/>
                    </a:ext>
                  </a:extLst>
                </p14:cNvPr>
                <p14:cNvContentPartPr/>
                <p14:nvPr/>
              </p14:nvContentPartPr>
              <p14:xfrm>
                <a:off x="7424450" y="2395370"/>
                <a:ext cx="177120" cy="214920"/>
              </p14:xfrm>
            </p:contentPart>
          </mc:Choice>
          <mc:Fallback xmlns="">
            <p:pic>
              <p:nvPicPr>
                <p:cNvPr id="109" name="Encre 108">
                  <a:extLst>
                    <a:ext uri="{FF2B5EF4-FFF2-40B4-BE49-F238E27FC236}">
                      <a16:creationId xmlns:a16="http://schemas.microsoft.com/office/drawing/2014/main" id="{98FED067-975B-4082-9331-FD6269AB380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06810" y="2377370"/>
                  <a:ext cx="212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046EF09D-947D-4363-91FC-E34CA2483C93}"/>
                    </a:ext>
                  </a:extLst>
                </p14:cNvPr>
                <p14:cNvContentPartPr/>
                <p14:nvPr/>
              </p14:nvContentPartPr>
              <p14:xfrm>
                <a:off x="7685810" y="2584010"/>
                <a:ext cx="101160" cy="115920"/>
              </p14:xfrm>
            </p:contentPart>
          </mc:Choice>
          <mc:Fallback xmlns=""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046EF09D-947D-4363-91FC-E34CA2483C9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67810" y="2566370"/>
                  <a:ext cx="136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1" name="Encre 110">
                  <a:extLst>
                    <a:ext uri="{FF2B5EF4-FFF2-40B4-BE49-F238E27FC236}">
                      <a16:creationId xmlns:a16="http://schemas.microsoft.com/office/drawing/2014/main" id="{7A1CAAC0-68FD-43A8-B749-FF2B304A1094}"/>
                    </a:ext>
                  </a:extLst>
                </p14:cNvPr>
                <p14:cNvContentPartPr/>
                <p14:nvPr/>
              </p14:nvContentPartPr>
              <p14:xfrm>
                <a:off x="7651970" y="2384570"/>
                <a:ext cx="79560" cy="12960"/>
              </p14:xfrm>
            </p:contentPart>
          </mc:Choice>
          <mc:Fallback xmlns="">
            <p:pic>
              <p:nvPicPr>
                <p:cNvPr id="111" name="Encre 110">
                  <a:extLst>
                    <a:ext uri="{FF2B5EF4-FFF2-40B4-BE49-F238E27FC236}">
                      <a16:creationId xmlns:a16="http://schemas.microsoft.com/office/drawing/2014/main" id="{7A1CAAC0-68FD-43A8-B749-FF2B304A109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633970" y="2366570"/>
                  <a:ext cx="11520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3" name="Encre 112">
                <a:extLst>
                  <a:ext uri="{FF2B5EF4-FFF2-40B4-BE49-F238E27FC236}">
                    <a16:creationId xmlns:a16="http://schemas.microsoft.com/office/drawing/2014/main" id="{6931E1E2-48D8-459A-BB8E-99EB49BCD575}"/>
                  </a:ext>
                </a:extLst>
              </p14:cNvPr>
              <p14:cNvContentPartPr/>
              <p14:nvPr/>
            </p14:nvContentPartPr>
            <p14:xfrm>
              <a:off x="6370370" y="2919890"/>
              <a:ext cx="146880" cy="199440"/>
            </p14:xfrm>
          </p:contentPart>
        </mc:Choice>
        <mc:Fallback xmlns="">
          <p:pic>
            <p:nvPicPr>
              <p:cNvPr id="113" name="Encre 112">
                <a:extLst>
                  <a:ext uri="{FF2B5EF4-FFF2-40B4-BE49-F238E27FC236}">
                    <a16:creationId xmlns:a16="http://schemas.microsoft.com/office/drawing/2014/main" id="{6931E1E2-48D8-459A-BB8E-99EB49BCD57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352370" y="2901890"/>
                <a:ext cx="18252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35000139-98E8-435A-9104-7F7320A37456}"/>
              </a:ext>
            </a:extLst>
          </p:cNvPr>
          <p:cNvGrpSpPr/>
          <p:nvPr/>
        </p:nvGrpSpPr>
        <p:grpSpPr>
          <a:xfrm>
            <a:off x="6787970" y="2876330"/>
            <a:ext cx="551880" cy="218520"/>
            <a:chOff x="6787970" y="2876330"/>
            <a:chExt cx="55188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4" name="Encre 113">
                  <a:extLst>
                    <a:ext uri="{FF2B5EF4-FFF2-40B4-BE49-F238E27FC236}">
                      <a16:creationId xmlns:a16="http://schemas.microsoft.com/office/drawing/2014/main" id="{EFB61131-6AEB-445C-A036-7C07540E128E}"/>
                    </a:ext>
                  </a:extLst>
                </p14:cNvPr>
                <p14:cNvContentPartPr/>
                <p14:nvPr/>
              </p14:nvContentPartPr>
              <p14:xfrm>
                <a:off x="6817130" y="2901890"/>
                <a:ext cx="9360" cy="192960"/>
              </p14:xfrm>
            </p:contentPart>
          </mc:Choice>
          <mc:Fallback xmlns="">
            <p:pic>
              <p:nvPicPr>
                <p:cNvPr id="114" name="Encre 113">
                  <a:extLst>
                    <a:ext uri="{FF2B5EF4-FFF2-40B4-BE49-F238E27FC236}">
                      <a16:creationId xmlns:a16="http://schemas.microsoft.com/office/drawing/2014/main" id="{EFB61131-6AEB-445C-A036-7C07540E128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799130" y="2883890"/>
                  <a:ext cx="45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5" name="Encre 114">
                  <a:extLst>
                    <a:ext uri="{FF2B5EF4-FFF2-40B4-BE49-F238E27FC236}">
                      <a16:creationId xmlns:a16="http://schemas.microsoft.com/office/drawing/2014/main" id="{AE1A95EC-7C30-4AAC-B5F7-91AF358E4EA8}"/>
                    </a:ext>
                  </a:extLst>
                </p14:cNvPr>
                <p14:cNvContentPartPr/>
                <p14:nvPr/>
              </p14:nvContentPartPr>
              <p14:xfrm>
                <a:off x="6910010" y="2882450"/>
                <a:ext cx="12600" cy="174960"/>
              </p14:xfrm>
            </p:contentPart>
          </mc:Choice>
          <mc:Fallback xmlns="">
            <p:pic>
              <p:nvPicPr>
                <p:cNvPr id="115" name="Encre 114">
                  <a:extLst>
                    <a:ext uri="{FF2B5EF4-FFF2-40B4-BE49-F238E27FC236}">
                      <a16:creationId xmlns:a16="http://schemas.microsoft.com/office/drawing/2014/main" id="{AE1A95EC-7C30-4AAC-B5F7-91AF358E4EA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892010" y="2864810"/>
                  <a:ext cx="48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6" name="Encre 115">
                  <a:extLst>
                    <a:ext uri="{FF2B5EF4-FFF2-40B4-BE49-F238E27FC236}">
                      <a16:creationId xmlns:a16="http://schemas.microsoft.com/office/drawing/2014/main" id="{D6FC0B36-C8CC-44D4-9577-6C82F5E85104}"/>
                    </a:ext>
                  </a:extLst>
                </p14:cNvPr>
                <p14:cNvContentPartPr/>
                <p14:nvPr/>
              </p14:nvContentPartPr>
              <p14:xfrm>
                <a:off x="6787970" y="2975690"/>
                <a:ext cx="143640" cy="34200"/>
              </p14:xfrm>
            </p:contentPart>
          </mc:Choice>
          <mc:Fallback xmlns="">
            <p:pic>
              <p:nvPicPr>
                <p:cNvPr id="116" name="Encre 115">
                  <a:extLst>
                    <a:ext uri="{FF2B5EF4-FFF2-40B4-BE49-F238E27FC236}">
                      <a16:creationId xmlns:a16="http://schemas.microsoft.com/office/drawing/2014/main" id="{D6FC0B36-C8CC-44D4-9577-6C82F5E8510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69970" y="2957690"/>
                  <a:ext cx="179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16F1B8B4-794A-4C3F-8EEB-A8193912710E}"/>
                    </a:ext>
                  </a:extLst>
                </p14:cNvPr>
                <p14:cNvContentPartPr/>
                <p14:nvPr/>
              </p14:nvContentPartPr>
              <p14:xfrm>
                <a:off x="7035650" y="2916650"/>
                <a:ext cx="146880" cy="13932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16F1B8B4-794A-4C3F-8EEB-A8193912710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017650" y="2898650"/>
                  <a:ext cx="182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0DD4DEC3-84A3-4733-BAE8-D6F15622DF33}"/>
                    </a:ext>
                  </a:extLst>
                </p14:cNvPr>
                <p14:cNvContentPartPr/>
                <p14:nvPr/>
              </p14:nvContentPartPr>
              <p14:xfrm>
                <a:off x="7289450" y="2876330"/>
                <a:ext cx="50400" cy="36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0DD4DEC3-84A3-4733-BAE8-D6F15622DF3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271810" y="2858690"/>
                  <a:ext cx="860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FB029244-48B3-4153-B231-168FBC2BE380}"/>
              </a:ext>
            </a:extLst>
          </p:cNvPr>
          <p:cNvGrpSpPr/>
          <p:nvPr/>
        </p:nvGrpSpPr>
        <p:grpSpPr>
          <a:xfrm>
            <a:off x="5327090" y="2914130"/>
            <a:ext cx="636840" cy="217080"/>
            <a:chOff x="5327090" y="2914130"/>
            <a:chExt cx="63684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0" name="Encre 119">
                  <a:extLst>
                    <a:ext uri="{FF2B5EF4-FFF2-40B4-BE49-F238E27FC236}">
                      <a16:creationId xmlns:a16="http://schemas.microsoft.com/office/drawing/2014/main" id="{24E358C7-43D0-44F6-A6E2-E7C82EE709D3}"/>
                    </a:ext>
                  </a:extLst>
                </p14:cNvPr>
                <p14:cNvContentPartPr/>
                <p14:nvPr/>
              </p14:nvContentPartPr>
              <p14:xfrm>
                <a:off x="5327090" y="2939690"/>
                <a:ext cx="11160" cy="186120"/>
              </p14:xfrm>
            </p:contentPart>
          </mc:Choice>
          <mc:Fallback xmlns="">
            <p:pic>
              <p:nvPicPr>
                <p:cNvPr id="120" name="Encre 119">
                  <a:extLst>
                    <a:ext uri="{FF2B5EF4-FFF2-40B4-BE49-F238E27FC236}">
                      <a16:creationId xmlns:a16="http://schemas.microsoft.com/office/drawing/2014/main" id="{24E358C7-43D0-44F6-A6E2-E7C82EE709D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09090" y="2922050"/>
                  <a:ext cx="46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1" name="Encre 120">
                  <a:extLst>
                    <a:ext uri="{FF2B5EF4-FFF2-40B4-BE49-F238E27FC236}">
                      <a16:creationId xmlns:a16="http://schemas.microsoft.com/office/drawing/2014/main" id="{CC0C3D11-53EE-4B95-A452-6C27128A1217}"/>
                    </a:ext>
                  </a:extLst>
                </p14:cNvPr>
                <p14:cNvContentPartPr/>
                <p14:nvPr/>
              </p14:nvContentPartPr>
              <p14:xfrm>
                <a:off x="5453450" y="2914130"/>
                <a:ext cx="13320" cy="209880"/>
              </p14:xfrm>
            </p:contentPart>
          </mc:Choice>
          <mc:Fallback xmlns="">
            <p:pic>
              <p:nvPicPr>
                <p:cNvPr id="121" name="Encre 120">
                  <a:extLst>
                    <a:ext uri="{FF2B5EF4-FFF2-40B4-BE49-F238E27FC236}">
                      <a16:creationId xmlns:a16="http://schemas.microsoft.com/office/drawing/2014/main" id="{CC0C3D11-53EE-4B95-A452-6C27128A121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435450" y="2896490"/>
                  <a:ext cx="48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2" name="Encre 121">
                  <a:extLst>
                    <a:ext uri="{FF2B5EF4-FFF2-40B4-BE49-F238E27FC236}">
                      <a16:creationId xmlns:a16="http://schemas.microsoft.com/office/drawing/2014/main" id="{2A86DCB4-4D5B-4B95-B64B-250BDC17AE05}"/>
                    </a:ext>
                  </a:extLst>
                </p14:cNvPr>
                <p14:cNvContentPartPr/>
                <p14:nvPr/>
              </p14:nvContentPartPr>
              <p14:xfrm>
                <a:off x="5368130" y="3050210"/>
                <a:ext cx="116640" cy="10440"/>
              </p14:xfrm>
            </p:contentPart>
          </mc:Choice>
          <mc:Fallback xmlns="">
            <p:pic>
              <p:nvPicPr>
                <p:cNvPr id="122" name="Encre 121">
                  <a:extLst>
                    <a:ext uri="{FF2B5EF4-FFF2-40B4-BE49-F238E27FC236}">
                      <a16:creationId xmlns:a16="http://schemas.microsoft.com/office/drawing/2014/main" id="{2A86DCB4-4D5B-4B95-B64B-250BDC17AE0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350490" y="3032570"/>
                  <a:ext cx="152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3" name="Encre 122">
                  <a:extLst>
                    <a:ext uri="{FF2B5EF4-FFF2-40B4-BE49-F238E27FC236}">
                      <a16:creationId xmlns:a16="http://schemas.microsoft.com/office/drawing/2014/main" id="{6252350D-B8EA-438C-86AF-6B874E493E5C}"/>
                    </a:ext>
                  </a:extLst>
                </p14:cNvPr>
                <p14:cNvContentPartPr/>
                <p14:nvPr/>
              </p14:nvContentPartPr>
              <p14:xfrm>
                <a:off x="5620490" y="3028970"/>
                <a:ext cx="96120" cy="102240"/>
              </p14:xfrm>
            </p:contentPart>
          </mc:Choice>
          <mc:Fallback xmlns="">
            <p:pic>
              <p:nvPicPr>
                <p:cNvPr id="123" name="Encre 122">
                  <a:extLst>
                    <a:ext uri="{FF2B5EF4-FFF2-40B4-BE49-F238E27FC236}">
                      <a16:creationId xmlns:a16="http://schemas.microsoft.com/office/drawing/2014/main" id="{6252350D-B8EA-438C-86AF-6B874E493E5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602850" y="3010970"/>
                  <a:ext cx="131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4" name="Encre 123">
                  <a:extLst>
                    <a:ext uri="{FF2B5EF4-FFF2-40B4-BE49-F238E27FC236}">
                      <a16:creationId xmlns:a16="http://schemas.microsoft.com/office/drawing/2014/main" id="{DD352FB2-68E6-4676-90F8-8B0BFCCBBE3B}"/>
                    </a:ext>
                  </a:extLst>
                </p14:cNvPr>
                <p14:cNvContentPartPr/>
                <p14:nvPr/>
              </p14:nvContentPartPr>
              <p14:xfrm>
                <a:off x="5815970" y="2933570"/>
                <a:ext cx="147960" cy="178200"/>
              </p14:xfrm>
            </p:contentPart>
          </mc:Choice>
          <mc:Fallback xmlns="">
            <p:pic>
              <p:nvPicPr>
                <p:cNvPr id="124" name="Encre 123">
                  <a:extLst>
                    <a:ext uri="{FF2B5EF4-FFF2-40B4-BE49-F238E27FC236}">
                      <a16:creationId xmlns:a16="http://schemas.microsoft.com/office/drawing/2014/main" id="{DD352FB2-68E6-4676-90F8-8B0BFCCBBE3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798330" y="2915570"/>
                  <a:ext cx="18360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6" name="Encre 125">
                <a:extLst>
                  <a:ext uri="{FF2B5EF4-FFF2-40B4-BE49-F238E27FC236}">
                    <a16:creationId xmlns:a16="http://schemas.microsoft.com/office/drawing/2014/main" id="{797501F8-BE27-4EDF-9D05-8C43F13155CB}"/>
                  </a:ext>
                </a:extLst>
              </p14:cNvPr>
              <p14:cNvContentPartPr/>
              <p14:nvPr/>
            </p14:nvContentPartPr>
            <p14:xfrm>
              <a:off x="5251130" y="2641250"/>
              <a:ext cx="948600" cy="70200"/>
            </p14:xfrm>
          </p:contentPart>
        </mc:Choice>
        <mc:Fallback xmlns="">
          <p:pic>
            <p:nvPicPr>
              <p:cNvPr id="126" name="Encre 125">
                <a:extLst>
                  <a:ext uri="{FF2B5EF4-FFF2-40B4-BE49-F238E27FC236}">
                    <a16:creationId xmlns:a16="http://schemas.microsoft.com/office/drawing/2014/main" id="{797501F8-BE27-4EDF-9D05-8C43F13155CB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233490" y="2623610"/>
                <a:ext cx="9842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7" name="Encre 126">
                <a:extLst>
                  <a:ext uri="{FF2B5EF4-FFF2-40B4-BE49-F238E27FC236}">
                    <a16:creationId xmlns:a16="http://schemas.microsoft.com/office/drawing/2014/main" id="{8E614D23-2129-4554-8E29-9EFB409A72D5}"/>
                  </a:ext>
                </a:extLst>
              </p14:cNvPr>
              <p14:cNvContentPartPr/>
              <p14:nvPr/>
            </p14:nvContentPartPr>
            <p14:xfrm>
              <a:off x="6584570" y="3137690"/>
              <a:ext cx="489960" cy="30960"/>
            </p14:xfrm>
          </p:contentPart>
        </mc:Choice>
        <mc:Fallback xmlns="">
          <p:pic>
            <p:nvPicPr>
              <p:cNvPr id="127" name="Encre 126">
                <a:extLst>
                  <a:ext uri="{FF2B5EF4-FFF2-40B4-BE49-F238E27FC236}">
                    <a16:creationId xmlns:a16="http://schemas.microsoft.com/office/drawing/2014/main" id="{8E614D23-2129-4554-8E29-9EFB409A72D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566930" y="3119690"/>
                <a:ext cx="52560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0EB460C0-20F4-4027-AF33-5A581C56175A}"/>
              </a:ext>
            </a:extLst>
          </p:cNvPr>
          <p:cNvGrpSpPr/>
          <p:nvPr/>
        </p:nvGrpSpPr>
        <p:grpSpPr>
          <a:xfrm>
            <a:off x="994490" y="3431090"/>
            <a:ext cx="250920" cy="271800"/>
            <a:chOff x="994490" y="3431090"/>
            <a:chExt cx="25092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8" name="Encre 127">
                  <a:extLst>
                    <a:ext uri="{FF2B5EF4-FFF2-40B4-BE49-F238E27FC236}">
                      <a16:creationId xmlns:a16="http://schemas.microsoft.com/office/drawing/2014/main" id="{F4ACC639-4203-45CF-B5C6-D500078ECEF8}"/>
                    </a:ext>
                  </a:extLst>
                </p14:cNvPr>
                <p14:cNvContentPartPr/>
                <p14:nvPr/>
              </p14:nvContentPartPr>
              <p14:xfrm>
                <a:off x="994490" y="3448730"/>
                <a:ext cx="105120" cy="133200"/>
              </p14:xfrm>
            </p:contentPart>
          </mc:Choice>
          <mc:Fallback xmlns="">
            <p:pic>
              <p:nvPicPr>
                <p:cNvPr id="128" name="Encre 127">
                  <a:extLst>
                    <a:ext uri="{FF2B5EF4-FFF2-40B4-BE49-F238E27FC236}">
                      <a16:creationId xmlns:a16="http://schemas.microsoft.com/office/drawing/2014/main" id="{F4ACC639-4203-45CF-B5C6-D500078ECEF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85490" y="3439730"/>
                  <a:ext cx="122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9" name="Encre 128">
                  <a:extLst>
                    <a:ext uri="{FF2B5EF4-FFF2-40B4-BE49-F238E27FC236}">
                      <a16:creationId xmlns:a16="http://schemas.microsoft.com/office/drawing/2014/main" id="{687BF6CE-59CA-4739-8D65-A975AABDBEE4}"/>
                    </a:ext>
                  </a:extLst>
                </p14:cNvPr>
                <p14:cNvContentPartPr/>
                <p14:nvPr/>
              </p14:nvContentPartPr>
              <p14:xfrm>
                <a:off x="1139570" y="3431090"/>
                <a:ext cx="105840" cy="271800"/>
              </p14:xfrm>
            </p:contentPart>
          </mc:Choice>
          <mc:Fallback xmlns="">
            <p:pic>
              <p:nvPicPr>
                <p:cNvPr id="129" name="Encre 128">
                  <a:extLst>
                    <a:ext uri="{FF2B5EF4-FFF2-40B4-BE49-F238E27FC236}">
                      <a16:creationId xmlns:a16="http://schemas.microsoft.com/office/drawing/2014/main" id="{687BF6CE-59CA-4739-8D65-A975AABDBEE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0930" y="3422450"/>
                  <a:ext cx="12348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00B24A89-51B4-45B3-B9C2-5BF5CBD2AA7D}"/>
              </a:ext>
            </a:extLst>
          </p:cNvPr>
          <p:cNvGrpSpPr/>
          <p:nvPr/>
        </p:nvGrpSpPr>
        <p:grpSpPr>
          <a:xfrm>
            <a:off x="1638170" y="3348290"/>
            <a:ext cx="2041560" cy="354960"/>
            <a:chOff x="1638170" y="3348290"/>
            <a:chExt cx="204156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1" name="Encre 130">
                  <a:extLst>
                    <a:ext uri="{FF2B5EF4-FFF2-40B4-BE49-F238E27FC236}">
                      <a16:creationId xmlns:a16="http://schemas.microsoft.com/office/drawing/2014/main" id="{018E63C9-BC97-45B3-8DD4-F5F7356D1C5D}"/>
                    </a:ext>
                  </a:extLst>
                </p14:cNvPr>
                <p14:cNvContentPartPr/>
                <p14:nvPr/>
              </p14:nvContentPartPr>
              <p14:xfrm>
                <a:off x="1638170" y="3435050"/>
                <a:ext cx="13320" cy="160920"/>
              </p14:xfrm>
            </p:contentPart>
          </mc:Choice>
          <mc:Fallback xmlns="">
            <p:pic>
              <p:nvPicPr>
                <p:cNvPr id="131" name="Encre 130">
                  <a:extLst>
                    <a:ext uri="{FF2B5EF4-FFF2-40B4-BE49-F238E27FC236}">
                      <a16:creationId xmlns:a16="http://schemas.microsoft.com/office/drawing/2014/main" id="{018E63C9-BC97-45B3-8DD4-F5F7356D1C5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629170" y="3426050"/>
                  <a:ext cx="30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2" name="Encre 131">
                  <a:extLst>
                    <a:ext uri="{FF2B5EF4-FFF2-40B4-BE49-F238E27FC236}">
                      <a16:creationId xmlns:a16="http://schemas.microsoft.com/office/drawing/2014/main" id="{385E5E79-E01A-4BB6-97DF-745580D54491}"/>
                    </a:ext>
                  </a:extLst>
                </p14:cNvPr>
                <p14:cNvContentPartPr/>
                <p14:nvPr/>
              </p14:nvContentPartPr>
              <p14:xfrm>
                <a:off x="1711970" y="3406970"/>
                <a:ext cx="28440" cy="194040"/>
              </p14:xfrm>
            </p:contentPart>
          </mc:Choice>
          <mc:Fallback xmlns="">
            <p:pic>
              <p:nvPicPr>
                <p:cNvPr id="132" name="Encre 131">
                  <a:extLst>
                    <a:ext uri="{FF2B5EF4-FFF2-40B4-BE49-F238E27FC236}">
                      <a16:creationId xmlns:a16="http://schemas.microsoft.com/office/drawing/2014/main" id="{385E5E79-E01A-4BB6-97DF-745580D5449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703330" y="3397970"/>
                  <a:ext cx="46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3" name="Encre 132">
                  <a:extLst>
                    <a:ext uri="{FF2B5EF4-FFF2-40B4-BE49-F238E27FC236}">
                      <a16:creationId xmlns:a16="http://schemas.microsoft.com/office/drawing/2014/main" id="{9357070B-387B-48DD-A764-B722AAD06CF1}"/>
                    </a:ext>
                  </a:extLst>
                </p14:cNvPr>
                <p14:cNvContentPartPr/>
                <p14:nvPr/>
              </p14:nvContentPartPr>
              <p14:xfrm>
                <a:off x="1648970" y="3517490"/>
                <a:ext cx="96840" cy="13320"/>
              </p14:xfrm>
            </p:contentPart>
          </mc:Choice>
          <mc:Fallback xmlns="">
            <p:pic>
              <p:nvPicPr>
                <p:cNvPr id="133" name="Encre 132">
                  <a:extLst>
                    <a:ext uri="{FF2B5EF4-FFF2-40B4-BE49-F238E27FC236}">
                      <a16:creationId xmlns:a16="http://schemas.microsoft.com/office/drawing/2014/main" id="{9357070B-387B-48DD-A764-B722AAD06CF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639970" y="3508490"/>
                  <a:ext cx="114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4" name="Encre 133">
                  <a:extLst>
                    <a:ext uri="{FF2B5EF4-FFF2-40B4-BE49-F238E27FC236}">
                      <a16:creationId xmlns:a16="http://schemas.microsoft.com/office/drawing/2014/main" id="{1811D91D-CEAF-43A4-A9FD-BCAF509902A9}"/>
                    </a:ext>
                  </a:extLst>
                </p14:cNvPr>
                <p14:cNvContentPartPr/>
                <p14:nvPr/>
              </p14:nvContentPartPr>
              <p14:xfrm>
                <a:off x="1838690" y="3498770"/>
                <a:ext cx="102960" cy="102960"/>
              </p14:xfrm>
            </p:contentPart>
          </mc:Choice>
          <mc:Fallback xmlns="">
            <p:pic>
              <p:nvPicPr>
                <p:cNvPr id="134" name="Encre 133">
                  <a:extLst>
                    <a:ext uri="{FF2B5EF4-FFF2-40B4-BE49-F238E27FC236}">
                      <a16:creationId xmlns:a16="http://schemas.microsoft.com/office/drawing/2014/main" id="{1811D91D-CEAF-43A4-A9FD-BCAF509902A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829690" y="3490130"/>
                  <a:ext cx="120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5" name="Encre 134">
                  <a:extLst>
                    <a:ext uri="{FF2B5EF4-FFF2-40B4-BE49-F238E27FC236}">
                      <a16:creationId xmlns:a16="http://schemas.microsoft.com/office/drawing/2014/main" id="{B1253B46-FF6B-4CBB-AC86-2E91D434C639}"/>
                    </a:ext>
                  </a:extLst>
                </p14:cNvPr>
                <p14:cNvContentPartPr/>
                <p14:nvPr/>
              </p14:nvContentPartPr>
              <p14:xfrm>
                <a:off x="2051450" y="3421730"/>
                <a:ext cx="103680" cy="194400"/>
              </p14:xfrm>
            </p:contentPart>
          </mc:Choice>
          <mc:Fallback xmlns="">
            <p:pic>
              <p:nvPicPr>
                <p:cNvPr id="135" name="Encre 134">
                  <a:extLst>
                    <a:ext uri="{FF2B5EF4-FFF2-40B4-BE49-F238E27FC236}">
                      <a16:creationId xmlns:a16="http://schemas.microsoft.com/office/drawing/2014/main" id="{B1253B46-FF6B-4CBB-AC86-2E91D434C63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042450" y="3412730"/>
                  <a:ext cx="121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6" name="Encre 135">
                  <a:extLst>
                    <a:ext uri="{FF2B5EF4-FFF2-40B4-BE49-F238E27FC236}">
                      <a16:creationId xmlns:a16="http://schemas.microsoft.com/office/drawing/2014/main" id="{81050C75-7A7B-47B3-A1A7-89E8783A3C00}"/>
                    </a:ext>
                  </a:extLst>
                </p14:cNvPr>
                <p14:cNvContentPartPr/>
                <p14:nvPr/>
              </p14:nvContentPartPr>
              <p14:xfrm>
                <a:off x="2266010" y="3372050"/>
                <a:ext cx="142200" cy="168480"/>
              </p14:xfrm>
            </p:contentPart>
          </mc:Choice>
          <mc:Fallback xmlns="">
            <p:pic>
              <p:nvPicPr>
                <p:cNvPr id="136" name="Encre 135">
                  <a:extLst>
                    <a:ext uri="{FF2B5EF4-FFF2-40B4-BE49-F238E27FC236}">
                      <a16:creationId xmlns:a16="http://schemas.microsoft.com/office/drawing/2014/main" id="{81050C75-7A7B-47B3-A1A7-89E8783A3C0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257010" y="3363050"/>
                  <a:ext cx="159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7" name="Encre 136">
                  <a:extLst>
                    <a:ext uri="{FF2B5EF4-FFF2-40B4-BE49-F238E27FC236}">
                      <a16:creationId xmlns:a16="http://schemas.microsoft.com/office/drawing/2014/main" id="{F36E2440-32BD-4592-85CF-70E6C8010443}"/>
                    </a:ext>
                  </a:extLst>
                </p14:cNvPr>
                <p14:cNvContentPartPr/>
                <p14:nvPr/>
              </p14:nvContentPartPr>
              <p14:xfrm>
                <a:off x="2552210" y="3441170"/>
                <a:ext cx="93960" cy="165600"/>
              </p14:xfrm>
            </p:contentPart>
          </mc:Choice>
          <mc:Fallback xmlns="">
            <p:pic>
              <p:nvPicPr>
                <p:cNvPr id="137" name="Encre 136">
                  <a:extLst>
                    <a:ext uri="{FF2B5EF4-FFF2-40B4-BE49-F238E27FC236}">
                      <a16:creationId xmlns:a16="http://schemas.microsoft.com/office/drawing/2014/main" id="{F36E2440-32BD-4592-85CF-70E6C801044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543570" y="3432530"/>
                  <a:ext cx="111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8" name="Encre 137">
                  <a:extLst>
                    <a:ext uri="{FF2B5EF4-FFF2-40B4-BE49-F238E27FC236}">
                      <a16:creationId xmlns:a16="http://schemas.microsoft.com/office/drawing/2014/main" id="{A57AF2BA-18EE-4665-B4E4-C38549E01568}"/>
                    </a:ext>
                  </a:extLst>
                </p14:cNvPr>
                <p14:cNvContentPartPr/>
                <p14:nvPr/>
              </p14:nvContentPartPr>
              <p14:xfrm>
                <a:off x="2568050" y="3543050"/>
                <a:ext cx="73440" cy="160200"/>
              </p14:xfrm>
            </p:contentPart>
          </mc:Choice>
          <mc:Fallback xmlns="">
            <p:pic>
              <p:nvPicPr>
                <p:cNvPr id="138" name="Encre 137">
                  <a:extLst>
                    <a:ext uri="{FF2B5EF4-FFF2-40B4-BE49-F238E27FC236}">
                      <a16:creationId xmlns:a16="http://schemas.microsoft.com/office/drawing/2014/main" id="{A57AF2BA-18EE-4665-B4E4-C38549E0156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559050" y="3534050"/>
                  <a:ext cx="91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9" name="Encre 138">
                  <a:extLst>
                    <a:ext uri="{FF2B5EF4-FFF2-40B4-BE49-F238E27FC236}">
                      <a16:creationId xmlns:a16="http://schemas.microsoft.com/office/drawing/2014/main" id="{3CD67DC4-DFC1-4050-A528-6DF7FBDF5B5D}"/>
                    </a:ext>
                  </a:extLst>
                </p14:cNvPr>
                <p14:cNvContentPartPr/>
                <p14:nvPr/>
              </p14:nvContentPartPr>
              <p14:xfrm>
                <a:off x="2756330" y="3403370"/>
                <a:ext cx="104400" cy="265680"/>
              </p14:xfrm>
            </p:contentPart>
          </mc:Choice>
          <mc:Fallback xmlns="">
            <p:pic>
              <p:nvPicPr>
                <p:cNvPr id="139" name="Encre 138">
                  <a:extLst>
                    <a:ext uri="{FF2B5EF4-FFF2-40B4-BE49-F238E27FC236}">
                      <a16:creationId xmlns:a16="http://schemas.microsoft.com/office/drawing/2014/main" id="{3CD67DC4-DFC1-4050-A528-6DF7FBDF5B5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747330" y="3394370"/>
                  <a:ext cx="122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0" name="Encre 139">
                  <a:extLst>
                    <a:ext uri="{FF2B5EF4-FFF2-40B4-BE49-F238E27FC236}">
                      <a16:creationId xmlns:a16="http://schemas.microsoft.com/office/drawing/2014/main" id="{36D9693B-2C47-474D-8CEA-4B715DA649F2}"/>
                    </a:ext>
                  </a:extLst>
                </p14:cNvPr>
                <p14:cNvContentPartPr/>
                <p14:nvPr/>
              </p14:nvContentPartPr>
              <p14:xfrm>
                <a:off x="2978090" y="3447650"/>
                <a:ext cx="5400" cy="177480"/>
              </p14:xfrm>
            </p:contentPart>
          </mc:Choice>
          <mc:Fallback xmlns="">
            <p:pic>
              <p:nvPicPr>
                <p:cNvPr id="140" name="Encre 139">
                  <a:extLst>
                    <a:ext uri="{FF2B5EF4-FFF2-40B4-BE49-F238E27FC236}">
                      <a16:creationId xmlns:a16="http://schemas.microsoft.com/office/drawing/2014/main" id="{36D9693B-2C47-474D-8CEA-4B715DA649F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969090" y="3439010"/>
                  <a:ext cx="23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1" name="Encre 140">
                  <a:extLst>
                    <a:ext uri="{FF2B5EF4-FFF2-40B4-BE49-F238E27FC236}">
                      <a16:creationId xmlns:a16="http://schemas.microsoft.com/office/drawing/2014/main" id="{6CE4B3A4-C4DA-4B6C-9077-E552ED58283B}"/>
                    </a:ext>
                  </a:extLst>
                </p14:cNvPr>
                <p14:cNvContentPartPr/>
                <p14:nvPr/>
              </p14:nvContentPartPr>
              <p14:xfrm>
                <a:off x="3036410" y="3428930"/>
                <a:ext cx="19080" cy="182520"/>
              </p14:xfrm>
            </p:contentPart>
          </mc:Choice>
          <mc:Fallback xmlns="">
            <p:pic>
              <p:nvPicPr>
                <p:cNvPr id="141" name="Encre 140">
                  <a:extLst>
                    <a:ext uri="{FF2B5EF4-FFF2-40B4-BE49-F238E27FC236}">
                      <a16:creationId xmlns:a16="http://schemas.microsoft.com/office/drawing/2014/main" id="{6CE4B3A4-C4DA-4B6C-9077-E552ED58283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027410" y="3419930"/>
                  <a:ext cx="36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2" name="Encre 141">
                  <a:extLst>
                    <a:ext uri="{FF2B5EF4-FFF2-40B4-BE49-F238E27FC236}">
                      <a16:creationId xmlns:a16="http://schemas.microsoft.com/office/drawing/2014/main" id="{F7DEB283-E446-43C0-8998-8407570A489B}"/>
                    </a:ext>
                  </a:extLst>
                </p14:cNvPr>
                <p14:cNvContentPartPr/>
                <p14:nvPr/>
              </p14:nvContentPartPr>
              <p14:xfrm>
                <a:off x="2977730" y="3532610"/>
                <a:ext cx="91440" cy="10800"/>
              </p14:xfrm>
            </p:contentPart>
          </mc:Choice>
          <mc:Fallback xmlns="">
            <p:pic>
              <p:nvPicPr>
                <p:cNvPr id="142" name="Encre 141">
                  <a:extLst>
                    <a:ext uri="{FF2B5EF4-FFF2-40B4-BE49-F238E27FC236}">
                      <a16:creationId xmlns:a16="http://schemas.microsoft.com/office/drawing/2014/main" id="{F7DEB283-E446-43C0-8998-8407570A489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968730" y="3523970"/>
                  <a:ext cx="109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3" name="Encre 142">
                  <a:extLst>
                    <a:ext uri="{FF2B5EF4-FFF2-40B4-BE49-F238E27FC236}">
                      <a16:creationId xmlns:a16="http://schemas.microsoft.com/office/drawing/2014/main" id="{497AF5FE-7609-4AED-9A38-CE3FF2BDA868}"/>
                    </a:ext>
                  </a:extLst>
                </p14:cNvPr>
                <p14:cNvContentPartPr/>
                <p14:nvPr/>
              </p14:nvContentPartPr>
              <p14:xfrm>
                <a:off x="3183290" y="3450170"/>
                <a:ext cx="83160" cy="175680"/>
              </p14:xfrm>
            </p:contentPart>
          </mc:Choice>
          <mc:Fallback xmlns="">
            <p:pic>
              <p:nvPicPr>
                <p:cNvPr id="143" name="Encre 142">
                  <a:extLst>
                    <a:ext uri="{FF2B5EF4-FFF2-40B4-BE49-F238E27FC236}">
                      <a16:creationId xmlns:a16="http://schemas.microsoft.com/office/drawing/2014/main" id="{497AF5FE-7609-4AED-9A38-CE3FF2BDA86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174650" y="3441530"/>
                  <a:ext cx="100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4" name="Encre 143">
                  <a:extLst>
                    <a:ext uri="{FF2B5EF4-FFF2-40B4-BE49-F238E27FC236}">
                      <a16:creationId xmlns:a16="http://schemas.microsoft.com/office/drawing/2014/main" id="{329047EB-5448-4C5C-8106-01F901E30970}"/>
                    </a:ext>
                  </a:extLst>
                </p14:cNvPr>
                <p14:cNvContentPartPr/>
                <p14:nvPr/>
              </p14:nvContentPartPr>
              <p14:xfrm>
                <a:off x="3383810" y="3427850"/>
                <a:ext cx="120960" cy="155520"/>
              </p14:xfrm>
            </p:contentPart>
          </mc:Choice>
          <mc:Fallback xmlns="">
            <p:pic>
              <p:nvPicPr>
                <p:cNvPr id="144" name="Encre 143">
                  <a:extLst>
                    <a:ext uri="{FF2B5EF4-FFF2-40B4-BE49-F238E27FC236}">
                      <a16:creationId xmlns:a16="http://schemas.microsoft.com/office/drawing/2014/main" id="{329047EB-5448-4C5C-8106-01F901E3097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375170" y="3418850"/>
                  <a:ext cx="138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5" name="Encre 144">
                  <a:extLst>
                    <a:ext uri="{FF2B5EF4-FFF2-40B4-BE49-F238E27FC236}">
                      <a16:creationId xmlns:a16="http://schemas.microsoft.com/office/drawing/2014/main" id="{EBD5133A-814E-4D28-A1CF-DCB44C8D4A0C}"/>
                    </a:ext>
                  </a:extLst>
                </p14:cNvPr>
                <p14:cNvContentPartPr/>
                <p14:nvPr/>
              </p14:nvContentPartPr>
              <p14:xfrm>
                <a:off x="3594770" y="3520010"/>
                <a:ext cx="84960" cy="106920"/>
              </p14:xfrm>
            </p:contentPart>
          </mc:Choice>
          <mc:Fallback xmlns="">
            <p:pic>
              <p:nvPicPr>
                <p:cNvPr id="145" name="Encre 144">
                  <a:extLst>
                    <a:ext uri="{FF2B5EF4-FFF2-40B4-BE49-F238E27FC236}">
                      <a16:creationId xmlns:a16="http://schemas.microsoft.com/office/drawing/2014/main" id="{EBD5133A-814E-4D28-A1CF-DCB44C8D4A0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585770" y="3511370"/>
                  <a:ext cx="102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6" name="Encre 145">
                  <a:extLst>
                    <a:ext uri="{FF2B5EF4-FFF2-40B4-BE49-F238E27FC236}">
                      <a16:creationId xmlns:a16="http://schemas.microsoft.com/office/drawing/2014/main" id="{20B23AD4-C6C8-402B-A0F1-DB3BA6CF1A1C}"/>
                    </a:ext>
                  </a:extLst>
                </p14:cNvPr>
                <p14:cNvContentPartPr/>
                <p14:nvPr/>
              </p14:nvContentPartPr>
              <p14:xfrm>
                <a:off x="3633650" y="3587330"/>
                <a:ext cx="42840" cy="97200"/>
              </p14:xfrm>
            </p:contentPart>
          </mc:Choice>
          <mc:Fallback xmlns="">
            <p:pic>
              <p:nvPicPr>
                <p:cNvPr id="146" name="Encre 145">
                  <a:extLst>
                    <a:ext uri="{FF2B5EF4-FFF2-40B4-BE49-F238E27FC236}">
                      <a16:creationId xmlns:a16="http://schemas.microsoft.com/office/drawing/2014/main" id="{20B23AD4-C6C8-402B-A0F1-DB3BA6CF1A1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625010" y="3578690"/>
                  <a:ext cx="60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7" name="Encre 146">
                  <a:extLst>
                    <a:ext uri="{FF2B5EF4-FFF2-40B4-BE49-F238E27FC236}">
                      <a16:creationId xmlns:a16="http://schemas.microsoft.com/office/drawing/2014/main" id="{3895B871-EA93-4895-A127-5E87ABDE5799}"/>
                    </a:ext>
                  </a:extLst>
                </p14:cNvPr>
                <p14:cNvContentPartPr/>
                <p14:nvPr/>
              </p14:nvContentPartPr>
              <p14:xfrm>
                <a:off x="3523850" y="3348290"/>
                <a:ext cx="155880" cy="31320"/>
              </p14:xfrm>
            </p:contentPart>
          </mc:Choice>
          <mc:Fallback xmlns="">
            <p:pic>
              <p:nvPicPr>
                <p:cNvPr id="147" name="Encre 146">
                  <a:extLst>
                    <a:ext uri="{FF2B5EF4-FFF2-40B4-BE49-F238E27FC236}">
                      <a16:creationId xmlns:a16="http://schemas.microsoft.com/office/drawing/2014/main" id="{3895B871-EA93-4895-A127-5E87ABDE579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515210" y="3339650"/>
                  <a:ext cx="17352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9" name="Encre 148">
                <a:extLst>
                  <a:ext uri="{FF2B5EF4-FFF2-40B4-BE49-F238E27FC236}">
                    <a16:creationId xmlns:a16="http://schemas.microsoft.com/office/drawing/2014/main" id="{6B411B60-AC62-4962-802A-A42D5FA56B20}"/>
                  </a:ext>
                </a:extLst>
              </p14:cNvPr>
              <p14:cNvContentPartPr/>
              <p14:nvPr/>
            </p14:nvContentPartPr>
            <p14:xfrm>
              <a:off x="2642570" y="3813770"/>
              <a:ext cx="162720" cy="238680"/>
            </p14:xfrm>
          </p:contentPart>
        </mc:Choice>
        <mc:Fallback xmlns="">
          <p:pic>
            <p:nvPicPr>
              <p:cNvPr id="149" name="Encre 148">
                <a:extLst>
                  <a:ext uri="{FF2B5EF4-FFF2-40B4-BE49-F238E27FC236}">
                    <a16:creationId xmlns:a16="http://schemas.microsoft.com/office/drawing/2014/main" id="{6B411B60-AC62-4962-802A-A42D5FA56B20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2633930" y="3804770"/>
                <a:ext cx="180360" cy="25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99AD9CC5-8722-4181-B884-F84381E317B3}"/>
              </a:ext>
            </a:extLst>
          </p:cNvPr>
          <p:cNvGrpSpPr/>
          <p:nvPr/>
        </p:nvGrpSpPr>
        <p:grpSpPr>
          <a:xfrm>
            <a:off x="3079610" y="3801170"/>
            <a:ext cx="519840" cy="217080"/>
            <a:chOff x="3079610" y="3801170"/>
            <a:chExt cx="51984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0" name="Encre 149">
                  <a:extLst>
                    <a:ext uri="{FF2B5EF4-FFF2-40B4-BE49-F238E27FC236}">
                      <a16:creationId xmlns:a16="http://schemas.microsoft.com/office/drawing/2014/main" id="{237C8532-6DD3-454C-8DAC-9CC58E0F8BD3}"/>
                    </a:ext>
                  </a:extLst>
                </p14:cNvPr>
                <p14:cNvContentPartPr/>
                <p14:nvPr/>
              </p14:nvContentPartPr>
              <p14:xfrm>
                <a:off x="3079610" y="3847970"/>
                <a:ext cx="9360" cy="157320"/>
              </p14:xfrm>
            </p:contentPart>
          </mc:Choice>
          <mc:Fallback xmlns="">
            <p:pic>
              <p:nvPicPr>
                <p:cNvPr id="150" name="Encre 149">
                  <a:extLst>
                    <a:ext uri="{FF2B5EF4-FFF2-40B4-BE49-F238E27FC236}">
                      <a16:creationId xmlns:a16="http://schemas.microsoft.com/office/drawing/2014/main" id="{237C8532-6DD3-454C-8DAC-9CC58E0F8BD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070610" y="3838970"/>
                  <a:ext cx="27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1" name="Encre 150">
                  <a:extLst>
                    <a:ext uri="{FF2B5EF4-FFF2-40B4-BE49-F238E27FC236}">
                      <a16:creationId xmlns:a16="http://schemas.microsoft.com/office/drawing/2014/main" id="{57416486-2137-4C38-9DDC-AD1CAADDDB8D}"/>
                    </a:ext>
                  </a:extLst>
                </p14:cNvPr>
                <p14:cNvContentPartPr/>
                <p14:nvPr/>
              </p14:nvContentPartPr>
              <p14:xfrm>
                <a:off x="3176450" y="3801170"/>
                <a:ext cx="24480" cy="178920"/>
              </p14:xfrm>
            </p:contentPart>
          </mc:Choice>
          <mc:Fallback xmlns="">
            <p:pic>
              <p:nvPicPr>
                <p:cNvPr id="151" name="Encre 150">
                  <a:extLst>
                    <a:ext uri="{FF2B5EF4-FFF2-40B4-BE49-F238E27FC236}">
                      <a16:creationId xmlns:a16="http://schemas.microsoft.com/office/drawing/2014/main" id="{57416486-2137-4C38-9DDC-AD1CAADDDB8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167450" y="3792170"/>
                  <a:ext cx="42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2" name="Encre 151">
                  <a:extLst>
                    <a:ext uri="{FF2B5EF4-FFF2-40B4-BE49-F238E27FC236}">
                      <a16:creationId xmlns:a16="http://schemas.microsoft.com/office/drawing/2014/main" id="{77BF864C-20DD-47AC-B79E-C05179C30B86}"/>
                    </a:ext>
                  </a:extLst>
                </p14:cNvPr>
                <p14:cNvContentPartPr/>
                <p14:nvPr/>
              </p14:nvContentPartPr>
              <p14:xfrm>
                <a:off x="3113810" y="3892610"/>
                <a:ext cx="111240" cy="25560"/>
              </p14:xfrm>
            </p:contentPart>
          </mc:Choice>
          <mc:Fallback xmlns="">
            <p:pic>
              <p:nvPicPr>
                <p:cNvPr id="152" name="Encre 151">
                  <a:extLst>
                    <a:ext uri="{FF2B5EF4-FFF2-40B4-BE49-F238E27FC236}">
                      <a16:creationId xmlns:a16="http://schemas.microsoft.com/office/drawing/2014/main" id="{77BF864C-20DD-47AC-B79E-C05179C30B8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105170" y="3883970"/>
                  <a:ext cx="128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3" name="Encre 152">
                  <a:extLst>
                    <a:ext uri="{FF2B5EF4-FFF2-40B4-BE49-F238E27FC236}">
                      <a16:creationId xmlns:a16="http://schemas.microsoft.com/office/drawing/2014/main" id="{539D9458-0315-46B4-BDA5-81ADD19FD013}"/>
                    </a:ext>
                  </a:extLst>
                </p14:cNvPr>
                <p14:cNvContentPartPr/>
                <p14:nvPr/>
              </p14:nvContentPartPr>
              <p14:xfrm>
                <a:off x="3299930" y="3900890"/>
                <a:ext cx="110520" cy="117360"/>
              </p14:xfrm>
            </p:contentPart>
          </mc:Choice>
          <mc:Fallback xmlns="">
            <p:pic>
              <p:nvPicPr>
                <p:cNvPr id="153" name="Encre 152">
                  <a:extLst>
                    <a:ext uri="{FF2B5EF4-FFF2-40B4-BE49-F238E27FC236}">
                      <a16:creationId xmlns:a16="http://schemas.microsoft.com/office/drawing/2014/main" id="{539D9458-0315-46B4-BDA5-81ADD19FD01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290930" y="3891890"/>
                  <a:ext cx="128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4" name="Encre 153">
                  <a:extLst>
                    <a:ext uri="{FF2B5EF4-FFF2-40B4-BE49-F238E27FC236}">
                      <a16:creationId xmlns:a16="http://schemas.microsoft.com/office/drawing/2014/main" id="{B61A524C-8D8C-4C86-A428-8CAFB45C95CE}"/>
                    </a:ext>
                  </a:extLst>
                </p14:cNvPr>
                <p14:cNvContentPartPr/>
                <p14:nvPr/>
              </p14:nvContentPartPr>
              <p14:xfrm>
                <a:off x="3466250" y="3822770"/>
                <a:ext cx="133200" cy="183240"/>
              </p14:xfrm>
            </p:contentPart>
          </mc:Choice>
          <mc:Fallback xmlns="">
            <p:pic>
              <p:nvPicPr>
                <p:cNvPr id="154" name="Encre 153">
                  <a:extLst>
                    <a:ext uri="{FF2B5EF4-FFF2-40B4-BE49-F238E27FC236}">
                      <a16:creationId xmlns:a16="http://schemas.microsoft.com/office/drawing/2014/main" id="{B61A524C-8D8C-4C86-A428-8CAFB45C95C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457610" y="3814130"/>
                  <a:ext cx="15084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e 162">
            <a:extLst>
              <a:ext uri="{FF2B5EF4-FFF2-40B4-BE49-F238E27FC236}">
                <a16:creationId xmlns:a16="http://schemas.microsoft.com/office/drawing/2014/main" id="{A9E81125-14CB-4F60-A425-04B146E924A1}"/>
              </a:ext>
            </a:extLst>
          </p:cNvPr>
          <p:cNvGrpSpPr/>
          <p:nvPr/>
        </p:nvGrpSpPr>
        <p:grpSpPr>
          <a:xfrm>
            <a:off x="1809530" y="3796850"/>
            <a:ext cx="769320" cy="281160"/>
            <a:chOff x="1809530" y="3796850"/>
            <a:chExt cx="76932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6" name="Encre 155">
                  <a:extLst>
                    <a:ext uri="{FF2B5EF4-FFF2-40B4-BE49-F238E27FC236}">
                      <a16:creationId xmlns:a16="http://schemas.microsoft.com/office/drawing/2014/main" id="{E4FDAF73-17D0-4A5F-A38A-57E6F2648901}"/>
                    </a:ext>
                  </a:extLst>
                </p14:cNvPr>
                <p14:cNvContentPartPr/>
                <p14:nvPr/>
              </p14:nvContentPartPr>
              <p14:xfrm>
                <a:off x="1809530" y="3840410"/>
                <a:ext cx="17280" cy="190440"/>
              </p14:xfrm>
            </p:contentPart>
          </mc:Choice>
          <mc:Fallback xmlns="">
            <p:pic>
              <p:nvPicPr>
                <p:cNvPr id="156" name="Encre 155">
                  <a:extLst>
                    <a:ext uri="{FF2B5EF4-FFF2-40B4-BE49-F238E27FC236}">
                      <a16:creationId xmlns:a16="http://schemas.microsoft.com/office/drawing/2014/main" id="{E4FDAF73-17D0-4A5F-A38A-57E6F264890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800530" y="3831770"/>
                  <a:ext cx="34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7" name="Encre 156">
                  <a:extLst>
                    <a:ext uri="{FF2B5EF4-FFF2-40B4-BE49-F238E27FC236}">
                      <a16:creationId xmlns:a16="http://schemas.microsoft.com/office/drawing/2014/main" id="{8ACCF3F1-19C7-4794-9EC1-967485445B6C}"/>
                    </a:ext>
                  </a:extLst>
                </p14:cNvPr>
                <p14:cNvContentPartPr/>
                <p14:nvPr/>
              </p14:nvContentPartPr>
              <p14:xfrm>
                <a:off x="1891250" y="3805490"/>
                <a:ext cx="26640" cy="236880"/>
              </p14:xfrm>
            </p:contentPart>
          </mc:Choice>
          <mc:Fallback xmlns="">
            <p:pic>
              <p:nvPicPr>
                <p:cNvPr id="157" name="Encre 156">
                  <a:extLst>
                    <a:ext uri="{FF2B5EF4-FFF2-40B4-BE49-F238E27FC236}">
                      <a16:creationId xmlns:a16="http://schemas.microsoft.com/office/drawing/2014/main" id="{8ACCF3F1-19C7-4794-9EC1-967485445B6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882250" y="3796490"/>
                  <a:ext cx="44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8" name="Encre 157">
                  <a:extLst>
                    <a:ext uri="{FF2B5EF4-FFF2-40B4-BE49-F238E27FC236}">
                      <a16:creationId xmlns:a16="http://schemas.microsoft.com/office/drawing/2014/main" id="{E40D9000-6075-4CC3-B283-A53B6DEC5B86}"/>
                    </a:ext>
                  </a:extLst>
                </p14:cNvPr>
                <p14:cNvContentPartPr/>
                <p14:nvPr/>
              </p14:nvContentPartPr>
              <p14:xfrm>
                <a:off x="1816730" y="3936170"/>
                <a:ext cx="127440" cy="19800"/>
              </p14:xfrm>
            </p:contentPart>
          </mc:Choice>
          <mc:Fallback xmlns="">
            <p:pic>
              <p:nvPicPr>
                <p:cNvPr id="158" name="Encre 157">
                  <a:extLst>
                    <a:ext uri="{FF2B5EF4-FFF2-40B4-BE49-F238E27FC236}">
                      <a16:creationId xmlns:a16="http://schemas.microsoft.com/office/drawing/2014/main" id="{E40D9000-6075-4CC3-B283-A53B6DEC5B8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808090" y="3927530"/>
                  <a:ext cx="145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9" name="Encre 158">
                  <a:extLst>
                    <a:ext uri="{FF2B5EF4-FFF2-40B4-BE49-F238E27FC236}">
                      <a16:creationId xmlns:a16="http://schemas.microsoft.com/office/drawing/2014/main" id="{F3E7C804-9323-438F-BF62-7466AB21AAC4}"/>
                    </a:ext>
                  </a:extLst>
                </p14:cNvPr>
                <p14:cNvContentPartPr/>
                <p14:nvPr/>
              </p14:nvContentPartPr>
              <p14:xfrm>
                <a:off x="2065130" y="3935810"/>
                <a:ext cx="86400" cy="142200"/>
              </p14:xfrm>
            </p:contentPart>
          </mc:Choice>
          <mc:Fallback xmlns="">
            <p:pic>
              <p:nvPicPr>
                <p:cNvPr id="159" name="Encre 158">
                  <a:extLst>
                    <a:ext uri="{FF2B5EF4-FFF2-40B4-BE49-F238E27FC236}">
                      <a16:creationId xmlns:a16="http://schemas.microsoft.com/office/drawing/2014/main" id="{F3E7C804-9323-438F-BF62-7466AB21AAC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056490" y="3927170"/>
                  <a:ext cx="104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0" name="Encre 159">
                  <a:extLst>
                    <a:ext uri="{FF2B5EF4-FFF2-40B4-BE49-F238E27FC236}">
                      <a16:creationId xmlns:a16="http://schemas.microsoft.com/office/drawing/2014/main" id="{DC65E961-5E2B-4DED-A46F-8DCFBA654D03}"/>
                    </a:ext>
                  </a:extLst>
                </p14:cNvPr>
                <p14:cNvContentPartPr/>
                <p14:nvPr/>
              </p14:nvContentPartPr>
              <p14:xfrm>
                <a:off x="2243690" y="3841490"/>
                <a:ext cx="158400" cy="191520"/>
              </p14:xfrm>
            </p:contentPart>
          </mc:Choice>
          <mc:Fallback xmlns="">
            <p:pic>
              <p:nvPicPr>
                <p:cNvPr id="160" name="Encre 159">
                  <a:extLst>
                    <a:ext uri="{FF2B5EF4-FFF2-40B4-BE49-F238E27FC236}">
                      <a16:creationId xmlns:a16="http://schemas.microsoft.com/office/drawing/2014/main" id="{DC65E961-5E2B-4DED-A46F-8DCFBA654D0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234690" y="3832490"/>
                  <a:ext cx="176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1" name="Encre 160">
                  <a:extLst>
                    <a:ext uri="{FF2B5EF4-FFF2-40B4-BE49-F238E27FC236}">
                      <a16:creationId xmlns:a16="http://schemas.microsoft.com/office/drawing/2014/main" id="{CAEE5E33-4ABA-4155-A021-F33C293B4F25}"/>
                    </a:ext>
                  </a:extLst>
                </p14:cNvPr>
                <p14:cNvContentPartPr/>
                <p14:nvPr/>
              </p14:nvContentPartPr>
              <p14:xfrm>
                <a:off x="2492810" y="3823850"/>
                <a:ext cx="86040" cy="19440"/>
              </p14:xfrm>
            </p:contentPart>
          </mc:Choice>
          <mc:Fallback xmlns="">
            <p:pic>
              <p:nvPicPr>
                <p:cNvPr id="161" name="Encre 160">
                  <a:extLst>
                    <a:ext uri="{FF2B5EF4-FFF2-40B4-BE49-F238E27FC236}">
                      <a16:creationId xmlns:a16="http://schemas.microsoft.com/office/drawing/2014/main" id="{CAEE5E33-4ABA-4155-A021-F33C293B4F2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484170" y="3814850"/>
                  <a:ext cx="103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2" name="Encre 161">
                  <a:extLst>
                    <a:ext uri="{FF2B5EF4-FFF2-40B4-BE49-F238E27FC236}">
                      <a16:creationId xmlns:a16="http://schemas.microsoft.com/office/drawing/2014/main" id="{733099E4-2E89-4A9F-A3E2-A76CF887D249}"/>
                    </a:ext>
                  </a:extLst>
                </p14:cNvPr>
                <p14:cNvContentPartPr/>
                <p14:nvPr/>
              </p14:nvContentPartPr>
              <p14:xfrm>
                <a:off x="2522690" y="3796850"/>
                <a:ext cx="29880" cy="139680"/>
              </p14:xfrm>
            </p:contentPart>
          </mc:Choice>
          <mc:Fallback xmlns="">
            <p:pic>
              <p:nvPicPr>
                <p:cNvPr id="162" name="Encre 161">
                  <a:extLst>
                    <a:ext uri="{FF2B5EF4-FFF2-40B4-BE49-F238E27FC236}">
                      <a16:creationId xmlns:a16="http://schemas.microsoft.com/office/drawing/2014/main" id="{733099E4-2E89-4A9F-A3E2-A76CF887D24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14050" y="3788210"/>
                  <a:ext cx="4752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64" name="Encre 163">
                <a:extLst>
                  <a:ext uri="{FF2B5EF4-FFF2-40B4-BE49-F238E27FC236}">
                    <a16:creationId xmlns:a16="http://schemas.microsoft.com/office/drawing/2014/main" id="{B176AE2F-ED0F-4AE1-BD6F-FA377815C2F0}"/>
                  </a:ext>
                </a:extLst>
              </p14:cNvPr>
              <p14:cNvContentPartPr/>
              <p14:nvPr/>
            </p14:nvContentPartPr>
            <p14:xfrm>
              <a:off x="1739330" y="3662210"/>
              <a:ext cx="736200" cy="65160"/>
            </p14:xfrm>
          </p:contentPart>
        </mc:Choice>
        <mc:Fallback xmlns="">
          <p:pic>
            <p:nvPicPr>
              <p:cNvPr id="164" name="Encre 163">
                <a:extLst>
                  <a:ext uri="{FF2B5EF4-FFF2-40B4-BE49-F238E27FC236}">
                    <a16:creationId xmlns:a16="http://schemas.microsoft.com/office/drawing/2014/main" id="{B176AE2F-ED0F-4AE1-BD6F-FA377815C2F0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721690" y="3644570"/>
                <a:ext cx="7718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65" name="Encre 164">
                <a:extLst>
                  <a:ext uri="{FF2B5EF4-FFF2-40B4-BE49-F238E27FC236}">
                    <a16:creationId xmlns:a16="http://schemas.microsoft.com/office/drawing/2014/main" id="{D5C82B37-3EC2-4CBC-B793-F7722E806590}"/>
                  </a:ext>
                </a:extLst>
              </p14:cNvPr>
              <p14:cNvContentPartPr/>
              <p14:nvPr/>
            </p14:nvContentPartPr>
            <p14:xfrm>
              <a:off x="3059810" y="4101770"/>
              <a:ext cx="476280" cy="26280"/>
            </p14:xfrm>
          </p:contentPart>
        </mc:Choice>
        <mc:Fallback xmlns="">
          <p:pic>
            <p:nvPicPr>
              <p:cNvPr id="165" name="Encre 164">
                <a:extLst>
                  <a:ext uri="{FF2B5EF4-FFF2-40B4-BE49-F238E27FC236}">
                    <a16:creationId xmlns:a16="http://schemas.microsoft.com/office/drawing/2014/main" id="{D5C82B37-3EC2-4CBC-B793-F7722E806590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3041810" y="4083770"/>
                <a:ext cx="51192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50150BAA-9815-4358-B0D9-E326C2CA8C63}"/>
              </a:ext>
            </a:extLst>
          </p:cNvPr>
          <p:cNvGrpSpPr/>
          <p:nvPr/>
        </p:nvGrpSpPr>
        <p:grpSpPr>
          <a:xfrm>
            <a:off x="4461290" y="3355490"/>
            <a:ext cx="288720" cy="582120"/>
            <a:chOff x="4461290" y="3355490"/>
            <a:chExt cx="28872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6" name="Encre 165">
                  <a:extLst>
                    <a:ext uri="{FF2B5EF4-FFF2-40B4-BE49-F238E27FC236}">
                      <a16:creationId xmlns:a16="http://schemas.microsoft.com/office/drawing/2014/main" id="{BF07AA80-20AD-4F05-BCCA-89163392CB40}"/>
                    </a:ext>
                  </a:extLst>
                </p14:cNvPr>
                <p14:cNvContentPartPr/>
                <p14:nvPr/>
              </p14:nvContentPartPr>
              <p14:xfrm>
                <a:off x="4461290" y="3395810"/>
                <a:ext cx="117360" cy="199440"/>
              </p14:xfrm>
            </p:contentPart>
          </mc:Choice>
          <mc:Fallback xmlns="">
            <p:pic>
              <p:nvPicPr>
                <p:cNvPr id="166" name="Encre 165">
                  <a:extLst>
                    <a:ext uri="{FF2B5EF4-FFF2-40B4-BE49-F238E27FC236}">
                      <a16:creationId xmlns:a16="http://schemas.microsoft.com/office/drawing/2014/main" id="{BF07AA80-20AD-4F05-BCCA-89163392CB4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452650" y="3386810"/>
                  <a:ext cx="135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7" name="Encre 166">
                  <a:extLst>
                    <a:ext uri="{FF2B5EF4-FFF2-40B4-BE49-F238E27FC236}">
                      <a16:creationId xmlns:a16="http://schemas.microsoft.com/office/drawing/2014/main" id="{96BA1221-C981-4157-B852-8A6DD435278A}"/>
                    </a:ext>
                  </a:extLst>
                </p14:cNvPr>
                <p14:cNvContentPartPr/>
                <p14:nvPr/>
              </p14:nvContentPartPr>
              <p14:xfrm>
                <a:off x="4547690" y="3355490"/>
                <a:ext cx="202320" cy="582120"/>
              </p14:xfrm>
            </p:contentPart>
          </mc:Choice>
          <mc:Fallback xmlns="">
            <p:pic>
              <p:nvPicPr>
                <p:cNvPr id="167" name="Encre 166">
                  <a:extLst>
                    <a:ext uri="{FF2B5EF4-FFF2-40B4-BE49-F238E27FC236}">
                      <a16:creationId xmlns:a16="http://schemas.microsoft.com/office/drawing/2014/main" id="{96BA1221-C981-4157-B852-8A6DD435278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38690" y="3346490"/>
                  <a:ext cx="219960" cy="59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e 196">
            <a:extLst>
              <a:ext uri="{FF2B5EF4-FFF2-40B4-BE49-F238E27FC236}">
                <a16:creationId xmlns:a16="http://schemas.microsoft.com/office/drawing/2014/main" id="{144B4013-3FE8-4594-A319-DCB3F03676C2}"/>
              </a:ext>
            </a:extLst>
          </p:cNvPr>
          <p:cNvGrpSpPr/>
          <p:nvPr/>
        </p:nvGrpSpPr>
        <p:grpSpPr>
          <a:xfrm>
            <a:off x="5102090" y="3384290"/>
            <a:ext cx="743040" cy="320040"/>
            <a:chOff x="5102090" y="3384290"/>
            <a:chExt cx="74304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9" name="Encre 168">
                  <a:extLst>
                    <a:ext uri="{FF2B5EF4-FFF2-40B4-BE49-F238E27FC236}">
                      <a16:creationId xmlns:a16="http://schemas.microsoft.com/office/drawing/2014/main" id="{6D4EB743-8D45-46B6-8F7F-B37541CCF9E1}"/>
                    </a:ext>
                  </a:extLst>
                </p14:cNvPr>
                <p14:cNvContentPartPr/>
                <p14:nvPr/>
              </p14:nvContentPartPr>
              <p14:xfrm>
                <a:off x="5103890" y="3431450"/>
                <a:ext cx="8640" cy="146520"/>
              </p14:xfrm>
            </p:contentPart>
          </mc:Choice>
          <mc:Fallback xmlns="">
            <p:pic>
              <p:nvPicPr>
                <p:cNvPr id="169" name="Encre 168">
                  <a:extLst>
                    <a:ext uri="{FF2B5EF4-FFF2-40B4-BE49-F238E27FC236}">
                      <a16:creationId xmlns:a16="http://schemas.microsoft.com/office/drawing/2014/main" id="{6D4EB743-8D45-46B6-8F7F-B37541CCF9E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094890" y="3422810"/>
                  <a:ext cx="26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0" name="Encre 169">
                  <a:extLst>
                    <a:ext uri="{FF2B5EF4-FFF2-40B4-BE49-F238E27FC236}">
                      <a16:creationId xmlns:a16="http://schemas.microsoft.com/office/drawing/2014/main" id="{6E505BEB-94CF-41FC-A4EC-023862F51FE6}"/>
                    </a:ext>
                  </a:extLst>
                </p14:cNvPr>
                <p14:cNvContentPartPr/>
                <p14:nvPr/>
              </p14:nvContentPartPr>
              <p14:xfrm>
                <a:off x="5168690" y="3435770"/>
                <a:ext cx="25920" cy="141480"/>
              </p14:xfrm>
            </p:contentPart>
          </mc:Choice>
          <mc:Fallback xmlns="">
            <p:pic>
              <p:nvPicPr>
                <p:cNvPr id="170" name="Encre 169">
                  <a:extLst>
                    <a:ext uri="{FF2B5EF4-FFF2-40B4-BE49-F238E27FC236}">
                      <a16:creationId xmlns:a16="http://schemas.microsoft.com/office/drawing/2014/main" id="{6E505BEB-94CF-41FC-A4EC-023862F51FE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159690" y="3426770"/>
                  <a:ext cx="43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1" name="Encre 170">
                  <a:extLst>
                    <a:ext uri="{FF2B5EF4-FFF2-40B4-BE49-F238E27FC236}">
                      <a16:creationId xmlns:a16="http://schemas.microsoft.com/office/drawing/2014/main" id="{2CD5A998-5DAB-44D3-AD35-FFA230649B5B}"/>
                    </a:ext>
                  </a:extLst>
                </p14:cNvPr>
                <p14:cNvContentPartPr/>
                <p14:nvPr/>
              </p14:nvContentPartPr>
              <p14:xfrm>
                <a:off x="5102090" y="3499130"/>
                <a:ext cx="91800" cy="12600"/>
              </p14:xfrm>
            </p:contentPart>
          </mc:Choice>
          <mc:Fallback xmlns="">
            <p:pic>
              <p:nvPicPr>
                <p:cNvPr id="171" name="Encre 170">
                  <a:extLst>
                    <a:ext uri="{FF2B5EF4-FFF2-40B4-BE49-F238E27FC236}">
                      <a16:creationId xmlns:a16="http://schemas.microsoft.com/office/drawing/2014/main" id="{2CD5A998-5DAB-44D3-AD35-FFA230649B5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093450" y="3490490"/>
                  <a:ext cx="109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2" name="Encre 171">
                  <a:extLst>
                    <a:ext uri="{FF2B5EF4-FFF2-40B4-BE49-F238E27FC236}">
                      <a16:creationId xmlns:a16="http://schemas.microsoft.com/office/drawing/2014/main" id="{CF998429-948A-4DD5-B646-1F61B28F889F}"/>
                    </a:ext>
                  </a:extLst>
                </p14:cNvPr>
                <p14:cNvContentPartPr/>
                <p14:nvPr/>
              </p14:nvContentPartPr>
              <p14:xfrm>
                <a:off x="5347610" y="3436130"/>
                <a:ext cx="79920" cy="151560"/>
              </p14:xfrm>
            </p:contentPart>
          </mc:Choice>
          <mc:Fallback xmlns="">
            <p:pic>
              <p:nvPicPr>
                <p:cNvPr id="172" name="Encre 171">
                  <a:extLst>
                    <a:ext uri="{FF2B5EF4-FFF2-40B4-BE49-F238E27FC236}">
                      <a16:creationId xmlns:a16="http://schemas.microsoft.com/office/drawing/2014/main" id="{CF998429-948A-4DD5-B646-1F61B28F889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338970" y="3427490"/>
                  <a:ext cx="97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3" name="Encre 172">
                  <a:extLst>
                    <a:ext uri="{FF2B5EF4-FFF2-40B4-BE49-F238E27FC236}">
                      <a16:creationId xmlns:a16="http://schemas.microsoft.com/office/drawing/2014/main" id="{68F5A92E-175A-4130-9645-826406C20CE4}"/>
                    </a:ext>
                  </a:extLst>
                </p14:cNvPr>
                <p14:cNvContentPartPr/>
                <p14:nvPr/>
              </p14:nvContentPartPr>
              <p14:xfrm>
                <a:off x="5514290" y="3433610"/>
                <a:ext cx="106560" cy="135000"/>
              </p14:xfrm>
            </p:contentPart>
          </mc:Choice>
          <mc:Fallback xmlns="">
            <p:pic>
              <p:nvPicPr>
                <p:cNvPr id="173" name="Encre 172">
                  <a:extLst>
                    <a:ext uri="{FF2B5EF4-FFF2-40B4-BE49-F238E27FC236}">
                      <a16:creationId xmlns:a16="http://schemas.microsoft.com/office/drawing/2014/main" id="{68F5A92E-175A-4130-9645-826406C20CE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505290" y="3424610"/>
                  <a:ext cx="124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4" name="Encre 173">
                  <a:extLst>
                    <a:ext uri="{FF2B5EF4-FFF2-40B4-BE49-F238E27FC236}">
                      <a16:creationId xmlns:a16="http://schemas.microsoft.com/office/drawing/2014/main" id="{725C6711-0AB1-4929-9F53-0336E0573854}"/>
                    </a:ext>
                  </a:extLst>
                </p14:cNvPr>
                <p14:cNvContentPartPr/>
                <p14:nvPr/>
              </p14:nvContentPartPr>
              <p14:xfrm>
                <a:off x="5717330" y="3543050"/>
                <a:ext cx="87120" cy="102600"/>
              </p14:xfrm>
            </p:contentPart>
          </mc:Choice>
          <mc:Fallback xmlns="">
            <p:pic>
              <p:nvPicPr>
                <p:cNvPr id="174" name="Encre 173">
                  <a:extLst>
                    <a:ext uri="{FF2B5EF4-FFF2-40B4-BE49-F238E27FC236}">
                      <a16:creationId xmlns:a16="http://schemas.microsoft.com/office/drawing/2014/main" id="{725C6711-0AB1-4929-9F53-0336E057385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708690" y="3534050"/>
                  <a:ext cx="104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5" name="Encre 174">
                  <a:extLst>
                    <a:ext uri="{FF2B5EF4-FFF2-40B4-BE49-F238E27FC236}">
                      <a16:creationId xmlns:a16="http://schemas.microsoft.com/office/drawing/2014/main" id="{022A0E08-3E32-4690-B4FF-2D1CF09FF306}"/>
                    </a:ext>
                  </a:extLst>
                </p14:cNvPr>
                <p14:cNvContentPartPr/>
                <p14:nvPr/>
              </p14:nvContentPartPr>
              <p14:xfrm>
                <a:off x="5747570" y="3600290"/>
                <a:ext cx="50040" cy="104040"/>
              </p14:xfrm>
            </p:contentPart>
          </mc:Choice>
          <mc:Fallback xmlns="">
            <p:pic>
              <p:nvPicPr>
                <p:cNvPr id="175" name="Encre 174">
                  <a:extLst>
                    <a:ext uri="{FF2B5EF4-FFF2-40B4-BE49-F238E27FC236}">
                      <a16:creationId xmlns:a16="http://schemas.microsoft.com/office/drawing/2014/main" id="{022A0E08-3E32-4690-B4FF-2D1CF09FF30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738570" y="3591290"/>
                  <a:ext cx="67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6" name="Encre 175">
                  <a:extLst>
                    <a:ext uri="{FF2B5EF4-FFF2-40B4-BE49-F238E27FC236}">
                      <a16:creationId xmlns:a16="http://schemas.microsoft.com/office/drawing/2014/main" id="{D66F3D95-D1DE-4D4D-A5E3-2B980C837854}"/>
                    </a:ext>
                  </a:extLst>
                </p14:cNvPr>
                <p14:cNvContentPartPr/>
                <p14:nvPr/>
              </p14:nvContentPartPr>
              <p14:xfrm>
                <a:off x="5746490" y="3384290"/>
                <a:ext cx="98640" cy="25560"/>
              </p14:xfrm>
            </p:contentPart>
          </mc:Choice>
          <mc:Fallback xmlns="">
            <p:pic>
              <p:nvPicPr>
                <p:cNvPr id="176" name="Encre 175">
                  <a:extLst>
                    <a:ext uri="{FF2B5EF4-FFF2-40B4-BE49-F238E27FC236}">
                      <a16:creationId xmlns:a16="http://schemas.microsoft.com/office/drawing/2014/main" id="{D66F3D95-D1DE-4D4D-A5E3-2B980C83785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737850" y="3375650"/>
                  <a:ext cx="11628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77" name="Encre 176">
                <a:extLst>
                  <a:ext uri="{FF2B5EF4-FFF2-40B4-BE49-F238E27FC236}">
                    <a16:creationId xmlns:a16="http://schemas.microsoft.com/office/drawing/2014/main" id="{580AA661-FF26-437F-8E7C-D69E609A000A}"/>
                  </a:ext>
                </a:extLst>
              </p14:cNvPr>
              <p14:cNvContentPartPr/>
              <p14:nvPr/>
            </p14:nvContentPartPr>
            <p14:xfrm>
              <a:off x="6117650" y="3383570"/>
              <a:ext cx="124560" cy="276480"/>
            </p14:xfrm>
          </p:contentPart>
        </mc:Choice>
        <mc:Fallback xmlns="">
          <p:pic>
            <p:nvPicPr>
              <p:cNvPr id="177" name="Encre 176">
                <a:extLst>
                  <a:ext uri="{FF2B5EF4-FFF2-40B4-BE49-F238E27FC236}">
                    <a16:creationId xmlns:a16="http://schemas.microsoft.com/office/drawing/2014/main" id="{580AA661-FF26-437F-8E7C-D69E609A000A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6108650" y="3374570"/>
                <a:ext cx="142200" cy="29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e 195">
            <a:extLst>
              <a:ext uri="{FF2B5EF4-FFF2-40B4-BE49-F238E27FC236}">
                <a16:creationId xmlns:a16="http://schemas.microsoft.com/office/drawing/2014/main" id="{F40576F4-D2BB-4251-995C-D67AACF11B22}"/>
              </a:ext>
            </a:extLst>
          </p:cNvPr>
          <p:cNvGrpSpPr/>
          <p:nvPr/>
        </p:nvGrpSpPr>
        <p:grpSpPr>
          <a:xfrm>
            <a:off x="6404930" y="3360530"/>
            <a:ext cx="547200" cy="334440"/>
            <a:chOff x="6404930" y="3360530"/>
            <a:chExt cx="54720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8" name="Encre 177">
                  <a:extLst>
                    <a:ext uri="{FF2B5EF4-FFF2-40B4-BE49-F238E27FC236}">
                      <a16:creationId xmlns:a16="http://schemas.microsoft.com/office/drawing/2014/main" id="{4D31D9E5-EED8-4EA5-8FEC-C952964BFE98}"/>
                    </a:ext>
                  </a:extLst>
                </p14:cNvPr>
                <p14:cNvContentPartPr/>
                <p14:nvPr/>
              </p14:nvContentPartPr>
              <p14:xfrm>
                <a:off x="6404930" y="3404090"/>
                <a:ext cx="115200" cy="218520"/>
              </p14:xfrm>
            </p:contentPart>
          </mc:Choice>
          <mc:Fallback xmlns="">
            <p:pic>
              <p:nvPicPr>
                <p:cNvPr id="178" name="Encre 177">
                  <a:extLst>
                    <a:ext uri="{FF2B5EF4-FFF2-40B4-BE49-F238E27FC236}">
                      <a16:creationId xmlns:a16="http://schemas.microsoft.com/office/drawing/2014/main" id="{4D31D9E5-EED8-4EA5-8FEC-C952964BFE9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395930" y="3395090"/>
                  <a:ext cx="132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9" name="Encre 178">
                  <a:extLst>
                    <a:ext uri="{FF2B5EF4-FFF2-40B4-BE49-F238E27FC236}">
                      <a16:creationId xmlns:a16="http://schemas.microsoft.com/office/drawing/2014/main" id="{B491518F-3663-4A94-86B2-34F9F24AC1E6}"/>
                    </a:ext>
                  </a:extLst>
                </p14:cNvPr>
                <p14:cNvContentPartPr/>
                <p14:nvPr/>
              </p14:nvContentPartPr>
              <p14:xfrm>
                <a:off x="6545690" y="3436130"/>
                <a:ext cx="155880" cy="170640"/>
              </p14:xfrm>
            </p:contentPart>
          </mc:Choice>
          <mc:Fallback xmlns="">
            <p:pic>
              <p:nvPicPr>
                <p:cNvPr id="179" name="Encre 178">
                  <a:extLst>
                    <a:ext uri="{FF2B5EF4-FFF2-40B4-BE49-F238E27FC236}">
                      <a16:creationId xmlns:a16="http://schemas.microsoft.com/office/drawing/2014/main" id="{B491518F-3663-4A94-86B2-34F9F24AC1E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537050" y="3427490"/>
                  <a:ext cx="173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0" name="Encre 179">
                  <a:extLst>
                    <a:ext uri="{FF2B5EF4-FFF2-40B4-BE49-F238E27FC236}">
                      <a16:creationId xmlns:a16="http://schemas.microsoft.com/office/drawing/2014/main" id="{4D5C30A7-CE04-4441-BFBD-EBB63B735999}"/>
                    </a:ext>
                  </a:extLst>
                </p14:cNvPr>
                <p14:cNvContentPartPr/>
                <p14:nvPr/>
              </p14:nvContentPartPr>
              <p14:xfrm>
                <a:off x="6791570" y="3517490"/>
                <a:ext cx="116280" cy="120240"/>
              </p14:xfrm>
            </p:contentPart>
          </mc:Choice>
          <mc:Fallback xmlns="">
            <p:pic>
              <p:nvPicPr>
                <p:cNvPr id="180" name="Encre 179">
                  <a:extLst>
                    <a:ext uri="{FF2B5EF4-FFF2-40B4-BE49-F238E27FC236}">
                      <a16:creationId xmlns:a16="http://schemas.microsoft.com/office/drawing/2014/main" id="{4D5C30A7-CE04-4441-BFBD-EBB63B73599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782930" y="3508850"/>
                  <a:ext cx="133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1" name="Encre 180">
                  <a:extLst>
                    <a:ext uri="{FF2B5EF4-FFF2-40B4-BE49-F238E27FC236}">
                      <a16:creationId xmlns:a16="http://schemas.microsoft.com/office/drawing/2014/main" id="{A0956778-9F44-40D0-96EF-332FCB6A43E8}"/>
                    </a:ext>
                  </a:extLst>
                </p14:cNvPr>
                <p14:cNvContentPartPr/>
                <p14:nvPr/>
              </p14:nvContentPartPr>
              <p14:xfrm>
                <a:off x="6820370" y="3587330"/>
                <a:ext cx="63000" cy="107640"/>
              </p14:xfrm>
            </p:contentPart>
          </mc:Choice>
          <mc:Fallback xmlns="">
            <p:pic>
              <p:nvPicPr>
                <p:cNvPr id="181" name="Encre 180">
                  <a:extLst>
                    <a:ext uri="{FF2B5EF4-FFF2-40B4-BE49-F238E27FC236}">
                      <a16:creationId xmlns:a16="http://schemas.microsoft.com/office/drawing/2014/main" id="{A0956778-9F44-40D0-96EF-332FCB6A43E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811730" y="3578690"/>
                  <a:ext cx="80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2" name="Encre 181">
                  <a:extLst>
                    <a:ext uri="{FF2B5EF4-FFF2-40B4-BE49-F238E27FC236}">
                      <a16:creationId xmlns:a16="http://schemas.microsoft.com/office/drawing/2014/main" id="{BAFB32C4-392C-4C20-86D3-ECDD24668441}"/>
                    </a:ext>
                  </a:extLst>
                </p14:cNvPr>
                <p14:cNvContentPartPr/>
                <p14:nvPr/>
              </p14:nvContentPartPr>
              <p14:xfrm>
                <a:off x="6813530" y="3360530"/>
                <a:ext cx="74880" cy="79920"/>
              </p14:xfrm>
            </p:contentPart>
          </mc:Choice>
          <mc:Fallback xmlns="">
            <p:pic>
              <p:nvPicPr>
                <p:cNvPr id="182" name="Encre 181">
                  <a:extLst>
                    <a:ext uri="{FF2B5EF4-FFF2-40B4-BE49-F238E27FC236}">
                      <a16:creationId xmlns:a16="http://schemas.microsoft.com/office/drawing/2014/main" id="{BAFB32C4-392C-4C20-86D3-ECDD2466844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804530" y="3351530"/>
                  <a:ext cx="92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3" name="Encre 182">
                  <a:extLst>
                    <a:ext uri="{FF2B5EF4-FFF2-40B4-BE49-F238E27FC236}">
                      <a16:creationId xmlns:a16="http://schemas.microsoft.com/office/drawing/2014/main" id="{D4FD3192-1C94-4037-94BB-8769F959C9AC}"/>
                    </a:ext>
                  </a:extLst>
                </p14:cNvPr>
                <p14:cNvContentPartPr/>
                <p14:nvPr/>
              </p14:nvContentPartPr>
              <p14:xfrm>
                <a:off x="6921170" y="3371330"/>
                <a:ext cx="30960" cy="360"/>
              </p14:xfrm>
            </p:contentPart>
          </mc:Choice>
          <mc:Fallback xmlns="">
            <p:pic>
              <p:nvPicPr>
                <p:cNvPr id="183" name="Encre 182">
                  <a:extLst>
                    <a:ext uri="{FF2B5EF4-FFF2-40B4-BE49-F238E27FC236}">
                      <a16:creationId xmlns:a16="http://schemas.microsoft.com/office/drawing/2014/main" id="{D4FD3192-1C94-4037-94BB-8769F959C9A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912170" y="3362690"/>
                  <a:ext cx="486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e 194">
            <a:extLst>
              <a:ext uri="{FF2B5EF4-FFF2-40B4-BE49-F238E27FC236}">
                <a16:creationId xmlns:a16="http://schemas.microsoft.com/office/drawing/2014/main" id="{9B2875FF-C33A-4769-8A10-CACF157FC32B}"/>
              </a:ext>
            </a:extLst>
          </p:cNvPr>
          <p:cNvGrpSpPr/>
          <p:nvPr/>
        </p:nvGrpSpPr>
        <p:grpSpPr>
          <a:xfrm>
            <a:off x="6010730" y="3809810"/>
            <a:ext cx="681480" cy="255960"/>
            <a:chOff x="6010730" y="3809810"/>
            <a:chExt cx="68148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4" name="Encre 183">
                  <a:extLst>
                    <a:ext uri="{FF2B5EF4-FFF2-40B4-BE49-F238E27FC236}">
                      <a16:creationId xmlns:a16="http://schemas.microsoft.com/office/drawing/2014/main" id="{A0E3103B-39D8-43EA-AE32-C47E2F5CDC31}"/>
                    </a:ext>
                  </a:extLst>
                </p14:cNvPr>
                <p14:cNvContentPartPr/>
                <p14:nvPr/>
              </p14:nvContentPartPr>
              <p14:xfrm>
                <a:off x="6010730" y="3832490"/>
                <a:ext cx="161640" cy="233280"/>
              </p14:xfrm>
            </p:contentPart>
          </mc:Choice>
          <mc:Fallback xmlns="">
            <p:pic>
              <p:nvPicPr>
                <p:cNvPr id="184" name="Encre 183">
                  <a:extLst>
                    <a:ext uri="{FF2B5EF4-FFF2-40B4-BE49-F238E27FC236}">
                      <a16:creationId xmlns:a16="http://schemas.microsoft.com/office/drawing/2014/main" id="{A0E3103B-39D8-43EA-AE32-C47E2F5CDC3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001730" y="3823490"/>
                  <a:ext cx="179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5" name="Encre 184">
                  <a:extLst>
                    <a:ext uri="{FF2B5EF4-FFF2-40B4-BE49-F238E27FC236}">
                      <a16:creationId xmlns:a16="http://schemas.microsoft.com/office/drawing/2014/main" id="{4DBDECD8-F7A6-425F-A2EF-17BE3C55DAE0}"/>
                    </a:ext>
                  </a:extLst>
                </p14:cNvPr>
                <p14:cNvContentPartPr/>
                <p14:nvPr/>
              </p14:nvContentPartPr>
              <p14:xfrm>
                <a:off x="6286490" y="3853010"/>
                <a:ext cx="25920" cy="160920"/>
              </p14:xfrm>
            </p:contentPart>
          </mc:Choice>
          <mc:Fallback xmlns="">
            <p:pic>
              <p:nvPicPr>
                <p:cNvPr id="185" name="Encre 184">
                  <a:extLst>
                    <a:ext uri="{FF2B5EF4-FFF2-40B4-BE49-F238E27FC236}">
                      <a16:creationId xmlns:a16="http://schemas.microsoft.com/office/drawing/2014/main" id="{4DBDECD8-F7A6-425F-A2EF-17BE3C55DAE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277490" y="3844370"/>
                  <a:ext cx="43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6" name="Encre 185">
                  <a:extLst>
                    <a:ext uri="{FF2B5EF4-FFF2-40B4-BE49-F238E27FC236}">
                      <a16:creationId xmlns:a16="http://schemas.microsoft.com/office/drawing/2014/main" id="{FAEC25C1-E823-4847-BB55-60107B7D1658}"/>
                    </a:ext>
                  </a:extLst>
                </p14:cNvPr>
                <p14:cNvContentPartPr/>
                <p14:nvPr/>
              </p14:nvContentPartPr>
              <p14:xfrm>
                <a:off x="6368930" y="3835010"/>
                <a:ext cx="31680" cy="169200"/>
              </p14:xfrm>
            </p:contentPart>
          </mc:Choice>
          <mc:Fallback xmlns="">
            <p:pic>
              <p:nvPicPr>
                <p:cNvPr id="186" name="Encre 185">
                  <a:extLst>
                    <a:ext uri="{FF2B5EF4-FFF2-40B4-BE49-F238E27FC236}">
                      <a16:creationId xmlns:a16="http://schemas.microsoft.com/office/drawing/2014/main" id="{FAEC25C1-E823-4847-BB55-60107B7D165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360290" y="3826370"/>
                  <a:ext cx="49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7" name="Encre 186">
                  <a:extLst>
                    <a:ext uri="{FF2B5EF4-FFF2-40B4-BE49-F238E27FC236}">
                      <a16:creationId xmlns:a16="http://schemas.microsoft.com/office/drawing/2014/main" id="{A41E2762-4925-4FFC-92F4-D8E86206A897}"/>
                    </a:ext>
                  </a:extLst>
                </p14:cNvPr>
                <p14:cNvContentPartPr/>
                <p14:nvPr/>
              </p14:nvContentPartPr>
              <p14:xfrm>
                <a:off x="6318530" y="3895850"/>
                <a:ext cx="107280" cy="34920"/>
              </p14:xfrm>
            </p:contentPart>
          </mc:Choice>
          <mc:Fallback xmlns="">
            <p:pic>
              <p:nvPicPr>
                <p:cNvPr id="187" name="Encre 186">
                  <a:extLst>
                    <a:ext uri="{FF2B5EF4-FFF2-40B4-BE49-F238E27FC236}">
                      <a16:creationId xmlns:a16="http://schemas.microsoft.com/office/drawing/2014/main" id="{A41E2762-4925-4FFC-92F4-D8E86206A89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309890" y="3887210"/>
                  <a:ext cx="124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8" name="Encre 187">
                  <a:extLst>
                    <a:ext uri="{FF2B5EF4-FFF2-40B4-BE49-F238E27FC236}">
                      <a16:creationId xmlns:a16="http://schemas.microsoft.com/office/drawing/2014/main" id="{312E29C2-E3CD-42B9-8A49-B4B3A2FCE7CC}"/>
                    </a:ext>
                  </a:extLst>
                </p14:cNvPr>
                <p14:cNvContentPartPr/>
                <p14:nvPr/>
              </p14:nvContentPartPr>
              <p14:xfrm>
                <a:off x="6465410" y="3866690"/>
                <a:ext cx="120600" cy="132480"/>
              </p14:xfrm>
            </p:contentPart>
          </mc:Choice>
          <mc:Fallback xmlns="">
            <p:pic>
              <p:nvPicPr>
                <p:cNvPr id="188" name="Encre 187">
                  <a:extLst>
                    <a:ext uri="{FF2B5EF4-FFF2-40B4-BE49-F238E27FC236}">
                      <a16:creationId xmlns:a16="http://schemas.microsoft.com/office/drawing/2014/main" id="{312E29C2-E3CD-42B9-8A49-B4B3A2FCE7C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456770" y="3858050"/>
                  <a:ext cx="138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9" name="Encre 188">
                  <a:extLst>
                    <a:ext uri="{FF2B5EF4-FFF2-40B4-BE49-F238E27FC236}">
                      <a16:creationId xmlns:a16="http://schemas.microsoft.com/office/drawing/2014/main" id="{90CCDAC0-662C-4947-94BB-7A691B1488AD}"/>
                    </a:ext>
                  </a:extLst>
                </p14:cNvPr>
                <p14:cNvContentPartPr/>
                <p14:nvPr/>
              </p14:nvContentPartPr>
              <p14:xfrm>
                <a:off x="6640370" y="3809810"/>
                <a:ext cx="51840" cy="13680"/>
              </p14:xfrm>
            </p:contentPart>
          </mc:Choice>
          <mc:Fallback xmlns="">
            <p:pic>
              <p:nvPicPr>
                <p:cNvPr id="189" name="Encre 188">
                  <a:extLst>
                    <a:ext uri="{FF2B5EF4-FFF2-40B4-BE49-F238E27FC236}">
                      <a16:creationId xmlns:a16="http://schemas.microsoft.com/office/drawing/2014/main" id="{90CCDAC0-662C-4947-94BB-7A691B1488A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631370" y="3800810"/>
                  <a:ext cx="694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e 193">
            <a:extLst>
              <a:ext uri="{FF2B5EF4-FFF2-40B4-BE49-F238E27FC236}">
                <a16:creationId xmlns:a16="http://schemas.microsoft.com/office/drawing/2014/main" id="{F44FE868-DF34-4225-B36C-596D15F61B40}"/>
              </a:ext>
            </a:extLst>
          </p:cNvPr>
          <p:cNvGrpSpPr/>
          <p:nvPr/>
        </p:nvGrpSpPr>
        <p:grpSpPr>
          <a:xfrm>
            <a:off x="5358770" y="3826010"/>
            <a:ext cx="443880" cy="213120"/>
            <a:chOff x="5358770" y="3826010"/>
            <a:chExt cx="44388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0" name="Encre 189">
                  <a:extLst>
                    <a:ext uri="{FF2B5EF4-FFF2-40B4-BE49-F238E27FC236}">
                      <a16:creationId xmlns:a16="http://schemas.microsoft.com/office/drawing/2014/main" id="{FE4557DF-3953-47F7-9F73-B61D26432375}"/>
                    </a:ext>
                  </a:extLst>
                </p14:cNvPr>
                <p14:cNvContentPartPr/>
                <p14:nvPr/>
              </p14:nvContentPartPr>
              <p14:xfrm>
                <a:off x="5358770" y="3857330"/>
                <a:ext cx="24120" cy="154800"/>
              </p14:xfrm>
            </p:contentPart>
          </mc:Choice>
          <mc:Fallback xmlns="">
            <p:pic>
              <p:nvPicPr>
                <p:cNvPr id="190" name="Encre 189">
                  <a:extLst>
                    <a:ext uri="{FF2B5EF4-FFF2-40B4-BE49-F238E27FC236}">
                      <a16:creationId xmlns:a16="http://schemas.microsoft.com/office/drawing/2014/main" id="{FE4557DF-3953-47F7-9F73-B61D2643237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349770" y="3848690"/>
                  <a:ext cx="41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1" name="Encre 190">
                  <a:extLst>
                    <a:ext uri="{FF2B5EF4-FFF2-40B4-BE49-F238E27FC236}">
                      <a16:creationId xmlns:a16="http://schemas.microsoft.com/office/drawing/2014/main" id="{0DC120C9-1BE1-401C-8017-3AD7103C4160}"/>
                    </a:ext>
                  </a:extLst>
                </p14:cNvPr>
                <p14:cNvContentPartPr/>
                <p14:nvPr/>
              </p14:nvContentPartPr>
              <p14:xfrm>
                <a:off x="5456330" y="3826010"/>
                <a:ext cx="24120" cy="180360"/>
              </p14:xfrm>
            </p:contentPart>
          </mc:Choice>
          <mc:Fallback xmlns="">
            <p:pic>
              <p:nvPicPr>
                <p:cNvPr id="191" name="Encre 190">
                  <a:extLst>
                    <a:ext uri="{FF2B5EF4-FFF2-40B4-BE49-F238E27FC236}">
                      <a16:creationId xmlns:a16="http://schemas.microsoft.com/office/drawing/2014/main" id="{0DC120C9-1BE1-401C-8017-3AD7103C416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447330" y="3817010"/>
                  <a:ext cx="41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2" name="Encre 191">
                  <a:extLst>
                    <a:ext uri="{FF2B5EF4-FFF2-40B4-BE49-F238E27FC236}">
                      <a16:creationId xmlns:a16="http://schemas.microsoft.com/office/drawing/2014/main" id="{0E884337-BE38-4405-8165-1753FAC0FCF2}"/>
                    </a:ext>
                  </a:extLst>
                </p14:cNvPr>
                <p14:cNvContentPartPr/>
                <p14:nvPr/>
              </p14:nvContentPartPr>
              <p14:xfrm>
                <a:off x="5381450" y="3930050"/>
                <a:ext cx="129960" cy="33120"/>
              </p14:xfrm>
            </p:contentPart>
          </mc:Choice>
          <mc:Fallback xmlns="">
            <p:pic>
              <p:nvPicPr>
                <p:cNvPr id="192" name="Encre 191">
                  <a:extLst>
                    <a:ext uri="{FF2B5EF4-FFF2-40B4-BE49-F238E27FC236}">
                      <a16:creationId xmlns:a16="http://schemas.microsoft.com/office/drawing/2014/main" id="{0E884337-BE38-4405-8165-1753FAC0FCF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372810" y="3921410"/>
                  <a:ext cx="147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3" name="Encre 192">
                  <a:extLst>
                    <a:ext uri="{FF2B5EF4-FFF2-40B4-BE49-F238E27FC236}">
                      <a16:creationId xmlns:a16="http://schemas.microsoft.com/office/drawing/2014/main" id="{F4A672F1-DD83-4FE5-84B0-7398484F4BC9}"/>
                    </a:ext>
                  </a:extLst>
                </p14:cNvPr>
                <p14:cNvContentPartPr/>
                <p14:nvPr/>
              </p14:nvContentPartPr>
              <p14:xfrm>
                <a:off x="5572970" y="3859130"/>
                <a:ext cx="229680" cy="180000"/>
              </p14:xfrm>
            </p:contentPart>
          </mc:Choice>
          <mc:Fallback xmlns="">
            <p:pic>
              <p:nvPicPr>
                <p:cNvPr id="193" name="Encre 192">
                  <a:extLst>
                    <a:ext uri="{FF2B5EF4-FFF2-40B4-BE49-F238E27FC236}">
                      <a16:creationId xmlns:a16="http://schemas.microsoft.com/office/drawing/2014/main" id="{F4A672F1-DD83-4FE5-84B0-7398484F4BC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564330" y="3850490"/>
                  <a:ext cx="24732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98" name="Encre 197">
                <a:extLst>
                  <a:ext uri="{FF2B5EF4-FFF2-40B4-BE49-F238E27FC236}">
                    <a16:creationId xmlns:a16="http://schemas.microsoft.com/office/drawing/2014/main" id="{E245EDE5-C324-4043-8E34-F3A4F2DE4A0A}"/>
                  </a:ext>
                </a:extLst>
              </p14:cNvPr>
              <p14:cNvContentPartPr/>
              <p14:nvPr/>
            </p14:nvContentPartPr>
            <p14:xfrm>
              <a:off x="5214050" y="3648170"/>
              <a:ext cx="444600" cy="35280"/>
            </p14:xfrm>
          </p:contentPart>
        </mc:Choice>
        <mc:Fallback xmlns="">
          <p:pic>
            <p:nvPicPr>
              <p:cNvPr id="198" name="Encre 197">
                <a:extLst>
                  <a:ext uri="{FF2B5EF4-FFF2-40B4-BE49-F238E27FC236}">
                    <a16:creationId xmlns:a16="http://schemas.microsoft.com/office/drawing/2014/main" id="{E245EDE5-C324-4043-8E34-F3A4F2DE4A0A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5196410" y="3630530"/>
                <a:ext cx="4802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99" name="Encre 198">
                <a:extLst>
                  <a:ext uri="{FF2B5EF4-FFF2-40B4-BE49-F238E27FC236}">
                    <a16:creationId xmlns:a16="http://schemas.microsoft.com/office/drawing/2014/main" id="{B07BC21B-A75C-42D0-9EB5-E28C4EF23080}"/>
                  </a:ext>
                </a:extLst>
              </p14:cNvPr>
              <p14:cNvContentPartPr/>
              <p14:nvPr/>
            </p14:nvContentPartPr>
            <p14:xfrm>
              <a:off x="6196490" y="4107890"/>
              <a:ext cx="364320" cy="19800"/>
            </p14:xfrm>
          </p:contentPart>
        </mc:Choice>
        <mc:Fallback xmlns="">
          <p:pic>
            <p:nvPicPr>
              <p:cNvPr id="199" name="Encre 198">
                <a:extLst>
                  <a:ext uri="{FF2B5EF4-FFF2-40B4-BE49-F238E27FC236}">
                    <a16:creationId xmlns:a16="http://schemas.microsoft.com/office/drawing/2014/main" id="{B07BC21B-A75C-42D0-9EB5-E28C4EF23080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6178490" y="4089890"/>
                <a:ext cx="39996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e 201">
            <a:extLst>
              <a:ext uri="{FF2B5EF4-FFF2-40B4-BE49-F238E27FC236}">
                <a16:creationId xmlns:a16="http://schemas.microsoft.com/office/drawing/2014/main" id="{1658272B-6221-4183-BB52-CF1478DD91A5}"/>
              </a:ext>
            </a:extLst>
          </p:cNvPr>
          <p:cNvGrpSpPr/>
          <p:nvPr/>
        </p:nvGrpSpPr>
        <p:grpSpPr>
          <a:xfrm>
            <a:off x="7453970" y="3384290"/>
            <a:ext cx="273600" cy="430920"/>
            <a:chOff x="7453970" y="3384290"/>
            <a:chExt cx="27360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0" name="Encre 199">
                  <a:extLst>
                    <a:ext uri="{FF2B5EF4-FFF2-40B4-BE49-F238E27FC236}">
                      <a16:creationId xmlns:a16="http://schemas.microsoft.com/office/drawing/2014/main" id="{38719C4A-2E0D-4571-A163-AD99E9D5AB5B}"/>
                    </a:ext>
                  </a:extLst>
                </p14:cNvPr>
                <p14:cNvContentPartPr/>
                <p14:nvPr/>
              </p14:nvContentPartPr>
              <p14:xfrm>
                <a:off x="7453970" y="3472490"/>
                <a:ext cx="146520" cy="103320"/>
              </p14:xfrm>
            </p:contentPart>
          </mc:Choice>
          <mc:Fallback xmlns="">
            <p:pic>
              <p:nvPicPr>
                <p:cNvPr id="200" name="Encre 199">
                  <a:extLst>
                    <a:ext uri="{FF2B5EF4-FFF2-40B4-BE49-F238E27FC236}">
                      <a16:creationId xmlns:a16="http://schemas.microsoft.com/office/drawing/2014/main" id="{38719C4A-2E0D-4571-A163-AD99E9D5AB5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445330" y="3463490"/>
                  <a:ext cx="164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1" name="Encre 200">
                  <a:extLst>
                    <a:ext uri="{FF2B5EF4-FFF2-40B4-BE49-F238E27FC236}">
                      <a16:creationId xmlns:a16="http://schemas.microsoft.com/office/drawing/2014/main" id="{5FD75186-5F1C-4087-8096-E323F74C5A18}"/>
                    </a:ext>
                  </a:extLst>
                </p14:cNvPr>
                <p14:cNvContentPartPr/>
                <p14:nvPr/>
              </p14:nvContentPartPr>
              <p14:xfrm>
                <a:off x="7607690" y="3384290"/>
                <a:ext cx="119880" cy="430920"/>
              </p14:xfrm>
            </p:contentPart>
          </mc:Choice>
          <mc:Fallback xmlns="">
            <p:pic>
              <p:nvPicPr>
                <p:cNvPr id="201" name="Encre 200">
                  <a:extLst>
                    <a:ext uri="{FF2B5EF4-FFF2-40B4-BE49-F238E27FC236}">
                      <a16:creationId xmlns:a16="http://schemas.microsoft.com/office/drawing/2014/main" id="{5FD75186-5F1C-4087-8096-E323F74C5A1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598690" y="3375290"/>
                  <a:ext cx="137520" cy="44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e 223">
            <a:extLst>
              <a:ext uri="{FF2B5EF4-FFF2-40B4-BE49-F238E27FC236}">
                <a16:creationId xmlns:a16="http://schemas.microsoft.com/office/drawing/2014/main" id="{725532C7-A9B5-4109-BEE2-B240DAE308A8}"/>
              </a:ext>
            </a:extLst>
          </p:cNvPr>
          <p:cNvGrpSpPr/>
          <p:nvPr/>
        </p:nvGrpSpPr>
        <p:grpSpPr>
          <a:xfrm>
            <a:off x="7955090" y="3352610"/>
            <a:ext cx="569520" cy="248760"/>
            <a:chOff x="7955090" y="3352610"/>
            <a:chExt cx="56952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3" name="Encre 202">
                  <a:extLst>
                    <a:ext uri="{FF2B5EF4-FFF2-40B4-BE49-F238E27FC236}">
                      <a16:creationId xmlns:a16="http://schemas.microsoft.com/office/drawing/2014/main" id="{F378CF63-53AB-4561-99EB-355753651585}"/>
                    </a:ext>
                  </a:extLst>
                </p14:cNvPr>
                <p14:cNvContentPartPr/>
                <p14:nvPr/>
              </p14:nvContentPartPr>
              <p14:xfrm>
                <a:off x="7969130" y="3422450"/>
                <a:ext cx="19440" cy="170280"/>
              </p14:xfrm>
            </p:contentPart>
          </mc:Choice>
          <mc:Fallback xmlns="">
            <p:pic>
              <p:nvPicPr>
                <p:cNvPr id="203" name="Encre 202">
                  <a:extLst>
                    <a:ext uri="{FF2B5EF4-FFF2-40B4-BE49-F238E27FC236}">
                      <a16:creationId xmlns:a16="http://schemas.microsoft.com/office/drawing/2014/main" id="{F378CF63-53AB-4561-99EB-35575365158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960130" y="3413450"/>
                  <a:ext cx="37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4" name="Encre 203">
                  <a:extLst>
                    <a:ext uri="{FF2B5EF4-FFF2-40B4-BE49-F238E27FC236}">
                      <a16:creationId xmlns:a16="http://schemas.microsoft.com/office/drawing/2014/main" id="{81DD46D2-67A2-4ED4-BA7D-CA58F723B51E}"/>
                    </a:ext>
                  </a:extLst>
                </p14:cNvPr>
                <p14:cNvContentPartPr/>
                <p14:nvPr/>
              </p14:nvContentPartPr>
              <p14:xfrm>
                <a:off x="8040050" y="3423170"/>
                <a:ext cx="25560" cy="160920"/>
              </p14:xfrm>
            </p:contentPart>
          </mc:Choice>
          <mc:Fallback xmlns="">
            <p:pic>
              <p:nvPicPr>
                <p:cNvPr id="204" name="Encre 203">
                  <a:extLst>
                    <a:ext uri="{FF2B5EF4-FFF2-40B4-BE49-F238E27FC236}">
                      <a16:creationId xmlns:a16="http://schemas.microsoft.com/office/drawing/2014/main" id="{81DD46D2-67A2-4ED4-BA7D-CA58F723B51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031410" y="3414170"/>
                  <a:ext cx="43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5" name="Encre 204">
                  <a:extLst>
                    <a:ext uri="{FF2B5EF4-FFF2-40B4-BE49-F238E27FC236}">
                      <a16:creationId xmlns:a16="http://schemas.microsoft.com/office/drawing/2014/main" id="{EAEFEE8D-C273-43D6-8990-6A48D2685929}"/>
                    </a:ext>
                  </a:extLst>
                </p14:cNvPr>
                <p14:cNvContentPartPr/>
                <p14:nvPr/>
              </p14:nvContentPartPr>
              <p14:xfrm>
                <a:off x="7955090" y="3481490"/>
                <a:ext cx="108720" cy="49320"/>
              </p14:xfrm>
            </p:contentPart>
          </mc:Choice>
          <mc:Fallback xmlns="">
            <p:pic>
              <p:nvPicPr>
                <p:cNvPr id="205" name="Encre 204">
                  <a:extLst>
                    <a:ext uri="{FF2B5EF4-FFF2-40B4-BE49-F238E27FC236}">
                      <a16:creationId xmlns:a16="http://schemas.microsoft.com/office/drawing/2014/main" id="{EAEFEE8D-C273-43D6-8990-6A48D268592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946450" y="3472850"/>
                  <a:ext cx="126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6" name="Encre 205">
                  <a:extLst>
                    <a:ext uri="{FF2B5EF4-FFF2-40B4-BE49-F238E27FC236}">
                      <a16:creationId xmlns:a16="http://schemas.microsoft.com/office/drawing/2014/main" id="{5B38A80D-77EF-4665-91B7-58B09257D341}"/>
                    </a:ext>
                  </a:extLst>
                </p14:cNvPr>
                <p14:cNvContentPartPr/>
                <p14:nvPr/>
              </p14:nvContentPartPr>
              <p14:xfrm>
                <a:off x="8140490" y="3480050"/>
                <a:ext cx="92880" cy="121320"/>
              </p14:xfrm>
            </p:contentPart>
          </mc:Choice>
          <mc:Fallback xmlns="">
            <p:pic>
              <p:nvPicPr>
                <p:cNvPr id="206" name="Encre 205">
                  <a:extLst>
                    <a:ext uri="{FF2B5EF4-FFF2-40B4-BE49-F238E27FC236}">
                      <a16:creationId xmlns:a16="http://schemas.microsoft.com/office/drawing/2014/main" id="{5B38A80D-77EF-4665-91B7-58B09257D34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131490" y="3471410"/>
                  <a:ext cx="110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07" name="Encre 206">
                  <a:extLst>
                    <a:ext uri="{FF2B5EF4-FFF2-40B4-BE49-F238E27FC236}">
                      <a16:creationId xmlns:a16="http://schemas.microsoft.com/office/drawing/2014/main" id="{2AC68C04-676F-4899-B5E9-B5D051B4D368}"/>
                    </a:ext>
                  </a:extLst>
                </p14:cNvPr>
                <p14:cNvContentPartPr/>
                <p14:nvPr/>
              </p14:nvContentPartPr>
              <p14:xfrm>
                <a:off x="8272250" y="3451610"/>
                <a:ext cx="95400" cy="132120"/>
              </p14:xfrm>
            </p:contentPart>
          </mc:Choice>
          <mc:Fallback xmlns="">
            <p:pic>
              <p:nvPicPr>
                <p:cNvPr id="207" name="Encre 206">
                  <a:extLst>
                    <a:ext uri="{FF2B5EF4-FFF2-40B4-BE49-F238E27FC236}">
                      <a16:creationId xmlns:a16="http://schemas.microsoft.com/office/drawing/2014/main" id="{2AC68C04-676F-4899-B5E9-B5D051B4D36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263250" y="3442610"/>
                  <a:ext cx="113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8" name="Encre 207">
                  <a:extLst>
                    <a:ext uri="{FF2B5EF4-FFF2-40B4-BE49-F238E27FC236}">
                      <a16:creationId xmlns:a16="http://schemas.microsoft.com/office/drawing/2014/main" id="{EBA26312-F556-4873-8C11-42B06B8F86C7}"/>
                    </a:ext>
                  </a:extLst>
                </p14:cNvPr>
                <p14:cNvContentPartPr/>
                <p14:nvPr/>
              </p14:nvContentPartPr>
              <p14:xfrm>
                <a:off x="8438930" y="3352610"/>
                <a:ext cx="85680" cy="120600"/>
              </p14:xfrm>
            </p:contentPart>
          </mc:Choice>
          <mc:Fallback xmlns="">
            <p:pic>
              <p:nvPicPr>
                <p:cNvPr id="208" name="Encre 207">
                  <a:extLst>
                    <a:ext uri="{FF2B5EF4-FFF2-40B4-BE49-F238E27FC236}">
                      <a16:creationId xmlns:a16="http://schemas.microsoft.com/office/drawing/2014/main" id="{EBA26312-F556-4873-8C11-42B06B8F86C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429930" y="3343610"/>
                  <a:ext cx="10332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e 222">
            <a:extLst>
              <a:ext uri="{FF2B5EF4-FFF2-40B4-BE49-F238E27FC236}">
                <a16:creationId xmlns:a16="http://schemas.microsoft.com/office/drawing/2014/main" id="{1F570739-6C0C-4950-AC7D-D5E06F577D93}"/>
              </a:ext>
            </a:extLst>
          </p:cNvPr>
          <p:cNvGrpSpPr/>
          <p:nvPr/>
        </p:nvGrpSpPr>
        <p:grpSpPr>
          <a:xfrm>
            <a:off x="8694890" y="3340370"/>
            <a:ext cx="690480" cy="274320"/>
            <a:chOff x="8694890" y="3340370"/>
            <a:chExt cx="69048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9" name="Encre 208">
                  <a:extLst>
                    <a:ext uri="{FF2B5EF4-FFF2-40B4-BE49-F238E27FC236}">
                      <a16:creationId xmlns:a16="http://schemas.microsoft.com/office/drawing/2014/main" id="{7F5702DA-60B6-4BFE-92AC-E47290938466}"/>
                    </a:ext>
                  </a:extLst>
                </p14:cNvPr>
                <p14:cNvContentPartPr/>
                <p14:nvPr/>
              </p14:nvContentPartPr>
              <p14:xfrm>
                <a:off x="8694890" y="3340370"/>
                <a:ext cx="81360" cy="259920"/>
              </p14:xfrm>
            </p:contentPart>
          </mc:Choice>
          <mc:Fallback xmlns="">
            <p:pic>
              <p:nvPicPr>
                <p:cNvPr id="209" name="Encre 208">
                  <a:extLst>
                    <a:ext uri="{FF2B5EF4-FFF2-40B4-BE49-F238E27FC236}">
                      <a16:creationId xmlns:a16="http://schemas.microsoft.com/office/drawing/2014/main" id="{7F5702DA-60B6-4BFE-92AC-E4729093846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685890" y="3331370"/>
                  <a:ext cx="99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0" name="Encre 209">
                  <a:extLst>
                    <a:ext uri="{FF2B5EF4-FFF2-40B4-BE49-F238E27FC236}">
                      <a16:creationId xmlns:a16="http://schemas.microsoft.com/office/drawing/2014/main" id="{97C948A4-47CB-4CC6-96C4-12109018B692}"/>
                    </a:ext>
                  </a:extLst>
                </p14:cNvPr>
                <p14:cNvContentPartPr/>
                <p14:nvPr/>
              </p14:nvContentPartPr>
              <p14:xfrm>
                <a:off x="8866610" y="3390770"/>
                <a:ext cx="23400" cy="223200"/>
              </p14:xfrm>
            </p:contentPart>
          </mc:Choice>
          <mc:Fallback xmlns="">
            <p:pic>
              <p:nvPicPr>
                <p:cNvPr id="210" name="Encre 209">
                  <a:extLst>
                    <a:ext uri="{FF2B5EF4-FFF2-40B4-BE49-F238E27FC236}">
                      <a16:creationId xmlns:a16="http://schemas.microsoft.com/office/drawing/2014/main" id="{97C948A4-47CB-4CC6-96C4-12109018B69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857610" y="3381770"/>
                  <a:ext cx="41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1" name="Encre 210">
                  <a:extLst>
                    <a:ext uri="{FF2B5EF4-FFF2-40B4-BE49-F238E27FC236}">
                      <a16:creationId xmlns:a16="http://schemas.microsoft.com/office/drawing/2014/main" id="{424C3FA6-C42B-4E3D-B047-59981ED146A5}"/>
                    </a:ext>
                  </a:extLst>
                </p14:cNvPr>
                <p14:cNvContentPartPr/>
                <p14:nvPr/>
              </p14:nvContentPartPr>
              <p14:xfrm>
                <a:off x="8827010" y="3390770"/>
                <a:ext cx="140040" cy="185400"/>
              </p14:xfrm>
            </p:contentPart>
          </mc:Choice>
          <mc:Fallback xmlns="">
            <p:pic>
              <p:nvPicPr>
                <p:cNvPr id="211" name="Encre 210">
                  <a:extLst>
                    <a:ext uri="{FF2B5EF4-FFF2-40B4-BE49-F238E27FC236}">
                      <a16:creationId xmlns:a16="http://schemas.microsoft.com/office/drawing/2014/main" id="{424C3FA6-C42B-4E3D-B047-59981ED146A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818370" y="3381770"/>
                  <a:ext cx="157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2" name="Encre 211">
                  <a:extLst>
                    <a:ext uri="{FF2B5EF4-FFF2-40B4-BE49-F238E27FC236}">
                      <a16:creationId xmlns:a16="http://schemas.microsoft.com/office/drawing/2014/main" id="{D765AEC1-46F8-463F-A557-210F702C6CE1}"/>
                    </a:ext>
                  </a:extLst>
                </p14:cNvPr>
                <p14:cNvContentPartPr/>
                <p14:nvPr/>
              </p14:nvContentPartPr>
              <p14:xfrm>
                <a:off x="9069650" y="3490850"/>
                <a:ext cx="124920" cy="123840"/>
              </p14:xfrm>
            </p:contentPart>
          </mc:Choice>
          <mc:Fallback xmlns="">
            <p:pic>
              <p:nvPicPr>
                <p:cNvPr id="212" name="Encre 211">
                  <a:extLst>
                    <a:ext uri="{FF2B5EF4-FFF2-40B4-BE49-F238E27FC236}">
                      <a16:creationId xmlns:a16="http://schemas.microsoft.com/office/drawing/2014/main" id="{D765AEC1-46F8-463F-A557-210F702C6CE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060650" y="3482210"/>
                  <a:ext cx="142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3" name="Encre 212">
                  <a:extLst>
                    <a:ext uri="{FF2B5EF4-FFF2-40B4-BE49-F238E27FC236}">
                      <a16:creationId xmlns:a16="http://schemas.microsoft.com/office/drawing/2014/main" id="{5659839F-1657-42BA-B47A-93F32EE02998}"/>
                    </a:ext>
                  </a:extLst>
                </p14:cNvPr>
                <p14:cNvContentPartPr/>
                <p14:nvPr/>
              </p14:nvContentPartPr>
              <p14:xfrm>
                <a:off x="9201410" y="3420290"/>
                <a:ext cx="183960" cy="168120"/>
              </p14:xfrm>
            </p:contentPart>
          </mc:Choice>
          <mc:Fallback xmlns="">
            <p:pic>
              <p:nvPicPr>
                <p:cNvPr id="213" name="Encre 212">
                  <a:extLst>
                    <a:ext uri="{FF2B5EF4-FFF2-40B4-BE49-F238E27FC236}">
                      <a16:creationId xmlns:a16="http://schemas.microsoft.com/office/drawing/2014/main" id="{5659839F-1657-42BA-B47A-93F32EE0299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192770" y="3411290"/>
                  <a:ext cx="20160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14" name="Encre 213">
                <a:extLst>
                  <a:ext uri="{FF2B5EF4-FFF2-40B4-BE49-F238E27FC236}">
                    <a16:creationId xmlns:a16="http://schemas.microsoft.com/office/drawing/2014/main" id="{E52B45D0-2DF1-4E5C-8474-67C74BD0A395}"/>
                  </a:ext>
                </a:extLst>
              </p14:cNvPr>
              <p14:cNvContentPartPr/>
              <p14:nvPr/>
            </p14:nvContentPartPr>
            <p14:xfrm>
              <a:off x="8637650" y="3820610"/>
              <a:ext cx="73800" cy="213840"/>
            </p14:xfrm>
          </p:contentPart>
        </mc:Choice>
        <mc:Fallback xmlns="">
          <p:pic>
            <p:nvPicPr>
              <p:cNvPr id="214" name="Encre 213">
                <a:extLst>
                  <a:ext uri="{FF2B5EF4-FFF2-40B4-BE49-F238E27FC236}">
                    <a16:creationId xmlns:a16="http://schemas.microsoft.com/office/drawing/2014/main" id="{E52B45D0-2DF1-4E5C-8474-67C74BD0A395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8628650" y="3811610"/>
                <a:ext cx="91440" cy="23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e 221">
            <a:extLst>
              <a:ext uri="{FF2B5EF4-FFF2-40B4-BE49-F238E27FC236}">
                <a16:creationId xmlns:a16="http://schemas.microsoft.com/office/drawing/2014/main" id="{DD1AA086-4EDD-45E9-92CF-B4BC070EC497}"/>
              </a:ext>
            </a:extLst>
          </p:cNvPr>
          <p:cNvGrpSpPr/>
          <p:nvPr/>
        </p:nvGrpSpPr>
        <p:grpSpPr>
          <a:xfrm>
            <a:off x="8883170" y="3768770"/>
            <a:ext cx="619920" cy="340920"/>
            <a:chOff x="8883170" y="3768770"/>
            <a:chExt cx="61992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5" name="Encre 214">
                  <a:extLst>
                    <a:ext uri="{FF2B5EF4-FFF2-40B4-BE49-F238E27FC236}">
                      <a16:creationId xmlns:a16="http://schemas.microsoft.com/office/drawing/2014/main" id="{E5AF03A1-E902-4469-977C-4A07516605C2}"/>
                    </a:ext>
                  </a:extLst>
                </p14:cNvPr>
                <p14:cNvContentPartPr/>
                <p14:nvPr/>
              </p14:nvContentPartPr>
              <p14:xfrm>
                <a:off x="8883170" y="3867770"/>
                <a:ext cx="19440" cy="169920"/>
              </p14:xfrm>
            </p:contentPart>
          </mc:Choice>
          <mc:Fallback xmlns="">
            <p:pic>
              <p:nvPicPr>
                <p:cNvPr id="215" name="Encre 214">
                  <a:extLst>
                    <a:ext uri="{FF2B5EF4-FFF2-40B4-BE49-F238E27FC236}">
                      <a16:creationId xmlns:a16="http://schemas.microsoft.com/office/drawing/2014/main" id="{E5AF03A1-E902-4469-977C-4A07516605C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874170" y="3858770"/>
                  <a:ext cx="37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6" name="Encre 215">
                  <a:extLst>
                    <a:ext uri="{FF2B5EF4-FFF2-40B4-BE49-F238E27FC236}">
                      <a16:creationId xmlns:a16="http://schemas.microsoft.com/office/drawing/2014/main" id="{A23B00C3-CE4C-484F-AB38-A5D55519E4A0}"/>
                    </a:ext>
                  </a:extLst>
                </p14:cNvPr>
                <p14:cNvContentPartPr/>
                <p14:nvPr/>
              </p14:nvContentPartPr>
              <p14:xfrm>
                <a:off x="8986490" y="3835010"/>
                <a:ext cx="24840" cy="185400"/>
              </p14:xfrm>
            </p:contentPart>
          </mc:Choice>
          <mc:Fallback xmlns="">
            <p:pic>
              <p:nvPicPr>
                <p:cNvPr id="216" name="Encre 215">
                  <a:extLst>
                    <a:ext uri="{FF2B5EF4-FFF2-40B4-BE49-F238E27FC236}">
                      <a16:creationId xmlns:a16="http://schemas.microsoft.com/office/drawing/2014/main" id="{A23B00C3-CE4C-484F-AB38-A5D55519E4A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977490" y="3826370"/>
                  <a:ext cx="42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7" name="Encre 216">
                  <a:extLst>
                    <a:ext uri="{FF2B5EF4-FFF2-40B4-BE49-F238E27FC236}">
                      <a16:creationId xmlns:a16="http://schemas.microsoft.com/office/drawing/2014/main" id="{477B5867-DF78-4F70-9839-6AF44A1692E0}"/>
                    </a:ext>
                  </a:extLst>
                </p14:cNvPr>
                <p14:cNvContentPartPr/>
                <p14:nvPr/>
              </p14:nvContentPartPr>
              <p14:xfrm>
                <a:off x="8892170" y="3918890"/>
                <a:ext cx="138600" cy="30960"/>
              </p14:xfrm>
            </p:contentPart>
          </mc:Choice>
          <mc:Fallback xmlns="">
            <p:pic>
              <p:nvPicPr>
                <p:cNvPr id="217" name="Encre 216">
                  <a:extLst>
                    <a:ext uri="{FF2B5EF4-FFF2-40B4-BE49-F238E27FC236}">
                      <a16:creationId xmlns:a16="http://schemas.microsoft.com/office/drawing/2014/main" id="{477B5867-DF78-4F70-9839-6AF44A1692E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883170" y="3910250"/>
                  <a:ext cx="156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8" name="Encre 217">
                  <a:extLst>
                    <a:ext uri="{FF2B5EF4-FFF2-40B4-BE49-F238E27FC236}">
                      <a16:creationId xmlns:a16="http://schemas.microsoft.com/office/drawing/2014/main" id="{EEBC7AA0-265C-4BC4-8D24-9D8D727B8AE9}"/>
                    </a:ext>
                  </a:extLst>
                </p14:cNvPr>
                <p14:cNvContentPartPr/>
                <p14:nvPr/>
              </p14:nvContentPartPr>
              <p14:xfrm>
                <a:off x="9086930" y="3849410"/>
                <a:ext cx="86760" cy="164880"/>
              </p14:xfrm>
            </p:contentPart>
          </mc:Choice>
          <mc:Fallback xmlns="">
            <p:pic>
              <p:nvPicPr>
                <p:cNvPr id="218" name="Encre 217">
                  <a:extLst>
                    <a:ext uri="{FF2B5EF4-FFF2-40B4-BE49-F238E27FC236}">
                      <a16:creationId xmlns:a16="http://schemas.microsoft.com/office/drawing/2014/main" id="{EEBC7AA0-265C-4BC4-8D24-9D8D727B8AE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077930" y="3840410"/>
                  <a:ext cx="104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9" name="Encre 218">
                  <a:extLst>
                    <a:ext uri="{FF2B5EF4-FFF2-40B4-BE49-F238E27FC236}">
                      <a16:creationId xmlns:a16="http://schemas.microsoft.com/office/drawing/2014/main" id="{5757DC8B-7CFB-4376-A588-AFADBAA2602E}"/>
                    </a:ext>
                  </a:extLst>
                </p14:cNvPr>
                <p14:cNvContentPartPr/>
                <p14:nvPr/>
              </p14:nvContentPartPr>
              <p14:xfrm>
                <a:off x="9219410" y="3842570"/>
                <a:ext cx="96120" cy="132480"/>
              </p14:xfrm>
            </p:contentPart>
          </mc:Choice>
          <mc:Fallback xmlns="">
            <p:pic>
              <p:nvPicPr>
                <p:cNvPr id="219" name="Encre 218">
                  <a:extLst>
                    <a:ext uri="{FF2B5EF4-FFF2-40B4-BE49-F238E27FC236}">
                      <a16:creationId xmlns:a16="http://schemas.microsoft.com/office/drawing/2014/main" id="{5757DC8B-7CFB-4376-A588-AFADBAA2602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210410" y="3833930"/>
                  <a:ext cx="113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0" name="Encre 219">
                  <a:extLst>
                    <a:ext uri="{FF2B5EF4-FFF2-40B4-BE49-F238E27FC236}">
                      <a16:creationId xmlns:a16="http://schemas.microsoft.com/office/drawing/2014/main" id="{DAC6D6E4-FC53-4F73-BB99-E8D52103EBAA}"/>
                    </a:ext>
                  </a:extLst>
                </p14:cNvPr>
                <p14:cNvContentPartPr/>
                <p14:nvPr/>
              </p14:nvContentPartPr>
              <p14:xfrm>
                <a:off x="9323090" y="3892250"/>
                <a:ext cx="101160" cy="217440"/>
              </p14:xfrm>
            </p:contentPart>
          </mc:Choice>
          <mc:Fallback xmlns="">
            <p:pic>
              <p:nvPicPr>
                <p:cNvPr id="220" name="Encre 219">
                  <a:extLst>
                    <a:ext uri="{FF2B5EF4-FFF2-40B4-BE49-F238E27FC236}">
                      <a16:creationId xmlns:a16="http://schemas.microsoft.com/office/drawing/2014/main" id="{DAC6D6E4-FC53-4F73-BB99-E8D52103EBA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314450" y="3883250"/>
                  <a:ext cx="118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1" name="Encre 220">
                  <a:extLst>
                    <a:ext uri="{FF2B5EF4-FFF2-40B4-BE49-F238E27FC236}">
                      <a16:creationId xmlns:a16="http://schemas.microsoft.com/office/drawing/2014/main" id="{85B78035-0F30-4A6A-A3BB-26834C3949C9}"/>
                    </a:ext>
                  </a:extLst>
                </p14:cNvPr>
                <p14:cNvContentPartPr/>
                <p14:nvPr/>
              </p14:nvContentPartPr>
              <p14:xfrm>
                <a:off x="9355490" y="3768770"/>
                <a:ext cx="147600" cy="28440"/>
              </p14:xfrm>
            </p:contentPart>
          </mc:Choice>
          <mc:Fallback xmlns="">
            <p:pic>
              <p:nvPicPr>
                <p:cNvPr id="221" name="Encre 220">
                  <a:extLst>
                    <a:ext uri="{FF2B5EF4-FFF2-40B4-BE49-F238E27FC236}">
                      <a16:creationId xmlns:a16="http://schemas.microsoft.com/office/drawing/2014/main" id="{85B78035-0F30-4A6A-A3BB-26834C3949C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346850" y="3760130"/>
                  <a:ext cx="1652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e 232">
            <a:extLst>
              <a:ext uri="{FF2B5EF4-FFF2-40B4-BE49-F238E27FC236}">
                <a16:creationId xmlns:a16="http://schemas.microsoft.com/office/drawing/2014/main" id="{0D56652A-5825-4327-9644-C0CFC1D1CFDD}"/>
              </a:ext>
            </a:extLst>
          </p:cNvPr>
          <p:cNvGrpSpPr/>
          <p:nvPr/>
        </p:nvGrpSpPr>
        <p:grpSpPr>
          <a:xfrm>
            <a:off x="7911890" y="3841850"/>
            <a:ext cx="609840" cy="363960"/>
            <a:chOff x="7911890" y="3841850"/>
            <a:chExt cx="60984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5" name="Encre 224">
                  <a:extLst>
                    <a:ext uri="{FF2B5EF4-FFF2-40B4-BE49-F238E27FC236}">
                      <a16:creationId xmlns:a16="http://schemas.microsoft.com/office/drawing/2014/main" id="{5C606546-05BF-41FE-AC92-E35D48BE381D}"/>
                    </a:ext>
                  </a:extLst>
                </p14:cNvPr>
                <p14:cNvContentPartPr/>
                <p14:nvPr/>
              </p14:nvContentPartPr>
              <p14:xfrm>
                <a:off x="7911890" y="3865970"/>
                <a:ext cx="12960" cy="151920"/>
              </p14:xfrm>
            </p:contentPart>
          </mc:Choice>
          <mc:Fallback xmlns="">
            <p:pic>
              <p:nvPicPr>
                <p:cNvPr id="225" name="Encre 224">
                  <a:extLst>
                    <a:ext uri="{FF2B5EF4-FFF2-40B4-BE49-F238E27FC236}">
                      <a16:creationId xmlns:a16="http://schemas.microsoft.com/office/drawing/2014/main" id="{5C606546-05BF-41FE-AC92-E35D48BE381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902890" y="3856970"/>
                  <a:ext cx="30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6" name="Encre 225">
                  <a:extLst>
                    <a:ext uri="{FF2B5EF4-FFF2-40B4-BE49-F238E27FC236}">
                      <a16:creationId xmlns:a16="http://schemas.microsoft.com/office/drawing/2014/main" id="{9902E1E1-E69C-4E55-A80D-F184609F5EB9}"/>
                    </a:ext>
                  </a:extLst>
                </p14:cNvPr>
                <p14:cNvContentPartPr/>
                <p14:nvPr/>
              </p14:nvContentPartPr>
              <p14:xfrm>
                <a:off x="7987850" y="3845090"/>
                <a:ext cx="32760" cy="165240"/>
              </p14:xfrm>
            </p:contentPart>
          </mc:Choice>
          <mc:Fallback xmlns="">
            <p:pic>
              <p:nvPicPr>
                <p:cNvPr id="226" name="Encre 225">
                  <a:extLst>
                    <a:ext uri="{FF2B5EF4-FFF2-40B4-BE49-F238E27FC236}">
                      <a16:creationId xmlns:a16="http://schemas.microsoft.com/office/drawing/2014/main" id="{9902E1E1-E69C-4E55-A80D-F184609F5EB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979210" y="3836450"/>
                  <a:ext cx="50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7" name="Encre 226">
                  <a:extLst>
                    <a:ext uri="{FF2B5EF4-FFF2-40B4-BE49-F238E27FC236}">
                      <a16:creationId xmlns:a16="http://schemas.microsoft.com/office/drawing/2014/main" id="{2DCC5A3E-0479-4A17-97C7-63C4F499C85A}"/>
                    </a:ext>
                  </a:extLst>
                </p14:cNvPr>
                <p14:cNvContentPartPr/>
                <p14:nvPr/>
              </p14:nvContentPartPr>
              <p14:xfrm>
                <a:off x="7939250" y="3937250"/>
                <a:ext cx="105840" cy="12600"/>
              </p14:xfrm>
            </p:contentPart>
          </mc:Choice>
          <mc:Fallback xmlns="">
            <p:pic>
              <p:nvPicPr>
                <p:cNvPr id="227" name="Encre 226">
                  <a:extLst>
                    <a:ext uri="{FF2B5EF4-FFF2-40B4-BE49-F238E27FC236}">
                      <a16:creationId xmlns:a16="http://schemas.microsoft.com/office/drawing/2014/main" id="{2DCC5A3E-0479-4A17-97C7-63C4F499C85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930610" y="3928250"/>
                  <a:ext cx="123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28" name="Encre 227">
                  <a:extLst>
                    <a:ext uri="{FF2B5EF4-FFF2-40B4-BE49-F238E27FC236}">
                      <a16:creationId xmlns:a16="http://schemas.microsoft.com/office/drawing/2014/main" id="{2E465578-A4BC-4541-A8C2-3380D60D5062}"/>
                    </a:ext>
                  </a:extLst>
                </p14:cNvPr>
                <p14:cNvContentPartPr/>
                <p14:nvPr/>
              </p14:nvContentPartPr>
              <p14:xfrm>
                <a:off x="8137610" y="3925730"/>
                <a:ext cx="96120" cy="102960"/>
              </p14:xfrm>
            </p:contentPart>
          </mc:Choice>
          <mc:Fallback xmlns="">
            <p:pic>
              <p:nvPicPr>
                <p:cNvPr id="228" name="Encre 227">
                  <a:extLst>
                    <a:ext uri="{FF2B5EF4-FFF2-40B4-BE49-F238E27FC236}">
                      <a16:creationId xmlns:a16="http://schemas.microsoft.com/office/drawing/2014/main" id="{2E465578-A4BC-4541-A8C2-3380D60D506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128610" y="3916730"/>
                  <a:ext cx="113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29" name="Encre 228">
                  <a:extLst>
                    <a:ext uri="{FF2B5EF4-FFF2-40B4-BE49-F238E27FC236}">
                      <a16:creationId xmlns:a16="http://schemas.microsoft.com/office/drawing/2014/main" id="{952DD5D6-6EF2-43FD-88AA-4F3612665EA2}"/>
                    </a:ext>
                  </a:extLst>
                </p14:cNvPr>
                <p14:cNvContentPartPr/>
                <p14:nvPr/>
              </p14:nvContentPartPr>
              <p14:xfrm>
                <a:off x="8205650" y="3861650"/>
                <a:ext cx="88920" cy="175680"/>
              </p14:xfrm>
            </p:contentPart>
          </mc:Choice>
          <mc:Fallback xmlns="">
            <p:pic>
              <p:nvPicPr>
                <p:cNvPr id="229" name="Encre 228">
                  <a:extLst>
                    <a:ext uri="{FF2B5EF4-FFF2-40B4-BE49-F238E27FC236}">
                      <a16:creationId xmlns:a16="http://schemas.microsoft.com/office/drawing/2014/main" id="{952DD5D6-6EF2-43FD-88AA-4F3612665EA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196650" y="3853010"/>
                  <a:ext cx="106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0" name="Encre 229">
                  <a:extLst>
                    <a:ext uri="{FF2B5EF4-FFF2-40B4-BE49-F238E27FC236}">
                      <a16:creationId xmlns:a16="http://schemas.microsoft.com/office/drawing/2014/main" id="{079324B4-05BF-4C7F-AF08-6BD65556C737}"/>
                    </a:ext>
                  </a:extLst>
                </p14:cNvPr>
                <p14:cNvContentPartPr/>
                <p14:nvPr/>
              </p14:nvContentPartPr>
              <p14:xfrm>
                <a:off x="8356850" y="3841850"/>
                <a:ext cx="103320" cy="160560"/>
              </p14:xfrm>
            </p:contentPart>
          </mc:Choice>
          <mc:Fallback xmlns="">
            <p:pic>
              <p:nvPicPr>
                <p:cNvPr id="230" name="Encre 229">
                  <a:extLst>
                    <a:ext uri="{FF2B5EF4-FFF2-40B4-BE49-F238E27FC236}">
                      <a16:creationId xmlns:a16="http://schemas.microsoft.com/office/drawing/2014/main" id="{079324B4-05BF-4C7F-AF08-6BD65556C73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348210" y="3832850"/>
                  <a:ext cx="120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1" name="Encre 230">
                  <a:extLst>
                    <a:ext uri="{FF2B5EF4-FFF2-40B4-BE49-F238E27FC236}">
                      <a16:creationId xmlns:a16="http://schemas.microsoft.com/office/drawing/2014/main" id="{EC615B24-429B-4035-9E14-CEFD81C73C25}"/>
                    </a:ext>
                  </a:extLst>
                </p14:cNvPr>
                <p14:cNvContentPartPr/>
                <p14:nvPr/>
              </p14:nvContentPartPr>
              <p14:xfrm>
                <a:off x="8464130" y="3974690"/>
                <a:ext cx="51480" cy="122400"/>
              </p14:xfrm>
            </p:contentPart>
          </mc:Choice>
          <mc:Fallback xmlns="">
            <p:pic>
              <p:nvPicPr>
                <p:cNvPr id="231" name="Encre 230">
                  <a:extLst>
                    <a:ext uri="{FF2B5EF4-FFF2-40B4-BE49-F238E27FC236}">
                      <a16:creationId xmlns:a16="http://schemas.microsoft.com/office/drawing/2014/main" id="{EC615B24-429B-4035-9E14-CEFD81C73C2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455490" y="3966050"/>
                  <a:ext cx="69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2" name="Encre 231">
                  <a:extLst>
                    <a:ext uri="{FF2B5EF4-FFF2-40B4-BE49-F238E27FC236}">
                      <a16:creationId xmlns:a16="http://schemas.microsoft.com/office/drawing/2014/main" id="{3C033F8C-D344-4FFD-9AB7-A6BD21AF5001}"/>
                    </a:ext>
                  </a:extLst>
                </p14:cNvPr>
                <p14:cNvContentPartPr/>
                <p14:nvPr/>
              </p14:nvContentPartPr>
              <p14:xfrm>
                <a:off x="8441090" y="4044530"/>
                <a:ext cx="80640" cy="161280"/>
              </p14:xfrm>
            </p:contentPart>
          </mc:Choice>
          <mc:Fallback xmlns="">
            <p:pic>
              <p:nvPicPr>
                <p:cNvPr id="232" name="Encre 231">
                  <a:extLst>
                    <a:ext uri="{FF2B5EF4-FFF2-40B4-BE49-F238E27FC236}">
                      <a16:creationId xmlns:a16="http://schemas.microsoft.com/office/drawing/2014/main" id="{3C033F8C-D344-4FFD-9AB7-A6BD21AF500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432450" y="4035890"/>
                  <a:ext cx="9828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34" name="Encre 233">
                <a:extLst>
                  <a:ext uri="{FF2B5EF4-FFF2-40B4-BE49-F238E27FC236}">
                    <a16:creationId xmlns:a16="http://schemas.microsoft.com/office/drawing/2014/main" id="{A2059580-873F-4053-96B3-030385302827}"/>
                  </a:ext>
                </a:extLst>
              </p14:cNvPr>
              <p14:cNvContentPartPr/>
              <p14:nvPr/>
            </p14:nvContentPartPr>
            <p14:xfrm>
              <a:off x="7943570" y="3658610"/>
              <a:ext cx="376560" cy="30600"/>
            </p14:xfrm>
          </p:contentPart>
        </mc:Choice>
        <mc:Fallback xmlns="">
          <p:pic>
            <p:nvPicPr>
              <p:cNvPr id="234" name="Encre 233">
                <a:extLst>
                  <a:ext uri="{FF2B5EF4-FFF2-40B4-BE49-F238E27FC236}">
                    <a16:creationId xmlns:a16="http://schemas.microsoft.com/office/drawing/2014/main" id="{A2059580-873F-4053-96B3-030385302827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7925570" y="3640610"/>
                <a:ext cx="4122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35" name="Encre 234">
                <a:extLst>
                  <a:ext uri="{FF2B5EF4-FFF2-40B4-BE49-F238E27FC236}">
                    <a16:creationId xmlns:a16="http://schemas.microsoft.com/office/drawing/2014/main" id="{0973F62F-DFD0-4559-B60A-CAEDACC00065}"/>
                  </a:ext>
                </a:extLst>
              </p14:cNvPr>
              <p14:cNvContentPartPr/>
              <p14:nvPr/>
            </p14:nvContentPartPr>
            <p14:xfrm>
              <a:off x="8864450" y="4146050"/>
              <a:ext cx="409680" cy="19800"/>
            </p14:xfrm>
          </p:contentPart>
        </mc:Choice>
        <mc:Fallback xmlns="">
          <p:pic>
            <p:nvPicPr>
              <p:cNvPr id="235" name="Encre 234">
                <a:extLst>
                  <a:ext uri="{FF2B5EF4-FFF2-40B4-BE49-F238E27FC236}">
                    <a16:creationId xmlns:a16="http://schemas.microsoft.com/office/drawing/2014/main" id="{0973F62F-DFD0-4559-B60A-CAEDACC00065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8846450" y="4128410"/>
                <a:ext cx="44532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e 238">
            <a:extLst>
              <a:ext uri="{FF2B5EF4-FFF2-40B4-BE49-F238E27FC236}">
                <a16:creationId xmlns:a16="http://schemas.microsoft.com/office/drawing/2014/main" id="{F3C463DF-52A7-4DE4-BECD-CB1049D7345F}"/>
              </a:ext>
            </a:extLst>
          </p:cNvPr>
          <p:cNvGrpSpPr/>
          <p:nvPr/>
        </p:nvGrpSpPr>
        <p:grpSpPr>
          <a:xfrm>
            <a:off x="996650" y="4267010"/>
            <a:ext cx="299520" cy="491760"/>
            <a:chOff x="996650" y="4267010"/>
            <a:chExt cx="29952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7" name="Encre 236">
                  <a:extLst>
                    <a:ext uri="{FF2B5EF4-FFF2-40B4-BE49-F238E27FC236}">
                      <a16:creationId xmlns:a16="http://schemas.microsoft.com/office/drawing/2014/main" id="{705FEC49-6D4D-4186-A997-ED22255F1894}"/>
                    </a:ext>
                  </a:extLst>
                </p14:cNvPr>
                <p14:cNvContentPartPr/>
                <p14:nvPr/>
              </p14:nvContentPartPr>
              <p14:xfrm>
                <a:off x="996650" y="4332530"/>
                <a:ext cx="154080" cy="426240"/>
              </p14:xfrm>
            </p:contentPart>
          </mc:Choice>
          <mc:Fallback xmlns="">
            <p:pic>
              <p:nvPicPr>
                <p:cNvPr id="237" name="Encre 236">
                  <a:extLst>
                    <a:ext uri="{FF2B5EF4-FFF2-40B4-BE49-F238E27FC236}">
                      <a16:creationId xmlns:a16="http://schemas.microsoft.com/office/drawing/2014/main" id="{705FEC49-6D4D-4186-A997-ED22255F189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88010" y="4323890"/>
                  <a:ext cx="1717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8" name="Encre 237">
                  <a:extLst>
                    <a:ext uri="{FF2B5EF4-FFF2-40B4-BE49-F238E27FC236}">
                      <a16:creationId xmlns:a16="http://schemas.microsoft.com/office/drawing/2014/main" id="{5A5B848A-72AF-4D72-A5C6-50965E99DBCB}"/>
                    </a:ext>
                  </a:extLst>
                </p14:cNvPr>
                <p14:cNvContentPartPr/>
                <p14:nvPr/>
              </p14:nvContentPartPr>
              <p14:xfrm>
                <a:off x="1206890" y="4267010"/>
                <a:ext cx="89280" cy="466920"/>
              </p14:xfrm>
            </p:contentPart>
          </mc:Choice>
          <mc:Fallback xmlns="">
            <p:pic>
              <p:nvPicPr>
                <p:cNvPr id="238" name="Encre 237">
                  <a:extLst>
                    <a:ext uri="{FF2B5EF4-FFF2-40B4-BE49-F238E27FC236}">
                      <a16:creationId xmlns:a16="http://schemas.microsoft.com/office/drawing/2014/main" id="{5A5B848A-72AF-4D72-A5C6-50965E99DBC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97890" y="4258010"/>
                  <a:ext cx="106920" cy="48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40" name="Encre 239">
                <a:extLst>
                  <a:ext uri="{FF2B5EF4-FFF2-40B4-BE49-F238E27FC236}">
                    <a16:creationId xmlns:a16="http://schemas.microsoft.com/office/drawing/2014/main" id="{6BCBA13C-26C5-451D-AA83-CE7A0E464DEB}"/>
                  </a:ext>
                </a:extLst>
              </p14:cNvPr>
              <p14:cNvContentPartPr/>
              <p14:nvPr/>
            </p14:nvContentPartPr>
            <p14:xfrm>
              <a:off x="1517210" y="4628810"/>
              <a:ext cx="360" cy="360"/>
            </p14:xfrm>
          </p:contentPart>
        </mc:Choice>
        <mc:Fallback xmlns="">
          <p:pic>
            <p:nvPicPr>
              <p:cNvPr id="240" name="Encre 239">
                <a:extLst>
                  <a:ext uri="{FF2B5EF4-FFF2-40B4-BE49-F238E27FC236}">
                    <a16:creationId xmlns:a16="http://schemas.microsoft.com/office/drawing/2014/main" id="{6BCBA13C-26C5-451D-AA83-CE7A0E464DEB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1508570" y="461981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41" name="Encre 240">
                <a:extLst>
                  <a:ext uri="{FF2B5EF4-FFF2-40B4-BE49-F238E27FC236}">
                    <a16:creationId xmlns:a16="http://schemas.microsoft.com/office/drawing/2014/main" id="{2B0ACDB7-778A-4FD8-B9A8-35D4C9C57B61}"/>
                  </a:ext>
                </a:extLst>
              </p14:cNvPr>
              <p14:cNvContentPartPr/>
              <p14:nvPr/>
            </p14:nvContentPartPr>
            <p14:xfrm>
              <a:off x="7283330" y="1720370"/>
              <a:ext cx="171360" cy="360"/>
            </p14:xfrm>
          </p:contentPart>
        </mc:Choice>
        <mc:Fallback xmlns="">
          <p:pic>
            <p:nvPicPr>
              <p:cNvPr id="241" name="Encre 240">
                <a:extLst>
                  <a:ext uri="{FF2B5EF4-FFF2-40B4-BE49-F238E27FC236}">
                    <a16:creationId xmlns:a16="http://schemas.microsoft.com/office/drawing/2014/main" id="{2B0ACDB7-778A-4FD8-B9A8-35D4C9C57B61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7265330" y="1702730"/>
                <a:ext cx="207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e 267">
            <a:extLst>
              <a:ext uri="{FF2B5EF4-FFF2-40B4-BE49-F238E27FC236}">
                <a16:creationId xmlns:a16="http://schemas.microsoft.com/office/drawing/2014/main" id="{DF8F72CD-70A0-4278-9B8E-96F640A85287}"/>
              </a:ext>
            </a:extLst>
          </p:cNvPr>
          <p:cNvGrpSpPr/>
          <p:nvPr/>
        </p:nvGrpSpPr>
        <p:grpSpPr>
          <a:xfrm>
            <a:off x="1705130" y="4449170"/>
            <a:ext cx="1663560" cy="853560"/>
            <a:chOff x="1705130" y="4449170"/>
            <a:chExt cx="1663560" cy="85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2" name="Encre 241">
                  <a:extLst>
                    <a:ext uri="{FF2B5EF4-FFF2-40B4-BE49-F238E27FC236}">
                      <a16:creationId xmlns:a16="http://schemas.microsoft.com/office/drawing/2014/main" id="{E0B548E7-0B11-42AF-9864-D11E3FD41EEF}"/>
                    </a:ext>
                  </a:extLst>
                </p14:cNvPr>
                <p14:cNvContentPartPr/>
                <p14:nvPr/>
              </p14:nvContentPartPr>
              <p14:xfrm>
                <a:off x="1848770" y="4476530"/>
                <a:ext cx="18000" cy="206280"/>
              </p14:xfrm>
            </p:contentPart>
          </mc:Choice>
          <mc:Fallback xmlns="">
            <p:pic>
              <p:nvPicPr>
                <p:cNvPr id="242" name="Encre 241">
                  <a:extLst>
                    <a:ext uri="{FF2B5EF4-FFF2-40B4-BE49-F238E27FC236}">
                      <a16:creationId xmlns:a16="http://schemas.microsoft.com/office/drawing/2014/main" id="{E0B548E7-0B11-42AF-9864-D11E3FD41EE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840130" y="4467530"/>
                  <a:ext cx="35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3" name="Encre 242">
                  <a:extLst>
                    <a:ext uri="{FF2B5EF4-FFF2-40B4-BE49-F238E27FC236}">
                      <a16:creationId xmlns:a16="http://schemas.microsoft.com/office/drawing/2014/main" id="{191271CA-A679-4772-A94A-C91E8393FBF0}"/>
                    </a:ext>
                  </a:extLst>
                </p14:cNvPr>
                <p14:cNvContentPartPr/>
                <p14:nvPr/>
              </p14:nvContentPartPr>
              <p14:xfrm>
                <a:off x="1923650" y="4483010"/>
                <a:ext cx="25920" cy="194040"/>
              </p14:xfrm>
            </p:contentPart>
          </mc:Choice>
          <mc:Fallback xmlns="">
            <p:pic>
              <p:nvPicPr>
                <p:cNvPr id="243" name="Encre 242">
                  <a:extLst>
                    <a:ext uri="{FF2B5EF4-FFF2-40B4-BE49-F238E27FC236}">
                      <a16:creationId xmlns:a16="http://schemas.microsoft.com/office/drawing/2014/main" id="{191271CA-A679-4772-A94A-C91E8393FBF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915010" y="4474010"/>
                  <a:ext cx="43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4" name="Encre 243">
                  <a:extLst>
                    <a:ext uri="{FF2B5EF4-FFF2-40B4-BE49-F238E27FC236}">
                      <a16:creationId xmlns:a16="http://schemas.microsoft.com/office/drawing/2014/main" id="{24B89C8B-6795-436F-8932-0E123898F685}"/>
                    </a:ext>
                  </a:extLst>
                </p14:cNvPr>
                <p14:cNvContentPartPr/>
                <p14:nvPr/>
              </p14:nvContentPartPr>
              <p14:xfrm>
                <a:off x="1856330" y="4584170"/>
                <a:ext cx="86040" cy="6840"/>
              </p14:xfrm>
            </p:contentPart>
          </mc:Choice>
          <mc:Fallback xmlns="">
            <p:pic>
              <p:nvPicPr>
                <p:cNvPr id="244" name="Encre 243">
                  <a:extLst>
                    <a:ext uri="{FF2B5EF4-FFF2-40B4-BE49-F238E27FC236}">
                      <a16:creationId xmlns:a16="http://schemas.microsoft.com/office/drawing/2014/main" id="{24B89C8B-6795-436F-8932-0E123898F68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847690" y="4575170"/>
                  <a:ext cx="103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5" name="Encre 244">
                  <a:extLst>
                    <a:ext uri="{FF2B5EF4-FFF2-40B4-BE49-F238E27FC236}">
                      <a16:creationId xmlns:a16="http://schemas.microsoft.com/office/drawing/2014/main" id="{A7259DF4-D9A8-43B4-91FC-9F0C569E433E}"/>
                    </a:ext>
                  </a:extLst>
                </p14:cNvPr>
                <p14:cNvContentPartPr/>
                <p14:nvPr/>
              </p14:nvContentPartPr>
              <p14:xfrm>
                <a:off x="2054690" y="4579130"/>
                <a:ext cx="85680" cy="109080"/>
              </p14:xfrm>
            </p:contentPart>
          </mc:Choice>
          <mc:Fallback xmlns="">
            <p:pic>
              <p:nvPicPr>
                <p:cNvPr id="245" name="Encre 244">
                  <a:extLst>
                    <a:ext uri="{FF2B5EF4-FFF2-40B4-BE49-F238E27FC236}">
                      <a16:creationId xmlns:a16="http://schemas.microsoft.com/office/drawing/2014/main" id="{A7259DF4-D9A8-43B4-91FC-9F0C569E433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045690" y="4570130"/>
                  <a:ext cx="103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6" name="Encre 245">
                  <a:extLst>
                    <a:ext uri="{FF2B5EF4-FFF2-40B4-BE49-F238E27FC236}">
                      <a16:creationId xmlns:a16="http://schemas.microsoft.com/office/drawing/2014/main" id="{BAB1841C-ACC6-47C5-A5D4-2A0F09FC2D93}"/>
                    </a:ext>
                  </a:extLst>
                </p14:cNvPr>
                <p14:cNvContentPartPr/>
                <p14:nvPr/>
              </p14:nvContentPartPr>
              <p14:xfrm>
                <a:off x="2228570" y="4470050"/>
                <a:ext cx="129240" cy="204480"/>
              </p14:xfrm>
            </p:contentPart>
          </mc:Choice>
          <mc:Fallback xmlns="">
            <p:pic>
              <p:nvPicPr>
                <p:cNvPr id="246" name="Encre 245">
                  <a:extLst>
                    <a:ext uri="{FF2B5EF4-FFF2-40B4-BE49-F238E27FC236}">
                      <a16:creationId xmlns:a16="http://schemas.microsoft.com/office/drawing/2014/main" id="{BAB1841C-ACC6-47C5-A5D4-2A0F09FC2D9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219930" y="4461410"/>
                  <a:ext cx="146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7" name="Encre 246">
                  <a:extLst>
                    <a:ext uri="{FF2B5EF4-FFF2-40B4-BE49-F238E27FC236}">
                      <a16:creationId xmlns:a16="http://schemas.microsoft.com/office/drawing/2014/main" id="{40A1C7D8-1E3B-4B0A-91B8-2AD66D977A97}"/>
                    </a:ext>
                  </a:extLst>
                </p14:cNvPr>
                <p14:cNvContentPartPr/>
                <p14:nvPr/>
              </p14:nvContentPartPr>
              <p14:xfrm>
                <a:off x="2451770" y="4449170"/>
                <a:ext cx="171720" cy="339480"/>
              </p14:xfrm>
            </p:contentPart>
          </mc:Choice>
          <mc:Fallback xmlns="">
            <p:pic>
              <p:nvPicPr>
                <p:cNvPr id="247" name="Encre 246">
                  <a:extLst>
                    <a:ext uri="{FF2B5EF4-FFF2-40B4-BE49-F238E27FC236}">
                      <a16:creationId xmlns:a16="http://schemas.microsoft.com/office/drawing/2014/main" id="{40A1C7D8-1E3B-4B0A-91B8-2AD66D977A9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442770" y="4440170"/>
                  <a:ext cx="1893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8" name="Encre 247">
                  <a:extLst>
                    <a:ext uri="{FF2B5EF4-FFF2-40B4-BE49-F238E27FC236}">
                      <a16:creationId xmlns:a16="http://schemas.microsoft.com/office/drawing/2014/main" id="{DCB38621-2259-4429-8127-10AFB6DFAFEA}"/>
                    </a:ext>
                  </a:extLst>
                </p14:cNvPr>
                <p14:cNvContentPartPr/>
                <p14:nvPr/>
              </p14:nvContentPartPr>
              <p14:xfrm>
                <a:off x="2749130" y="4489130"/>
                <a:ext cx="25560" cy="221760"/>
              </p14:xfrm>
            </p:contentPart>
          </mc:Choice>
          <mc:Fallback xmlns="">
            <p:pic>
              <p:nvPicPr>
                <p:cNvPr id="248" name="Encre 247">
                  <a:extLst>
                    <a:ext uri="{FF2B5EF4-FFF2-40B4-BE49-F238E27FC236}">
                      <a16:creationId xmlns:a16="http://schemas.microsoft.com/office/drawing/2014/main" id="{DCB38621-2259-4429-8127-10AFB6DFAFE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740490" y="4480130"/>
                  <a:ext cx="43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49" name="Encre 248">
                  <a:extLst>
                    <a:ext uri="{FF2B5EF4-FFF2-40B4-BE49-F238E27FC236}">
                      <a16:creationId xmlns:a16="http://schemas.microsoft.com/office/drawing/2014/main" id="{A3EF0349-71F2-4CA2-BBFA-CD7CD3C1342E}"/>
                    </a:ext>
                  </a:extLst>
                </p14:cNvPr>
                <p14:cNvContentPartPr/>
                <p14:nvPr/>
              </p14:nvContentPartPr>
              <p14:xfrm>
                <a:off x="2785130" y="4506050"/>
                <a:ext cx="95040" cy="174600"/>
              </p14:xfrm>
            </p:contentPart>
          </mc:Choice>
          <mc:Fallback xmlns="">
            <p:pic>
              <p:nvPicPr>
                <p:cNvPr id="249" name="Encre 248">
                  <a:extLst>
                    <a:ext uri="{FF2B5EF4-FFF2-40B4-BE49-F238E27FC236}">
                      <a16:creationId xmlns:a16="http://schemas.microsoft.com/office/drawing/2014/main" id="{A3EF0349-71F2-4CA2-BBFA-CD7CD3C1342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776130" y="4497050"/>
                  <a:ext cx="112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0" name="Encre 249">
                  <a:extLst>
                    <a:ext uri="{FF2B5EF4-FFF2-40B4-BE49-F238E27FC236}">
                      <a16:creationId xmlns:a16="http://schemas.microsoft.com/office/drawing/2014/main" id="{3A131092-B792-4AF8-A5E9-331956E014FD}"/>
                    </a:ext>
                  </a:extLst>
                </p14:cNvPr>
                <p14:cNvContentPartPr/>
                <p14:nvPr/>
              </p14:nvContentPartPr>
              <p14:xfrm>
                <a:off x="2979530" y="4527290"/>
                <a:ext cx="105120" cy="145440"/>
              </p14:xfrm>
            </p:contentPart>
          </mc:Choice>
          <mc:Fallback xmlns="">
            <p:pic>
              <p:nvPicPr>
                <p:cNvPr id="250" name="Encre 249">
                  <a:extLst>
                    <a:ext uri="{FF2B5EF4-FFF2-40B4-BE49-F238E27FC236}">
                      <a16:creationId xmlns:a16="http://schemas.microsoft.com/office/drawing/2014/main" id="{3A131092-B792-4AF8-A5E9-331956E014F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970890" y="4518650"/>
                  <a:ext cx="122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1" name="Encre 250">
                  <a:extLst>
                    <a:ext uri="{FF2B5EF4-FFF2-40B4-BE49-F238E27FC236}">
                      <a16:creationId xmlns:a16="http://schemas.microsoft.com/office/drawing/2014/main" id="{E90B4003-B496-4462-8510-C560E6F9B14C}"/>
                    </a:ext>
                  </a:extLst>
                </p14:cNvPr>
                <p14:cNvContentPartPr/>
                <p14:nvPr/>
              </p14:nvContentPartPr>
              <p14:xfrm>
                <a:off x="3161330" y="4476530"/>
                <a:ext cx="88200" cy="27360"/>
              </p14:xfrm>
            </p:contentPart>
          </mc:Choice>
          <mc:Fallback xmlns="">
            <p:pic>
              <p:nvPicPr>
                <p:cNvPr id="251" name="Encre 250">
                  <a:extLst>
                    <a:ext uri="{FF2B5EF4-FFF2-40B4-BE49-F238E27FC236}">
                      <a16:creationId xmlns:a16="http://schemas.microsoft.com/office/drawing/2014/main" id="{E90B4003-B496-4462-8510-C560E6F9B14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152330" y="4467530"/>
                  <a:ext cx="105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3" name="Encre 252">
                  <a:extLst>
                    <a:ext uri="{FF2B5EF4-FFF2-40B4-BE49-F238E27FC236}">
                      <a16:creationId xmlns:a16="http://schemas.microsoft.com/office/drawing/2014/main" id="{E2AD255F-E383-47DE-83E2-99A1A2592D99}"/>
                    </a:ext>
                  </a:extLst>
                </p14:cNvPr>
                <p14:cNvContentPartPr/>
                <p14:nvPr/>
              </p14:nvContentPartPr>
              <p14:xfrm>
                <a:off x="2659490" y="4920770"/>
                <a:ext cx="115200" cy="215280"/>
              </p14:xfrm>
            </p:contentPart>
          </mc:Choice>
          <mc:Fallback xmlns="">
            <p:pic>
              <p:nvPicPr>
                <p:cNvPr id="253" name="Encre 252">
                  <a:extLst>
                    <a:ext uri="{FF2B5EF4-FFF2-40B4-BE49-F238E27FC236}">
                      <a16:creationId xmlns:a16="http://schemas.microsoft.com/office/drawing/2014/main" id="{E2AD255F-E383-47DE-83E2-99A1A2592D9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650850" y="4912130"/>
                  <a:ext cx="132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4" name="Encre 253">
                  <a:extLst>
                    <a:ext uri="{FF2B5EF4-FFF2-40B4-BE49-F238E27FC236}">
                      <a16:creationId xmlns:a16="http://schemas.microsoft.com/office/drawing/2014/main" id="{73084D24-A6A5-4D63-892F-B8786E5CF7D9}"/>
                    </a:ext>
                  </a:extLst>
                </p14:cNvPr>
                <p14:cNvContentPartPr/>
                <p14:nvPr/>
              </p14:nvContentPartPr>
              <p14:xfrm>
                <a:off x="2849210" y="4940930"/>
                <a:ext cx="116280" cy="157680"/>
              </p14:xfrm>
            </p:contentPart>
          </mc:Choice>
          <mc:Fallback xmlns="">
            <p:pic>
              <p:nvPicPr>
                <p:cNvPr id="254" name="Encre 253">
                  <a:extLst>
                    <a:ext uri="{FF2B5EF4-FFF2-40B4-BE49-F238E27FC236}">
                      <a16:creationId xmlns:a16="http://schemas.microsoft.com/office/drawing/2014/main" id="{73084D24-A6A5-4D63-892F-B8786E5CF7D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840570" y="4932290"/>
                  <a:ext cx="133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5" name="Encre 254">
                  <a:extLst>
                    <a:ext uri="{FF2B5EF4-FFF2-40B4-BE49-F238E27FC236}">
                      <a16:creationId xmlns:a16="http://schemas.microsoft.com/office/drawing/2014/main" id="{76708984-3832-4F64-9D14-3E9C8B9BE31C}"/>
                    </a:ext>
                  </a:extLst>
                </p14:cNvPr>
                <p14:cNvContentPartPr/>
                <p14:nvPr/>
              </p14:nvContentPartPr>
              <p14:xfrm>
                <a:off x="3053330" y="5028770"/>
                <a:ext cx="64440" cy="138600"/>
              </p14:xfrm>
            </p:contentPart>
          </mc:Choice>
          <mc:Fallback xmlns="">
            <p:pic>
              <p:nvPicPr>
                <p:cNvPr id="255" name="Encre 254">
                  <a:extLst>
                    <a:ext uri="{FF2B5EF4-FFF2-40B4-BE49-F238E27FC236}">
                      <a16:creationId xmlns:a16="http://schemas.microsoft.com/office/drawing/2014/main" id="{76708984-3832-4F64-9D14-3E9C8B9BE31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044330" y="5020130"/>
                  <a:ext cx="82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6" name="Encre 255">
                  <a:extLst>
                    <a:ext uri="{FF2B5EF4-FFF2-40B4-BE49-F238E27FC236}">
                      <a16:creationId xmlns:a16="http://schemas.microsoft.com/office/drawing/2014/main" id="{5580A7E7-86B9-422D-8A3F-5078A9AF2706}"/>
                    </a:ext>
                  </a:extLst>
                </p14:cNvPr>
                <p14:cNvContentPartPr/>
                <p14:nvPr/>
              </p14:nvContentPartPr>
              <p14:xfrm>
                <a:off x="3072410" y="5111570"/>
                <a:ext cx="51840" cy="133200"/>
              </p14:xfrm>
            </p:contentPart>
          </mc:Choice>
          <mc:Fallback xmlns="">
            <p:pic>
              <p:nvPicPr>
                <p:cNvPr id="256" name="Encre 255">
                  <a:extLst>
                    <a:ext uri="{FF2B5EF4-FFF2-40B4-BE49-F238E27FC236}">
                      <a16:creationId xmlns:a16="http://schemas.microsoft.com/office/drawing/2014/main" id="{5580A7E7-86B9-422D-8A3F-5078A9AF270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063770" y="5102570"/>
                  <a:ext cx="69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7" name="Encre 256">
                  <a:extLst>
                    <a:ext uri="{FF2B5EF4-FFF2-40B4-BE49-F238E27FC236}">
                      <a16:creationId xmlns:a16="http://schemas.microsoft.com/office/drawing/2014/main" id="{C17494CB-D99E-4718-A5E5-4E270AF5C205}"/>
                    </a:ext>
                  </a:extLst>
                </p14:cNvPr>
                <p14:cNvContentPartPr/>
                <p14:nvPr/>
              </p14:nvContentPartPr>
              <p14:xfrm>
                <a:off x="3121010" y="4777130"/>
                <a:ext cx="70200" cy="101880"/>
              </p14:xfrm>
            </p:contentPart>
          </mc:Choice>
          <mc:Fallback xmlns="">
            <p:pic>
              <p:nvPicPr>
                <p:cNvPr id="257" name="Encre 256">
                  <a:extLst>
                    <a:ext uri="{FF2B5EF4-FFF2-40B4-BE49-F238E27FC236}">
                      <a16:creationId xmlns:a16="http://schemas.microsoft.com/office/drawing/2014/main" id="{C17494CB-D99E-4718-A5E5-4E270AF5C20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112370" y="4768130"/>
                  <a:ext cx="87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58" name="Encre 257">
                  <a:extLst>
                    <a:ext uri="{FF2B5EF4-FFF2-40B4-BE49-F238E27FC236}">
                      <a16:creationId xmlns:a16="http://schemas.microsoft.com/office/drawing/2014/main" id="{564D14CF-28AC-49AC-854A-75738C9D5D35}"/>
                    </a:ext>
                  </a:extLst>
                </p14:cNvPr>
                <p14:cNvContentPartPr/>
                <p14:nvPr/>
              </p14:nvContentPartPr>
              <p14:xfrm>
                <a:off x="3301730" y="4819250"/>
                <a:ext cx="66960" cy="13680"/>
              </p14:xfrm>
            </p:contentPart>
          </mc:Choice>
          <mc:Fallback xmlns="">
            <p:pic>
              <p:nvPicPr>
                <p:cNvPr id="258" name="Encre 257">
                  <a:extLst>
                    <a:ext uri="{FF2B5EF4-FFF2-40B4-BE49-F238E27FC236}">
                      <a16:creationId xmlns:a16="http://schemas.microsoft.com/office/drawing/2014/main" id="{564D14CF-28AC-49AC-854A-75738C9D5D3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292730" y="4810610"/>
                  <a:ext cx="84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59" name="Encre 258">
                  <a:extLst>
                    <a:ext uri="{FF2B5EF4-FFF2-40B4-BE49-F238E27FC236}">
                      <a16:creationId xmlns:a16="http://schemas.microsoft.com/office/drawing/2014/main" id="{38A3CEFE-E580-4575-9D91-ED96E04DEF87}"/>
                    </a:ext>
                  </a:extLst>
                </p14:cNvPr>
                <p14:cNvContentPartPr/>
                <p14:nvPr/>
              </p14:nvContentPartPr>
              <p14:xfrm>
                <a:off x="2386970" y="4832210"/>
                <a:ext cx="180360" cy="337320"/>
              </p14:xfrm>
            </p:contentPart>
          </mc:Choice>
          <mc:Fallback xmlns="">
            <p:pic>
              <p:nvPicPr>
                <p:cNvPr id="259" name="Encre 258">
                  <a:extLst>
                    <a:ext uri="{FF2B5EF4-FFF2-40B4-BE49-F238E27FC236}">
                      <a16:creationId xmlns:a16="http://schemas.microsoft.com/office/drawing/2014/main" id="{38A3CEFE-E580-4575-9D91-ED96E04DEF8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377970" y="4823210"/>
                  <a:ext cx="1980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1" name="Encre 260">
                  <a:extLst>
                    <a:ext uri="{FF2B5EF4-FFF2-40B4-BE49-F238E27FC236}">
                      <a16:creationId xmlns:a16="http://schemas.microsoft.com/office/drawing/2014/main" id="{36B5FA21-C751-428B-A3AC-C7A187591736}"/>
                    </a:ext>
                  </a:extLst>
                </p14:cNvPr>
                <p14:cNvContentPartPr/>
                <p14:nvPr/>
              </p14:nvContentPartPr>
              <p14:xfrm>
                <a:off x="1705130" y="4959650"/>
                <a:ext cx="13320" cy="155160"/>
              </p14:xfrm>
            </p:contentPart>
          </mc:Choice>
          <mc:Fallback xmlns="">
            <p:pic>
              <p:nvPicPr>
                <p:cNvPr id="261" name="Encre 260">
                  <a:extLst>
                    <a:ext uri="{FF2B5EF4-FFF2-40B4-BE49-F238E27FC236}">
                      <a16:creationId xmlns:a16="http://schemas.microsoft.com/office/drawing/2014/main" id="{36B5FA21-C751-428B-A3AC-C7A18759173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696490" y="4951010"/>
                  <a:ext cx="30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2" name="Encre 261">
                  <a:extLst>
                    <a:ext uri="{FF2B5EF4-FFF2-40B4-BE49-F238E27FC236}">
                      <a16:creationId xmlns:a16="http://schemas.microsoft.com/office/drawing/2014/main" id="{30F305F4-B647-4489-B6B4-62A74E8AB88B}"/>
                    </a:ext>
                  </a:extLst>
                </p14:cNvPr>
                <p14:cNvContentPartPr/>
                <p14:nvPr/>
              </p14:nvContentPartPr>
              <p14:xfrm>
                <a:off x="1828610" y="4953170"/>
                <a:ext cx="11880" cy="168480"/>
              </p14:xfrm>
            </p:contentPart>
          </mc:Choice>
          <mc:Fallback xmlns="">
            <p:pic>
              <p:nvPicPr>
                <p:cNvPr id="262" name="Encre 261">
                  <a:extLst>
                    <a:ext uri="{FF2B5EF4-FFF2-40B4-BE49-F238E27FC236}">
                      <a16:creationId xmlns:a16="http://schemas.microsoft.com/office/drawing/2014/main" id="{30F305F4-B647-4489-B6B4-62A74E8AB88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819610" y="4944530"/>
                  <a:ext cx="29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63" name="Encre 262">
                  <a:extLst>
                    <a:ext uri="{FF2B5EF4-FFF2-40B4-BE49-F238E27FC236}">
                      <a16:creationId xmlns:a16="http://schemas.microsoft.com/office/drawing/2014/main" id="{645327AA-2780-4226-A2C5-7E04C356101E}"/>
                    </a:ext>
                  </a:extLst>
                </p14:cNvPr>
                <p14:cNvContentPartPr/>
                <p14:nvPr/>
              </p14:nvContentPartPr>
              <p14:xfrm>
                <a:off x="1764170" y="4927250"/>
                <a:ext cx="337680" cy="212760"/>
              </p14:xfrm>
            </p:contentPart>
          </mc:Choice>
          <mc:Fallback xmlns="">
            <p:pic>
              <p:nvPicPr>
                <p:cNvPr id="263" name="Encre 262">
                  <a:extLst>
                    <a:ext uri="{FF2B5EF4-FFF2-40B4-BE49-F238E27FC236}">
                      <a16:creationId xmlns:a16="http://schemas.microsoft.com/office/drawing/2014/main" id="{645327AA-2780-4226-A2C5-7E04C356101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755530" y="4918610"/>
                  <a:ext cx="355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4" name="Encre 263">
                  <a:extLst>
                    <a:ext uri="{FF2B5EF4-FFF2-40B4-BE49-F238E27FC236}">
                      <a16:creationId xmlns:a16="http://schemas.microsoft.com/office/drawing/2014/main" id="{53A8BC7B-8BC2-4019-AA62-DFD5F2AF3959}"/>
                    </a:ext>
                  </a:extLst>
                </p14:cNvPr>
                <p14:cNvContentPartPr/>
                <p14:nvPr/>
              </p14:nvContentPartPr>
              <p14:xfrm>
                <a:off x="2136770" y="4957130"/>
                <a:ext cx="98640" cy="137160"/>
              </p14:xfrm>
            </p:contentPart>
          </mc:Choice>
          <mc:Fallback xmlns="">
            <p:pic>
              <p:nvPicPr>
                <p:cNvPr id="264" name="Encre 263">
                  <a:extLst>
                    <a:ext uri="{FF2B5EF4-FFF2-40B4-BE49-F238E27FC236}">
                      <a16:creationId xmlns:a16="http://schemas.microsoft.com/office/drawing/2014/main" id="{53A8BC7B-8BC2-4019-AA62-DFD5F2AF395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128130" y="4948490"/>
                  <a:ext cx="116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5" name="Encre 264">
                  <a:extLst>
                    <a:ext uri="{FF2B5EF4-FFF2-40B4-BE49-F238E27FC236}">
                      <a16:creationId xmlns:a16="http://schemas.microsoft.com/office/drawing/2014/main" id="{AD7569AF-E426-4836-A057-9BCB253303F2}"/>
                    </a:ext>
                  </a:extLst>
                </p14:cNvPr>
                <p14:cNvContentPartPr/>
                <p14:nvPr/>
              </p14:nvContentPartPr>
              <p14:xfrm>
                <a:off x="2243330" y="5098610"/>
                <a:ext cx="53640" cy="134280"/>
              </p14:xfrm>
            </p:contentPart>
          </mc:Choice>
          <mc:Fallback xmlns="">
            <p:pic>
              <p:nvPicPr>
                <p:cNvPr id="265" name="Encre 264">
                  <a:extLst>
                    <a:ext uri="{FF2B5EF4-FFF2-40B4-BE49-F238E27FC236}">
                      <a16:creationId xmlns:a16="http://schemas.microsoft.com/office/drawing/2014/main" id="{AD7569AF-E426-4836-A057-9BCB253303F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234330" y="5089970"/>
                  <a:ext cx="71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66" name="Encre 265">
                  <a:extLst>
                    <a:ext uri="{FF2B5EF4-FFF2-40B4-BE49-F238E27FC236}">
                      <a16:creationId xmlns:a16="http://schemas.microsoft.com/office/drawing/2014/main" id="{51D5FFE4-237B-41BF-B7DA-B970C72CBDF6}"/>
                    </a:ext>
                  </a:extLst>
                </p14:cNvPr>
                <p14:cNvContentPartPr/>
                <p14:nvPr/>
              </p14:nvContentPartPr>
              <p14:xfrm>
                <a:off x="2257010" y="5181410"/>
                <a:ext cx="47880" cy="121320"/>
              </p14:xfrm>
            </p:contentPart>
          </mc:Choice>
          <mc:Fallback xmlns="">
            <p:pic>
              <p:nvPicPr>
                <p:cNvPr id="266" name="Encre 265">
                  <a:extLst>
                    <a:ext uri="{FF2B5EF4-FFF2-40B4-BE49-F238E27FC236}">
                      <a16:creationId xmlns:a16="http://schemas.microsoft.com/office/drawing/2014/main" id="{51D5FFE4-237B-41BF-B7DA-B970C72CBDF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248370" y="5172410"/>
                  <a:ext cx="65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67" name="Encre 266">
                  <a:extLst>
                    <a:ext uri="{FF2B5EF4-FFF2-40B4-BE49-F238E27FC236}">
                      <a16:creationId xmlns:a16="http://schemas.microsoft.com/office/drawing/2014/main" id="{B4C727D0-AB82-4160-8E7A-0AC539C8FB37}"/>
                    </a:ext>
                  </a:extLst>
                </p14:cNvPr>
                <p14:cNvContentPartPr/>
                <p14:nvPr/>
              </p14:nvContentPartPr>
              <p14:xfrm>
                <a:off x="2257370" y="4909250"/>
                <a:ext cx="59400" cy="30960"/>
              </p14:xfrm>
            </p:contentPart>
          </mc:Choice>
          <mc:Fallback xmlns="">
            <p:pic>
              <p:nvPicPr>
                <p:cNvPr id="267" name="Encre 266">
                  <a:extLst>
                    <a:ext uri="{FF2B5EF4-FFF2-40B4-BE49-F238E27FC236}">
                      <a16:creationId xmlns:a16="http://schemas.microsoft.com/office/drawing/2014/main" id="{B4C727D0-AB82-4160-8E7A-0AC539C8FB3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248730" y="4900610"/>
                  <a:ext cx="7704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82" name="Encre 281">
                <a:extLst>
                  <a:ext uri="{FF2B5EF4-FFF2-40B4-BE49-F238E27FC236}">
                    <a16:creationId xmlns:a16="http://schemas.microsoft.com/office/drawing/2014/main" id="{E54E41FD-9D5B-480A-AD21-8897CD479C69}"/>
                  </a:ext>
                </a:extLst>
              </p14:cNvPr>
              <p14:cNvContentPartPr/>
              <p14:nvPr/>
            </p14:nvContentPartPr>
            <p14:xfrm>
              <a:off x="5949890" y="2369090"/>
              <a:ext cx="1083960" cy="663120"/>
            </p14:xfrm>
          </p:contentPart>
        </mc:Choice>
        <mc:Fallback xmlns="">
          <p:pic>
            <p:nvPicPr>
              <p:cNvPr id="282" name="Encre 281">
                <a:extLst>
                  <a:ext uri="{FF2B5EF4-FFF2-40B4-BE49-F238E27FC236}">
                    <a16:creationId xmlns:a16="http://schemas.microsoft.com/office/drawing/2014/main" id="{E54E41FD-9D5B-480A-AD21-8897CD479C69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5945570" y="2364770"/>
                <a:ext cx="1092600" cy="67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e 286">
            <a:extLst>
              <a:ext uri="{FF2B5EF4-FFF2-40B4-BE49-F238E27FC236}">
                <a16:creationId xmlns:a16="http://schemas.microsoft.com/office/drawing/2014/main" id="{B1A3ED30-D722-4A57-A551-B25F3D8490F1}"/>
              </a:ext>
            </a:extLst>
          </p:cNvPr>
          <p:cNvGrpSpPr/>
          <p:nvPr/>
        </p:nvGrpSpPr>
        <p:grpSpPr>
          <a:xfrm>
            <a:off x="5691050" y="520490"/>
            <a:ext cx="788760" cy="636120"/>
            <a:chOff x="5691050" y="520490"/>
            <a:chExt cx="78876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1" name="Encre 280">
                  <a:extLst>
                    <a:ext uri="{FF2B5EF4-FFF2-40B4-BE49-F238E27FC236}">
                      <a16:creationId xmlns:a16="http://schemas.microsoft.com/office/drawing/2014/main" id="{109EE0F6-363B-45FA-861D-695443F76AFF}"/>
                    </a:ext>
                  </a:extLst>
                </p14:cNvPr>
                <p14:cNvContentPartPr/>
                <p14:nvPr/>
              </p14:nvContentPartPr>
              <p14:xfrm>
                <a:off x="5691050" y="520490"/>
                <a:ext cx="788760" cy="636120"/>
              </p14:xfrm>
            </p:contentPart>
          </mc:Choice>
          <mc:Fallback xmlns="">
            <p:pic>
              <p:nvPicPr>
                <p:cNvPr id="281" name="Encre 280">
                  <a:extLst>
                    <a:ext uri="{FF2B5EF4-FFF2-40B4-BE49-F238E27FC236}">
                      <a16:creationId xmlns:a16="http://schemas.microsoft.com/office/drawing/2014/main" id="{109EE0F6-363B-45FA-861D-695443F76AF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686730" y="516170"/>
                  <a:ext cx="79740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3" name="Encre 282">
                  <a:extLst>
                    <a:ext uri="{FF2B5EF4-FFF2-40B4-BE49-F238E27FC236}">
                      <a16:creationId xmlns:a16="http://schemas.microsoft.com/office/drawing/2014/main" id="{C0C61F7C-6049-413A-8FEF-03FA4CD768A8}"/>
                    </a:ext>
                  </a:extLst>
                </p14:cNvPr>
                <p14:cNvContentPartPr/>
                <p14:nvPr/>
              </p14:nvContentPartPr>
              <p14:xfrm>
                <a:off x="6152570" y="786170"/>
                <a:ext cx="109800" cy="66960"/>
              </p14:xfrm>
            </p:contentPart>
          </mc:Choice>
          <mc:Fallback xmlns="">
            <p:pic>
              <p:nvPicPr>
                <p:cNvPr id="283" name="Encre 282">
                  <a:extLst>
                    <a:ext uri="{FF2B5EF4-FFF2-40B4-BE49-F238E27FC236}">
                      <a16:creationId xmlns:a16="http://schemas.microsoft.com/office/drawing/2014/main" id="{C0C61F7C-6049-413A-8FEF-03FA4CD768A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148250" y="781850"/>
                  <a:ext cx="11844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e 285">
            <a:extLst>
              <a:ext uri="{FF2B5EF4-FFF2-40B4-BE49-F238E27FC236}">
                <a16:creationId xmlns:a16="http://schemas.microsoft.com/office/drawing/2014/main" id="{7EB03AE3-FBC4-4A30-8173-F823A7BD037A}"/>
              </a:ext>
            </a:extLst>
          </p:cNvPr>
          <p:cNvGrpSpPr/>
          <p:nvPr/>
        </p:nvGrpSpPr>
        <p:grpSpPr>
          <a:xfrm>
            <a:off x="2355650" y="3131930"/>
            <a:ext cx="1078920" cy="989640"/>
            <a:chOff x="2355650" y="3131930"/>
            <a:chExt cx="1078920" cy="98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4" name="Encre 283">
                  <a:extLst>
                    <a:ext uri="{FF2B5EF4-FFF2-40B4-BE49-F238E27FC236}">
                      <a16:creationId xmlns:a16="http://schemas.microsoft.com/office/drawing/2014/main" id="{91C8A928-D327-4E8F-A715-91EF62A137F4}"/>
                    </a:ext>
                  </a:extLst>
                </p14:cNvPr>
                <p14:cNvContentPartPr/>
                <p14:nvPr/>
              </p14:nvContentPartPr>
              <p14:xfrm>
                <a:off x="2355650" y="3131930"/>
                <a:ext cx="1078920" cy="989640"/>
              </p14:xfrm>
            </p:contentPart>
          </mc:Choice>
          <mc:Fallback xmlns="">
            <p:pic>
              <p:nvPicPr>
                <p:cNvPr id="284" name="Encre 283">
                  <a:extLst>
                    <a:ext uri="{FF2B5EF4-FFF2-40B4-BE49-F238E27FC236}">
                      <a16:creationId xmlns:a16="http://schemas.microsoft.com/office/drawing/2014/main" id="{91C8A928-D327-4E8F-A715-91EF62A137F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351330" y="3127610"/>
                  <a:ext cx="1087560" cy="9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5" name="Encre 284">
                  <a:extLst>
                    <a:ext uri="{FF2B5EF4-FFF2-40B4-BE49-F238E27FC236}">
                      <a16:creationId xmlns:a16="http://schemas.microsoft.com/office/drawing/2014/main" id="{524C52D0-2A13-419F-ADE6-2B864B2D218F}"/>
                    </a:ext>
                  </a:extLst>
                </p14:cNvPr>
                <p14:cNvContentPartPr/>
                <p14:nvPr/>
              </p14:nvContentPartPr>
              <p14:xfrm>
                <a:off x="2844530" y="3656450"/>
                <a:ext cx="142920" cy="155520"/>
              </p14:xfrm>
            </p:contentPart>
          </mc:Choice>
          <mc:Fallback xmlns="">
            <p:pic>
              <p:nvPicPr>
                <p:cNvPr id="285" name="Encre 284">
                  <a:extLst>
                    <a:ext uri="{FF2B5EF4-FFF2-40B4-BE49-F238E27FC236}">
                      <a16:creationId xmlns:a16="http://schemas.microsoft.com/office/drawing/2014/main" id="{524C52D0-2A13-419F-ADE6-2B864B2D218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840210" y="3651770"/>
                  <a:ext cx="15156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e 295">
            <a:extLst>
              <a:ext uri="{FF2B5EF4-FFF2-40B4-BE49-F238E27FC236}">
                <a16:creationId xmlns:a16="http://schemas.microsoft.com/office/drawing/2014/main" id="{E238E1D5-B7A1-4D69-882A-ED42A30C65F8}"/>
              </a:ext>
            </a:extLst>
          </p:cNvPr>
          <p:cNvGrpSpPr/>
          <p:nvPr/>
        </p:nvGrpSpPr>
        <p:grpSpPr>
          <a:xfrm>
            <a:off x="5625170" y="3215810"/>
            <a:ext cx="1206360" cy="926640"/>
            <a:chOff x="5625170" y="3215810"/>
            <a:chExt cx="1206360" cy="92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8" name="Encre 287">
                  <a:extLst>
                    <a:ext uri="{FF2B5EF4-FFF2-40B4-BE49-F238E27FC236}">
                      <a16:creationId xmlns:a16="http://schemas.microsoft.com/office/drawing/2014/main" id="{58B6A59F-76A3-4B42-8627-D4163F930283}"/>
                    </a:ext>
                  </a:extLst>
                </p14:cNvPr>
                <p14:cNvContentPartPr/>
                <p14:nvPr/>
              </p14:nvContentPartPr>
              <p14:xfrm>
                <a:off x="5625170" y="3215810"/>
                <a:ext cx="1206360" cy="926640"/>
              </p14:xfrm>
            </p:contentPart>
          </mc:Choice>
          <mc:Fallback xmlns="">
            <p:pic>
              <p:nvPicPr>
                <p:cNvPr id="288" name="Encre 287">
                  <a:extLst>
                    <a:ext uri="{FF2B5EF4-FFF2-40B4-BE49-F238E27FC236}">
                      <a16:creationId xmlns:a16="http://schemas.microsoft.com/office/drawing/2014/main" id="{58B6A59F-76A3-4B42-8627-D4163F93028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620850" y="3211490"/>
                  <a:ext cx="1215000" cy="9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9" name="Encre 288">
                  <a:extLst>
                    <a:ext uri="{FF2B5EF4-FFF2-40B4-BE49-F238E27FC236}">
                      <a16:creationId xmlns:a16="http://schemas.microsoft.com/office/drawing/2014/main" id="{78EEC71E-BA82-4964-BE6B-46298FF7E3D2}"/>
                    </a:ext>
                  </a:extLst>
                </p14:cNvPr>
                <p14:cNvContentPartPr/>
                <p14:nvPr/>
              </p14:nvContentPartPr>
              <p14:xfrm>
                <a:off x="6222770" y="3661490"/>
                <a:ext cx="145800" cy="103680"/>
              </p14:xfrm>
            </p:contentPart>
          </mc:Choice>
          <mc:Fallback xmlns="">
            <p:pic>
              <p:nvPicPr>
                <p:cNvPr id="289" name="Encre 288">
                  <a:extLst>
                    <a:ext uri="{FF2B5EF4-FFF2-40B4-BE49-F238E27FC236}">
                      <a16:creationId xmlns:a16="http://schemas.microsoft.com/office/drawing/2014/main" id="{78EEC71E-BA82-4964-BE6B-46298FF7E3D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218450" y="3657170"/>
                  <a:ext cx="15444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e 294">
            <a:extLst>
              <a:ext uri="{FF2B5EF4-FFF2-40B4-BE49-F238E27FC236}">
                <a16:creationId xmlns:a16="http://schemas.microsoft.com/office/drawing/2014/main" id="{25DE36E5-DECB-4DBB-940C-35D1A18F8A0A}"/>
              </a:ext>
            </a:extLst>
          </p:cNvPr>
          <p:cNvGrpSpPr/>
          <p:nvPr/>
        </p:nvGrpSpPr>
        <p:grpSpPr>
          <a:xfrm>
            <a:off x="8209610" y="3179810"/>
            <a:ext cx="1145520" cy="819000"/>
            <a:chOff x="8209610" y="3179810"/>
            <a:chExt cx="1145520" cy="81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0" name="Encre 289">
                  <a:extLst>
                    <a:ext uri="{FF2B5EF4-FFF2-40B4-BE49-F238E27FC236}">
                      <a16:creationId xmlns:a16="http://schemas.microsoft.com/office/drawing/2014/main" id="{AE5C1A6A-F7CE-4558-BD9F-94F474195671}"/>
                    </a:ext>
                  </a:extLst>
                </p14:cNvPr>
                <p14:cNvContentPartPr/>
                <p14:nvPr/>
              </p14:nvContentPartPr>
              <p14:xfrm>
                <a:off x="8209610" y="3179810"/>
                <a:ext cx="1145520" cy="819000"/>
              </p14:xfrm>
            </p:contentPart>
          </mc:Choice>
          <mc:Fallback xmlns="">
            <p:pic>
              <p:nvPicPr>
                <p:cNvPr id="290" name="Encre 289">
                  <a:extLst>
                    <a:ext uri="{FF2B5EF4-FFF2-40B4-BE49-F238E27FC236}">
                      <a16:creationId xmlns:a16="http://schemas.microsoft.com/office/drawing/2014/main" id="{AE5C1A6A-F7CE-4558-BD9F-94F47419567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205290" y="3175490"/>
                  <a:ext cx="1154160" cy="82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1" name="Encre 290">
                  <a:extLst>
                    <a:ext uri="{FF2B5EF4-FFF2-40B4-BE49-F238E27FC236}">
                      <a16:creationId xmlns:a16="http://schemas.microsoft.com/office/drawing/2014/main" id="{84F17F45-C0CE-45D2-A255-69D5FE52D135}"/>
                    </a:ext>
                  </a:extLst>
                </p14:cNvPr>
                <p14:cNvContentPartPr/>
                <p14:nvPr/>
              </p14:nvContentPartPr>
              <p14:xfrm>
                <a:off x="8762930" y="3645290"/>
                <a:ext cx="228960" cy="120240"/>
              </p14:xfrm>
            </p:contentPart>
          </mc:Choice>
          <mc:Fallback xmlns="">
            <p:pic>
              <p:nvPicPr>
                <p:cNvPr id="291" name="Encre 290">
                  <a:extLst>
                    <a:ext uri="{FF2B5EF4-FFF2-40B4-BE49-F238E27FC236}">
                      <a16:creationId xmlns:a16="http://schemas.microsoft.com/office/drawing/2014/main" id="{84F17F45-C0CE-45D2-A255-69D5FE52D13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758610" y="3640970"/>
                  <a:ext cx="23760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e 293">
            <a:extLst>
              <a:ext uri="{FF2B5EF4-FFF2-40B4-BE49-F238E27FC236}">
                <a16:creationId xmlns:a16="http://schemas.microsoft.com/office/drawing/2014/main" id="{2B1DE5AF-6A19-437F-A1A2-B19BCBD28479}"/>
              </a:ext>
            </a:extLst>
          </p:cNvPr>
          <p:cNvGrpSpPr/>
          <p:nvPr/>
        </p:nvGrpSpPr>
        <p:grpSpPr>
          <a:xfrm>
            <a:off x="2241170" y="4244690"/>
            <a:ext cx="1015920" cy="1040760"/>
            <a:chOff x="2241170" y="4244690"/>
            <a:chExt cx="1015920" cy="10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2" name="Encre 291">
                  <a:extLst>
                    <a:ext uri="{FF2B5EF4-FFF2-40B4-BE49-F238E27FC236}">
                      <a16:creationId xmlns:a16="http://schemas.microsoft.com/office/drawing/2014/main" id="{5A40320B-5AD0-4FDF-8BF0-125296FE332D}"/>
                    </a:ext>
                  </a:extLst>
                </p14:cNvPr>
                <p14:cNvContentPartPr/>
                <p14:nvPr/>
              </p14:nvContentPartPr>
              <p14:xfrm>
                <a:off x="2241170" y="4244690"/>
                <a:ext cx="1015920" cy="1040760"/>
              </p14:xfrm>
            </p:contentPart>
          </mc:Choice>
          <mc:Fallback xmlns="">
            <p:pic>
              <p:nvPicPr>
                <p:cNvPr id="292" name="Encre 291">
                  <a:extLst>
                    <a:ext uri="{FF2B5EF4-FFF2-40B4-BE49-F238E27FC236}">
                      <a16:creationId xmlns:a16="http://schemas.microsoft.com/office/drawing/2014/main" id="{5A40320B-5AD0-4FDF-8BF0-125296FE332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236850" y="4240370"/>
                  <a:ext cx="1024560" cy="10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3" name="Encre 292">
                  <a:extLst>
                    <a:ext uri="{FF2B5EF4-FFF2-40B4-BE49-F238E27FC236}">
                      <a16:creationId xmlns:a16="http://schemas.microsoft.com/office/drawing/2014/main" id="{AB7993D9-8470-4FDC-8C60-8A404A539071}"/>
                    </a:ext>
                  </a:extLst>
                </p14:cNvPr>
                <p14:cNvContentPartPr/>
                <p14:nvPr/>
              </p14:nvContentPartPr>
              <p14:xfrm>
                <a:off x="2744810" y="4742570"/>
                <a:ext cx="139320" cy="113760"/>
              </p14:xfrm>
            </p:contentPart>
          </mc:Choice>
          <mc:Fallback xmlns="">
            <p:pic>
              <p:nvPicPr>
                <p:cNvPr id="293" name="Encre 292">
                  <a:extLst>
                    <a:ext uri="{FF2B5EF4-FFF2-40B4-BE49-F238E27FC236}">
                      <a16:creationId xmlns:a16="http://schemas.microsoft.com/office/drawing/2014/main" id="{AB7993D9-8470-4FDC-8C60-8A404A53907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740490" y="4738250"/>
                  <a:ext cx="14796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97" name="Encre 296">
                <a:extLst>
                  <a:ext uri="{FF2B5EF4-FFF2-40B4-BE49-F238E27FC236}">
                    <a16:creationId xmlns:a16="http://schemas.microsoft.com/office/drawing/2014/main" id="{49ECBEF2-F1EF-43B0-B42C-9F43F4FC3CE0}"/>
                  </a:ext>
                </a:extLst>
              </p14:cNvPr>
              <p14:cNvContentPartPr/>
              <p14:nvPr/>
            </p14:nvContentPartPr>
            <p14:xfrm>
              <a:off x="1922210" y="4744010"/>
              <a:ext cx="345240" cy="19800"/>
            </p14:xfrm>
          </p:contentPart>
        </mc:Choice>
        <mc:Fallback xmlns="">
          <p:pic>
            <p:nvPicPr>
              <p:cNvPr id="297" name="Encre 296">
                <a:extLst>
                  <a:ext uri="{FF2B5EF4-FFF2-40B4-BE49-F238E27FC236}">
                    <a16:creationId xmlns:a16="http://schemas.microsoft.com/office/drawing/2014/main" id="{49ECBEF2-F1EF-43B0-B42C-9F43F4FC3CE0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1913570" y="4735010"/>
                <a:ext cx="3628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98" name="Encre 297">
                <a:extLst>
                  <a:ext uri="{FF2B5EF4-FFF2-40B4-BE49-F238E27FC236}">
                    <a16:creationId xmlns:a16="http://schemas.microsoft.com/office/drawing/2014/main" id="{CC34EF91-9BB5-4947-84D4-65991FE56EF6}"/>
                  </a:ext>
                </a:extLst>
              </p14:cNvPr>
              <p14:cNvContentPartPr/>
              <p14:nvPr/>
            </p14:nvContentPartPr>
            <p14:xfrm>
              <a:off x="2611610" y="5286530"/>
              <a:ext cx="436320" cy="21240"/>
            </p14:xfrm>
          </p:contentPart>
        </mc:Choice>
        <mc:Fallback xmlns="">
          <p:pic>
            <p:nvPicPr>
              <p:cNvPr id="298" name="Encre 297">
                <a:extLst>
                  <a:ext uri="{FF2B5EF4-FFF2-40B4-BE49-F238E27FC236}">
                    <a16:creationId xmlns:a16="http://schemas.microsoft.com/office/drawing/2014/main" id="{CC34EF91-9BB5-4947-84D4-65991FE56EF6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2602610" y="5277890"/>
                <a:ext cx="45396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oupe 319">
            <a:extLst>
              <a:ext uri="{FF2B5EF4-FFF2-40B4-BE49-F238E27FC236}">
                <a16:creationId xmlns:a16="http://schemas.microsoft.com/office/drawing/2014/main" id="{8665A33D-377F-43AE-8624-F7F11671B3A9}"/>
              </a:ext>
            </a:extLst>
          </p:cNvPr>
          <p:cNvGrpSpPr/>
          <p:nvPr/>
        </p:nvGrpSpPr>
        <p:grpSpPr>
          <a:xfrm>
            <a:off x="3981050" y="4527290"/>
            <a:ext cx="1868400" cy="344880"/>
            <a:chOff x="3981050" y="4527290"/>
            <a:chExt cx="186840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4" name="Encre 303">
                  <a:extLst>
                    <a:ext uri="{FF2B5EF4-FFF2-40B4-BE49-F238E27FC236}">
                      <a16:creationId xmlns:a16="http://schemas.microsoft.com/office/drawing/2014/main" id="{52C010C6-674E-49F8-B623-80D2658BF8E8}"/>
                    </a:ext>
                  </a:extLst>
                </p14:cNvPr>
                <p14:cNvContentPartPr/>
                <p14:nvPr/>
              </p14:nvContentPartPr>
              <p14:xfrm>
                <a:off x="3981050" y="4584170"/>
                <a:ext cx="117000" cy="206280"/>
              </p14:xfrm>
            </p:contentPart>
          </mc:Choice>
          <mc:Fallback xmlns="">
            <p:pic>
              <p:nvPicPr>
                <p:cNvPr id="304" name="Encre 303">
                  <a:extLst>
                    <a:ext uri="{FF2B5EF4-FFF2-40B4-BE49-F238E27FC236}">
                      <a16:creationId xmlns:a16="http://schemas.microsoft.com/office/drawing/2014/main" id="{52C010C6-674E-49F8-B623-80D2658BF8E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972050" y="4575530"/>
                  <a:ext cx="134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5" name="Encre 304">
                  <a:extLst>
                    <a:ext uri="{FF2B5EF4-FFF2-40B4-BE49-F238E27FC236}">
                      <a16:creationId xmlns:a16="http://schemas.microsoft.com/office/drawing/2014/main" id="{66024CCE-3847-433D-8CA0-9BC6DBB52454}"/>
                    </a:ext>
                  </a:extLst>
                </p14:cNvPr>
                <p14:cNvContentPartPr/>
                <p14:nvPr/>
              </p14:nvContentPartPr>
              <p14:xfrm>
                <a:off x="4152410" y="4571570"/>
                <a:ext cx="151560" cy="192240"/>
              </p14:xfrm>
            </p:contentPart>
          </mc:Choice>
          <mc:Fallback xmlns="">
            <p:pic>
              <p:nvPicPr>
                <p:cNvPr id="305" name="Encre 304">
                  <a:extLst>
                    <a:ext uri="{FF2B5EF4-FFF2-40B4-BE49-F238E27FC236}">
                      <a16:creationId xmlns:a16="http://schemas.microsoft.com/office/drawing/2014/main" id="{66024CCE-3847-433D-8CA0-9BC6DBB52454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143410" y="4562930"/>
                  <a:ext cx="169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7" name="Encre 306">
                  <a:extLst>
                    <a:ext uri="{FF2B5EF4-FFF2-40B4-BE49-F238E27FC236}">
                      <a16:creationId xmlns:a16="http://schemas.microsoft.com/office/drawing/2014/main" id="{E5E710B9-DBA2-4618-B8AA-786E041ECB0B}"/>
                    </a:ext>
                  </a:extLst>
                </p14:cNvPr>
                <p14:cNvContentPartPr/>
                <p14:nvPr/>
              </p14:nvContentPartPr>
              <p14:xfrm>
                <a:off x="4339610" y="4717730"/>
                <a:ext cx="101880" cy="105480"/>
              </p14:xfrm>
            </p:contentPart>
          </mc:Choice>
          <mc:Fallback xmlns="">
            <p:pic>
              <p:nvPicPr>
                <p:cNvPr id="307" name="Encre 306">
                  <a:extLst>
                    <a:ext uri="{FF2B5EF4-FFF2-40B4-BE49-F238E27FC236}">
                      <a16:creationId xmlns:a16="http://schemas.microsoft.com/office/drawing/2014/main" id="{E5E710B9-DBA2-4618-B8AA-786E041ECB0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330610" y="4709090"/>
                  <a:ext cx="119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8" name="Encre 307">
                  <a:extLst>
                    <a:ext uri="{FF2B5EF4-FFF2-40B4-BE49-F238E27FC236}">
                      <a16:creationId xmlns:a16="http://schemas.microsoft.com/office/drawing/2014/main" id="{D531140F-09EE-44E2-ABAB-2C7EE4017379}"/>
                    </a:ext>
                  </a:extLst>
                </p14:cNvPr>
                <p14:cNvContentPartPr/>
                <p14:nvPr/>
              </p14:nvContentPartPr>
              <p14:xfrm>
                <a:off x="4386050" y="4755890"/>
                <a:ext cx="52560" cy="116280"/>
              </p14:xfrm>
            </p:contentPart>
          </mc:Choice>
          <mc:Fallback xmlns="">
            <p:pic>
              <p:nvPicPr>
                <p:cNvPr id="308" name="Encre 307">
                  <a:extLst>
                    <a:ext uri="{FF2B5EF4-FFF2-40B4-BE49-F238E27FC236}">
                      <a16:creationId xmlns:a16="http://schemas.microsoft.com/office/drawing/2014/main" id="{D531140F-09EE-44E2-ABAB-2C7EE401737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377050" y="4746890"/>
                  <a:ext cx="70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9" name="Encre 308">
                  <a:extLst>
                    <a:ext uri="{FF2B5EF4-FFF2-40B4-BE49-F238E27FC236}">
                      <a16:creationId xmlns:a16="http://schemas.microsoft.com/office/drawing/2014/main" id="{D744DD7E-31DD-4298-B080-C59F6EF863E6}"/>
                    </a:ext>
                  </a:extLst>
                </p14:cNvPr>
                <p14:cNvContentPartPr/>
                <p14:nvPr/>
              </p14:nvContentPartPr>
              <p14:xfrm>
                <a:off x="4406570" y="4552490"/>
                <a:ext cx="73800" cy="81360"/>
              </p14:xfrm>
            </p:contentPart>
          </mc:Choice>
          <mc:Fallback xmlns="">
            <p:pic>
              <p:nvPicPr>
                <p:cNvPr id="309" name="Encre 308">
                  <a:extLst>
                    <a:ext uri="{FF2B5EF4-FFF2-40B4-BE49-F238E27FC236}">
                      <a16:creationId xmlns:a16="http://schemas.microsoft.com/office/drawing/2014/main" id="{D744DD7E-31DD-4298-B080-C59F6EF863E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397570" y="4543490"/>
                  <a:ext cx="91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0" name="Encre 309">
                  <a:extLst>
                    <a:ext uri="{FF2B5EF4-FFF2-40B4-BE49-F238E27FC236}">
                      <a16:creationId xmlns:a16="http://schemas.microsoft.com/office/drawing/2014/main" id="{AF082BB6-0EAA-480B-B0CB-C4F5C2C7C218}"/>
                    </a:ext>
                  </a:extLst>
                </p14:cNvPr>
                <p14:cNvContentPartPr/>
                <p14:nvPr/>
              </p14:nvContentPartPr>
              <p14:xfrm>
                <a:off x="4513130" y="4539890"/>
                <a:ext cx="96120" cy="19440"/>
              </p14:xfrm>
            </p:contentPart>
          </mc:Choice>
          <mc:Fallback xmlns="">
            <p:pic>
              <p:nvPicPr>
                <p:cNvPr id="310" name="Encre 309">
                  <a:extLst>
                    <a:ext uri="{FF2B5EF4-FFF2-40B4-BE49-F238E27FC236}">
                      <a16:creationId xmlns:a16="http://schemas.microsoft.com/office/drawing/2014/main" id="{AF082BB6-0EAA-480B-B0CB-C4F5C2C7C21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504490" y="4531250"/>
                  <a:ext cx="113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2" name="Encre 311">
                  <a:extLst>
                    <a:ext uri="{FF2B5EF4-FFF2-40B4-BE49-F238E27FC236}">
                      <a16:creationId xmlns:a16="http://schemas.microsoft.com/office/drawing/2014/main" id="{4E08DC39-E07E-4283-84B8-5FED53F0C2EA}"/>
                    </a:ext>
                  </a:extLst>
                </p14:cNvPr>
                <p14:cNvContentPartPr/>
                <p14:nvPr/>
              </p14:nvContentPartPr>
              <p14:xfrm>
                <a:off x="4668290" y="4669850"/>
                <a:ext cx="132840" cy="31680"/>
              </p14:xfrm>
            </p:contentPart>
          </mc:Choice>
          <mc:Fallback xmlns="">
            <p:pic>
              <p:nvPicPr>
                <p:cNvPr id="312" name="Encre 311">
                  <a:extLst>
                    <a:ext uri="{FF2B5EF4-FFF2-40B4-BE49-F238E27FC236}">
                      <a16:creationId xmlns:a16="http://schemas.microsoft.com/office/drawing/2014/main" id="{4E08DC39-E07E-4283-84B8-5FED53F0C2E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659650" y="4660850"/>
                  <a:ext cx="150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3" name="Encre 312">
                  <a:extLst>
                    <a:ext uri="{FF2B5EF4-FFF2-40B4-BE49-F238E27FC236}">
                      <a16:creationId xmlns:a16="http://schemas.microsoft.com/office/drawing/2014/main" id="{93D4235F-CB08-4E71-BE52-6D38145A6376}"/>
                    </a:ext>
                  </a:extLst>
                </p14:cNvPr>
                <p14:cNvContentPartPr/>
                <p14:nvPr/>
              </p14:nvContentPartPr>
              <p14:xfrm>
                <a:off x="4736330" y="4628810"/>
                <a:ext cx="13680" cy="121320"/>
              </p14:xfrm>
            </p:contentPart>
          </mc:Choice>
          <mc:Fallback xmlns="">
            <p:pic>
              <p:nvPicPr>
                <p:cNvPr id="313" name="Encre 312">
                  <a:extLst>
                    <a:ext uri="{FF2B5EF4-FFF2-40B4-BE49-F238E27FC236}">
                      <a16:creationId xmlns:a16="http://schemas.microsoft.com/office/drawing/2014/main" id="{93D4235F-CB08-4E71-BE52-6D38145A6376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727330" y="4619810"/>
                  <a:ext cx="31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4" name="Encre 313">
                  <a:extLst>
                    <a:ext uri="{FF2B5EF4-FFF2-40B4-BE49-F238E27FC236}">
                      <a16:creationId xmlns:a16="http://schemas.microsoft.com/office/drawing/2014/main" id="{F1819DDA-FBDA-4DD4-A814-C4746AC22628}"/>
                    </a:ext>
                  </a:extLst>
                </p14:cNvPr>
                <p14:cNvContentPartPr/>
                <p14:nvPr/>
              </p14:nvContentPartPr>
              <p14:xfrm>
                <a:off x="4971770" y="4578050"/>
                <a:ext cx="13320" cy="151200"/>
              </p14:xfrm>
            </p:contentPart>
          </mc:Choice>
          <mc:Fallback xmlns="">
            <p:pic>
              <p:nvPicPr>
                <p:cNvPr id="314" name="Encre 313">
                  <a:extLst>
                    <a:ext uri="{FF2B5EF4-FFF2-40B4-BE49-F238E27FC236}">
                      <a16:creationId xmlns:a16="http://schemas.microsoft.com/office/drawing/2014/main" id="{F1819DDA-FBDA-4DD4-A814-C4746AC2262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962770" y="4569410"/>
                  <a:ext cx="30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5" name="Encre 314">
                  <a:extLst>
                    <a:ext uri="{FF2B5EF4-FFF2-40B4-BE49-F238E27FC236}">
                      <a16:creationId xmlns:a16="http://schemas.microsoft.com/office/drawing/2014/main" id="{FEF485B0-8C0B-4369-AAF8-32F304E93B34}"/>
                    </a:ext>
                  </a:extLst>
                </p14:cNvPr>
                <p14:cNvContentPartPr/>
                <p14:nvPr/>
              </p14:nvContentPartPr>
              <p14:xfrm>
                <a:off x="4977530" y="4527290"/>
                <a:ext cx="96120" cy="204120"/>
              </p14:xfrm>
            </p:contentPart>
          </mc:Choice>
          <mc:Fallback xmlns="">
            <p:pic>
              <p:nvPicPr>
                <p:cNvPr id="315" name="Encre 314">
                  <a:extLst>
                    <a:ext uri="{FF2B5EF4-FFF2-40B4-BE49-F238E27FC236}">
                      <a16:creationId xmlns:a16="http://schemas.microsoft.com/office/drawing/2014/main" id="{FEF485B0-8C0B-4369-AAF8-32F304E93B3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968890" y="4518650"/>
                  <a:ext cx="1137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6" name="Encre 315">
                  <a:extLst>
                    <a:ext uri="{FF2B5EF4-FFF2-40B4-BE49-F238E27FC236}">
                      <a16:creationId xmlns:a16="http://schemas.microsoft.com/office/drawing/2014/main" id="{A73A38EA-CFCE-45E4-893A-DDB9E9A9B4D6}"/>
                    </a:ext>
                  </a:extLst>
                </p14:cNvPr>
                <p14:cNvContentPartPr/>
                <p14:nvPr/>
              </p14:nvContentPartPr>
              <p14:xfrm>
                <a:off x="5161490" y="4643210"/>
                <a:ext cx="80640" cy="112320"/>
              </p14:xfrm>
            </p:contentPart>
          </mc:Choice>
          <mc:Fallback xmlns="">
            <p:pic>
              <p:nvPicPr>
                <p:cNvPr id="316" name="Encre 315">
                  <a:extLst>
                    <a:ext uri="{FF2B5EF4-FFF2-40B4-BE49-F238E27FC236}">
                      <a16:creationId xmlns:a16="http://schemas.microsoft.com/office/drawing/2014/main" id="{A73A38EA-CFCE-45E4-893A-DDB9E9A9B4D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152490" y="4634210"/>
                  <a:ext cx="98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7" name="Encre 316">
                  <a:extLst>
                    <a:ext uri="{FF2B5EF4-FFF2-40B4-BE49-F238E27FC236}">
                      <a16:creationId xmlns:a16="http://schemas.microsoft.com/office/drawing/2014/main" id="{D71E560F-5832-46B8-BC71-8BB05B132236}"/>
                    </a:ext>
                  </a:extLst>
                </p14:cNvPr>
                <p14:cNvContentPartPr/>
                <p14:nvPr/>
              </p14:nvContentPartPr>
              <p14:xfrm>
                <a:off x="5341490" y="4536650"/>
                <a:ext cx="126360" cy="178560"/>
              </p14:xfrm>
            </p:contentPart>
          </mc:Choice>
          <mc:Fallback xmlns="">
            <p:pic>
              <p:nvPicPr>
                <p:cNvPr id="317" name="Encre 316">
                  <a:extLst>
                    <a:ext uri="{FF2B5EF4-FFF2-40B4-BE49-F238E27FC236}">
                      <a16:creationId xmlns:a16="http://schemas.microsoft.com/office/drawing/2014/main" id="{D71E560F-5832-46B8-BC71-8BB05B13223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332490" y="4528010"/>
                  <a:ext cx="144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8" name="Encre 317">
                  <a:extLst>
                    <a:ext uri="{FF2B5EF4-FFF2-40B4-BE49-F238E27FC236}">
                      <a16:creationId xmlns:a16="http://schemas.microsoft.com/office/drawing/2014/main" id="{6B631D9E-1134-4432-B2E9-DD0516051203}"/>
                    </a:ext>
                  </a:extLst>
                </p14:cNvPr>
                <p14:cNvContentPartPr/>
                <p14:nvPr/>
              </p14:nvContentPartPr>
              <p14:xfrm>
                <a:off x="5655050" y="4647890"/>
                <a:ext cx="178920" cy="21240"/>
              </p14:xfrm>
            </p:contentPart>
          </mc:Choice>
          <mc:Fallback xmlns="">
            <p:pic>
              <p:nvPicPr>
                <p:cNvPr id="318" name="Encre 317">
                  <a:extLst>
                    <a:ext uri="{FF2B5EF4-FFF2-40B4-BE49-F238E27FC236}">
                      <a16:creationId xmlns:a16="http://schemas.microsoft.com/office/drawing/2014/main" id="{6B631D9E-1134-4432-B2E9-DD051605120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646050" y="4638890"/>
                  <a:ext cx="196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19" name="Encre 318">
                  <a:extLst>
                    <a:ext uri="{FF2B5EF4-FFF2-40B4-BE49-F238E27FC236}">
                      <a16:creationId xmlns:a16="http://schemas.microsoft.com/office/drawing/2014/main" id="{AA252A1A-24C2-4E04-AA81-97ECFE732E0B}"/>
                    </a:ext>
                  </a:extLst>
                </p14:cNvPr>
                <p14:cNvContentPartPr/>
                <p14:nvPr/>
              </p14:nvContentPartPr>
              <p14:xfrm>
                <a:off x="5638490" y="4687490"/>
                <a:ext cx="210960" cy="49680"/>
              </p14:xfrm>
            </p:contentPart>
          </mc:Choice>
          <mc:Fallback xmlns="">
            <p:pic>
              <p:nvPicPr>
                <p:cNvPr id="319" name="Encre 318">
                  <a:extLst>
                    <a:ext uri="{FF2B5EF4-FFF2-40B4-BE49-F238E27FC236}">
                      <a16:creationId xmlns:a16="http://schemas.microsoft.com/office/drawing/2014/main" id="{AA252A1A-24C2-4E04-AA81-97ECFE732E0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629490" y="4678850"/>
                  <a:ext cx="22860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e 327">
            <a:extLst>
              <a:ext uri="{FF2B5EF4-FFF2-40B4-BE49-F238E27FC236}">
                <a16:creationId xmlns:a16="http://schemas.microsoft.com/office/drawing/2014/main" id="{BA2D2EF5-2EE4-43A5-9937-61517D294433}"/>
              </a:ext>
            </a:extLst>
          </p:cNvPr>
          <p:cNvGrpSpPr/>
          <p:nvPr/>
        </p:nvGrpSpPr>
        <p:grpSpPr>
          <a:xfrm>
            <a:off x="6070130" y="4518290"/>
            <a:ext cx="736920" cy="322200"/>
            <a:chOff x="6070130" y="4518290"/>
            <a:chExt cx="73692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1" name="Encre 320">
                  <a:extLst>
                    <a:ext uri="{FF2B5EF4-FFF2-40B4-BE49-F238E27FC236}">
                      <a16:creationId xmlns:a16="http://schemas.microsoft.com/office/drawing/2014/main" id="{995A3E8E-81B5-4DEC-B195-53203173CA94}"/>
                    </a:ext>
                  </a:extLst>
                </p14:cNvPr>
                <p14:cNvContentPartPr/>
                <p14:nvPr/>
              </p14:nvContentPartPr>
              <p14:xfrm>
                <a:off x="6070130" y="4589930"/>
                <a:ext cx="13320" cy="165240"/>
              </p14:xfrm>
            </p:contentPart>
          </mc:Choice>
          <mc:Fallback xmlns="">
            <p:pic>
              <p:nvPicPr>
                <p:cNvPr id="321" name="Encre 320">
                  <a:extLst>
                    <a:ext uri="{FF2B5EF4-FFF2-40B4-BE49-F238E27FC236}">
                      <a16:creationId xmlns:a16="http://schemas.microsoft.com/office/drawing/2014/main" id="{995A3E8E-81B5-4DEC-B195-53203173CA9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061490" y="4581290"/>
                  <a:ext cx="30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2" name="Encre 321">
                  <a:extLst>
                    <a:ext uri="{FF2B5EF4-FFF2-40B4-BE49-F238E27FC236}">
                      <a16:creationId xmlns:a16="http://schemas.microsoft.com/office/drawing/2014/main" id="{96BFA395-0368-4987-9897-E9EAF88BB759}"/>
                    </a:ext>
                  </a:extLst>
                </p14:cNvPr>
                <p14:cNvContentPartPr/>
                <p14:nvPr/>
              </p14:nvContentPartPr>
              <p14:xfrm>
                <a:off x="6148610" y="4571570"/>
                <a:ext cx="30960" cy="167040"/>
              </p14:xfrm>
            </p:contentPart>
          </mc:Choice>
          <mc:Fallback xmlns="">
            <p:pic>
              <p:nvPicPr>
                <p:cNvPr id="322" name="Encre 321">
                  <a:extLst>
                    <a:ext uri="{FF2B5EF4-FFF2-40B4-BE49-F238E27FC236}">
                      <a16:creationId xmlns:a16="http://schemas.microsoft.com/office/drawing/2014/main" id="{96BFA395-0368-4987-9897-E9EAF88BB75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139610" y="4562930"/>
                  <a:ext cx="48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3" name="Encre 322">
                  <a:extLst>
                    <a:ext uri="{FF2B5EF4-FFF2-40B4-BE49-F238E27FC236}">
                      <a16:creationId xmlns:a16="http://schemas.microsoft.com/office/drawing/2014/main" id="{FE928E76-C6E2-40E1-87AE-2017ED0EE393}"/>
                    </a:ext>
                  </a:extLst>
                </p14:cNvPr>
                <p14:cNvContentPartPr/>
                <p14:nvPr/>
              </p14:nvContentPartPr>
              <p14:xfrm>
                <a:off x="6078770" y="4642490"/>
                <a:ext cx="105840" cy="18360"/>
              </p14:xfrm>
            </p:contentPart>
          </mc:Choice>
          <mc:Fallback xmlns="">
            <p:pic>
              <p:nvPicPr>
                <p:cNvPr id="323" name="Encre 322">
                  <a:extLst>
                    <a:ext uri="{FF2B5EF4-FFF2-40B4-BE49-F238E27FC236}">
                      <a16:creationId xmlns:a16="http://schemas.microsoft.com/office/drawing/2014/main" id="{FE928E76-C6E2-40E1-87AE-2017ED0EE39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069770" y="4633850"/>
                  <a:ext cx="123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DE14E7A5-CB7F-4EB4-85CA-63CA9EC690F7}"/>
                    </a:ext>
                  </a:extLst>
                </p14:cNvPr>
                <p14:cNvContentPartPr/>
                <p14:nvPr/>
              </p14:nvContentPartPr>
              <p14:xfrm>
                <a:off x="6278930" y="4594970"/>
                <a:ext cx="89280" cy="16452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DE14E7A5-CB7F-4EB4-85CA-63CA9EC690F7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270290" y="4585970"/>
                  <a:ext cx="106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90072AE1-6B11-4461-B6BD-6D956ACDCFDA}"/>
                    </a:ext>
                  </a:extLst>
                </p14:cNvPr>
                <p14:cNvContentPartPr/>
                <p14:nvPr/>
              </p14:nvContentPartPr>
              <p14:xfrm>
                <a:off x="6433370" y="4559330"/>
                <a:ext cx="126000" cy="15984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90072AE1-6B11-4461-B6BD-6D956ACDCFD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424730" y="4550330"/>
                  <a:ext cx="143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FEC84323-A20B-454E-8EEB-712A0A701784}"/>
                    </a:ext>
                  </a:extLst>
                </p14:cNvPr>
                <p14:cNvContentPartPr/>
                <p14:nvPr/>
              </p14:nvContentPartPr>
              <p14:xfrm>
                <a:off x="6597170" y="4679570"/>
                <a:ext cx="102240" cy="16092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FEC84323-A20B-454E-8EEB-712A0A70178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588530" y="4670930"/>
                  <a:ext cx="119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8D9D6EE1-5D3C-4D2B-95CC-786A1F4F3DA9}"/>
                    </a:ext>
                  </a:extLst>
                </p14:cNvPr>
                <p14:cNvContentPartPr/>
                <p14:nvPr/>
              </p14:nvContentPartPr>
              <p14:xfrm>
                <a:off x="6679970" y="4518290"/>
                <a:ext cx="127080" cy="1332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8D9D6EE1-5D3C-4D2B-95CC-786A1F4F3DA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670970" y="4509290"/>
                  <a:ext cx="14472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e 336">
            <a:extLst>
              <a:ext uri="{FF2B5EF4-FFF2-40B4-BE49-F238E27FC236}">
                <a16:creationId xmlns:a16="http://schemas.microsoft.com/office/drawing/2014/main" id="{FC11D15F-E8A3-4261-A911-C96A860F1C3A}"/>
              </a:ext>
            </a:extLst>
          </p:cNvPr>
          <p:cNvGrpSpPr/>
          <p:nvPr/>
        </p:nvGrpSpPr>
        <p:grpSpPr>
          <a:xfrm>
            <a:off x="6984170" y="4609730"/>
            <a:ext cx="126720" cy="101160"/>
            <a:chOff x="6984170" y="4609730"/>
            <a:chExt cx="12672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2201AC17-4274-4ED2-AC38-CEFA6BE88A5B}"/>
                    </a:ext>
                  </a:extLst>
                </p14:cNvPr>
                <p14:cNvContentPartPr/>
                <p14:nvPr/>
              </p14:nvContentPartPr>
              <p14:xfrm>
                <a:off x="6984170" y="4634570"/>
                <a:ext cx="126720" cy="3312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2201AC17-4274-4ED2-AC38-CEFA6BE88A5B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975170" y="4625570"/>
                  <a:ext cx="144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29E07A61-1B7D-4955-8F3A-D47AC53C389D}"/>
                    </a:ext>
                  </a:extLst>
                </p14:cNvPr>
                <p14:cNvContentPartPr/>
                <p14:nvPr/>
              </p14:nvContentPartPr>
              <p14:xfrm>
                <a:off x="7060490" y="4609730"/>
                <a:ext cx="7200" cy="10116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29E07A61-1B7D-4955-8F3A-D47AC53C389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051490" y="4601090"/>
                  <a:ext cx="248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e 335">
            <a:extLst>
              <a:ext uri="{FF2B5EF4-FFF2-40B4-BE49-F238E27FC236}">
                <a16:creationId xmlns:a16="http://schemas.microsoft.com/office/drawing/2014/main" id="{AD95986E-B584-41FB-819D-17482B40E811}"/>
              </a:ext>
            </a:extLst>
          </p:cNvPr>
          <p:cNvGrpSpPr/>
          <p:nvPr/>
        </p:nvGrpSpPr>
        <p:grpSpPr>
          <a:xfrm>
            <a:off x="7348490" y="4538090"/>
            <a:ext cx="446040" cy="187200"/>
            <a:chOff x="7348490" y="4538090"/>
            <a:chExt cx="44604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851ADBEC-185E-4688-99B5-70B817426C8C}"/>
                    </a:ext>
                  </a:extLst>
                </p14:cNvPr>
                <p14:cNvContentPartPr/>
                <p14:nvPr/>
              </p14:nvContentPartPr>
              <p14:xfrm>
                <a:off x="7348490" y="4584530"/>
                <a:ext cx="5400" cy="13284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851ADBEC-185E-4688-99B5-70B817426C8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339850" y="4575530"/>
                  <a:ext cx="23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B1C62FCB-98A1-4AC2-930B-3444B8D165FF}"/>
                    </a:ext>
                  </a:extLst>
                </p14:cNvPr>
                <p14:cNvContentPartPr/>
                <p14:nvPr/>
              </p14:nvContentPartPr>
              <p14:xfrm>
                <a:off x="7441730" y="4571570"/>
                <a:ext cx="16920" cy="13572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B1C62FCB-98A1-4AC2-930B-3444B8D165FF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433090" y="4562930"/>
                  <a:ext cx="34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5BB2E9E4-4E0C-4D2D-B85A-4F79CF89569A}"/>
                    </a:ext>
                  </a:extLst>
                </p14:cNvPr>
                <p14:cNvContentPartPr/>
                <p14:nvPr/>
              </p14:nvContentPartPr>
              <p14:xfrm>
                <a:off x="7356050" y="4599650"/>
                <a:ext cx="136440" cy="3600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5BB2E9E4-4E0C-4D2D-B85A-4F79CF89569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347050" y="4591010"/>
                  <a:ext cx="154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3AF813C1-DD56-49CA-A472-A2CC270FC488}"/>
                    </a:ext>
                  </a:extLst>
                </p14:cNvPr>
                <p14:cNvContentPartPr/>
                <p14:nvPr/>
              </p14:nvContentPartPr>
              <p14:xfrm>
                <a:off x="7558010" y="4577690"/>
                <a:ext cx="94320" cy="14760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3AF813C1-DD56-49CA-A472-A2CC270FC48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549010" y="4569050"/>
                  <a:ext cx="111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35" name="Encre 334">
                  <a:extLst>
                    <a:ext uri="{FF2B5EF4-FFF2-40B4-BE49-F238E27FC236}">
                      <a16:creationId xmlns:a16="http://schemas.microsoft.com/office/drawing/2014/main" id="{C9ED4A80-15CC-454F-B386-40B535F32B98}"/>
                    </a:ext>
                  </a:extLst>
                </p14:cNvPr>
                <p14:cNvContentPartPr/>
                <p14:nvPr/>
              </p14:nvContentPartPr>
              <p14:xfrm>
                <a:off x="7734050" y="4538090"/>
                <a:ext cx="60480" cy="15120"/>
              </p14:xfrm>
            </p:contentPart>
          </mc:Choice>
          <mc:Fallback xmlns="">
            <p:pic>
              <p:nvPicPr>
                <p:cNvPr id="335" name="Encre 334">
                  <a:extLst>
                    <a:ext uri="{FF2B5EF4-FFF2-40B4-BE49-F238E27FC236}">
                      <a16:creationId xmlns:a16="http://schemas.microsoft.com/office/drawing/2014/main" id="{C9ED4A80-15CC-454F-B386-40B535F32B9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725050" y="4529090"/>
                  <a:ext cx="7812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338" name="Encre 337">
                <a:extLst>
                  <a:ext uri="{FF2B5EF4-FFF2-40B4-BE49-F238E27FC236}">
                    <a16:creationId xmlns:a16="http://schemas.microsoft.com/office/drawing/2014/main" id="{29482507-5AE2-499F-BCF1-14E3A833FFD0}"/>
                  </a:ext>
                </a:extLst>
              </p14:cNvPr>
              <p14:cNvContentPartPr/>
              <p14:nvPr/>
            </p14:nvContentPartPr>
            <p14:xfrm>
              <a:off x="3352130" y="894720"/>
              <a:ext cx="185400" cy="134640"/>
            </p14:xfrm>
          </p:contentPart>
        </mc:Choice>
        <mc:Fallback xmlns="">
          <p:pic>
            <p:nvPicPr>
              <p:cNvPr id="338" name="Encre 337">
                <a:extLst>
                  <a:ext uri="{FF2B5EF4-FFF2-40B4-BE49-F238E27FC236}">
                    <a16:creationId xmlns:a16="http://schemas.microsoft.com/office/drawing/2014/main" id="{29482507-5AE2-499F-BCF1-14E3A833FFD0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3316490" y="823080"/>
                <a:ext cx="25704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39" name="Encre 338">
                <a:extLst>
                  <a:ext uri="{FF2B5EF4-FFF2-40B4-BE49-F238E27FC236}">
                    <a16:creationId xmlns:a16="http://schemas.microsoft.com/office/drawing/2014/main" id="{8EF8340B-6E41-4173-A174-F1F12C13C6A2}"/>
                  </a:ext>
                </a:extLst>
              </p14:cNvPr>
              <p14:cNvContentPartPr/>
              <p14:nvPr/>
            </p14:nvContentPartPr>
            <p14:xfrm>
              <a:off x="2177450" y="1129800"/>
              <a:ext cx="317520" cy="102600"/>
            </p14:xfrm>
          </p:contentPart>
        </mc:Choice>
        <mc:Fallback xmlns="">
          <p:pic>
            <p:nvPicPr>
              <p:cNvPr id="339" name="Encre 338">
                <a:extLst>
                  <a:ext uri="{FF2B5EF4-FFF2-40B4-BE49-F238E27FC236}">
                    <a16:creationId xmlns:a16="http://schemas.microsoft.com/office/drawing/2014/main" id="{8EF8340B-6E41-4173-A174-F1F12C13C6A2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2141810" y="1057800"/>
                <a:ext cx="3891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340" name="Encre 339">
                <a:extLst>
                  <a:ext uri="{FF2B5EF4-FFF2-40B4-BE49-F238E27FC236}">
                    <a16:creationId xmlns:a16="http://schemas.microsoft.com/office/drawing/2014/main" id="{6BBCC030-CAAF-4A8E-B033-EE49102BCEAF}"/>
                  </a:ext>
                </a:extLst>
              </p14:cNvPr>
              <p14:cNvContentPartPr/>
              <p14:nvPr/>
            </p14:nvContentPartPr>
            <p14:xfrm>
              <a:off x="2069090" y="1313400"/>
              <a:ext cx="254520" cy="110880"/>
            </p14:xfrm>
          </p:contentPart>
        </mc:Choice>
        <mc:Fallback xmlns="">
          <p:pic>
            <p:nvPicPr>
              <p:cNvPr id="340" name="Encre 339">
                <a:extLst>
                  <a:ext uri="{FF2B5EF4-FFF2-40B4-BE49-F238E27FC236}">
                    <a16:creationId xmlns:a16="http://schemas.microsoft.com/office/drawing/2014/main" id="{6BBCC030-CAAF-4A8E-B033-EE49102BCEAF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2033090" y="1241760"/>
                <a:ext cx="3261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341" name="Encre 340">
                <a:extLst>
                  <a:ext uri="{FF2B5EF4-FFF2-40B4-BE49-F238E27FC236}">
                    <a16:creationId xmlns:a16="http://schemas.microsoft.com/office/drawing/2014/main" id="{CB10056E-FA42-4D7D-A7E9-78A0CAB92E03}"/>
                  </a:ext>
                </a:extLst>
              </p14:cNvPr>
              <p14:cNvContentPartPr/>
              <p14:nvPr/>
            </p14:nvContentPartPr>
            <p14:xfrm>
              <a:off x="2591810" y="1486200"/>
              <a:ext cx="211320" cy="95040"/>
            </p14:xfrm>
          </p:contentPart>
        </mc:Choice>
        <mc:Fallback xmlns="">
          <p:pic>
            <p:nvPicPr>
              <p:cNvPr id="341" name="Encre 340">
                <a:extLst>
                  <a:ext uri="{FF2B5EF4-FFF2-40B4-BE49-F238E27FC236}">
                    <a16:creationId xmlns:a16="http://schemas.microsoft.com/office/drawing/2014/main" id="{CB10056E-FA42-4D7D-A7E9-78A0CAB92E03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2555810" y="1414200"/>
                <a:ext cx="2829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342" name="Encre 341">
                <a:extLst>
                  <a:ext uri="{FF2B5EF4-FFF2-40B4-BE49-F238E27FC236}">
                    <a16:creationId xmlns:a16="http://schemas.microsoft.com/office/drawing/2014/main" id="{C0CB05B2-8A5D-4485-A215-C00956A2536E}"/>
                  </a:ext>
                </a:extLst>
              </p14:cNvPr>
              <p14:cNvContentPartPr/>
              <p14:nvPr/>
            </p14:nvContentPartPr>
            <p14:xfrm>
              <a:off x="3598370" y="1656120"/>
              <a:ext cx="198000" cy="110160"/>
            </p14:xfrm>
          </p:contentPart>
        </mc:Choice>
        <mc:Fallback xmlns="">
          <p:pic>
            <p:nvPicPr>
              <p:cNvPr id="342" name="Encre 341">
                <a:extLst>
                  <a:ext uri="{FF2B5EF4-FFF2-40B4-BE49-F238E27FC236}">
                    <a16:creationId xmlns:a16="http://schemas.microsoft.com/office/drawing/2014/main" id="{C0CB05B2-8A5D-4485-A215-C00956A2536E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3562730" y="1584480"/>
                <a:ext cx="2696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343" name="Encre 342">
                <a:extLst>
                  <a:ext uri="{FF2B5EF4-FFF2-40B4-BE49-F238E27FC236}">
                    <a16:creationId xmlns:a16="http://schemas.microsoft.com/office/drawing/2014/main" id="{78548610-7B21-46A4-ADA6-89B607C86705}"/>
                  </a:ext>
                </a:extLst>
              </p14:cNvPr>
              <p14:cNvContentPartPr/>
              <p14:nvPr/>
            </p14:nvContentPartPr>
            <p14:xfrm>
              <a:off x="2705210" y="1853760"/>
              <a:ext cx="207360" cy="140760"/>
            </p14:xfrm>
          </p:contentPart>
        </mc:Choice>
        <mc:Fallback xmlns="">
          <p:pic>
            <p:nvPicPr>
              <p:cNvPr id="343" name="Encre 342">
                <a:extLst>
                  <a:ext uri="{FF2B5EF4-FFF2-40B4-BE49-F238E27FC236}">
                    <a16:creationId xmlns:a16="http://schemas.microsoft.com/office/drawing/2014/main" id="{78548610-7B21-46A4-ADA6-89B607C86705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2669210" y="1781760"/>
                <a:ext cx="279000" cy="284400"/>
              </a:xfrm>
              <a:prstGeom prst="rect">
                <a:avLst/>
              </a:prstGeom>
            </p:spPr>
          </p:pic>
        </mc:Fallback>
      </mc:AlternateContent>
      <p:pic>
        <p:nvPicPr>
          <p:cNvPr id="351" name="exo36acidebase">
            <a:hlinkClick r:id="" action="ppaction://media"/>
            <a:extLst>
              <a:ext uri="{FF2B5EF4-FFF2-40B4-BE49-F238E27FC236}">
                <a16:creationId xmlns:a16="http://schemas.microsoft.com/office/drawing/2014/main" id="{71EA57D6-084A-46B9-B3EB-8BB0E349AA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51"/>
          <a:stretch>
            <a:fillRect/>
          </a:stretch>
        </p:blipFill>
        <p:spPr>
          <a:xfrm>
            <a:off x="3948704" y="56770"/>
            <a:ext cx="457866" cy="45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90" fill="hold"/>
                                        <p:tgtEl>
                                          <p:spTgt spid="3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DD2FA2E3-30AA-4DDB-8413-DC91E012BA1F}"/>
              </a:ext>
            </a:extLst>
          </p:cNvPr>
          <p:cNvSpPr txBox="1"/>
          <p:nvPr/>
        </p:nvSpPr>
        <p:spPr>
          <a:xfrm>
            <a:off x="632520" y="3427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Exercice n°40 page 47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75D161-5F66-40F8-B61F-321381387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311204"/>
            <a:ext cx="2994785" cy="39818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972A9298-73EB-4B10-B551-D449EA4A5E67}"/>
                  </a:ext>
                </a:extLst>
              </p14:cNvPr>
              <p14:cNvContentPartPr/>
              <p14:nvPr/>
            </p14:nvContentPartPr>
            <p14:xfrm>
              <a:off x="1137050" y="2285890"/>
              <a:ext cx="37800" cy="7020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972A9298-73EB-4B10-B551-D449EA4A5E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1410" y="2213890"/>
                <a:ext cx="1094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20690345-1AEC-498C-985C-03F02CEF5C14}"/>
                  </a:ext>
                </a:extLst>
              </p14:cNvPr>
              <p14:cNvContentPartPr/>
              <p14:nvPr/>
            </p14:nvContentPartPr>
            <p14:xfrm>
              <a:off x="3119930" y="2304610"/>
              <a:ext cx="16920" cy="5436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20690345-1AEC-498C-985C-03F02CEF5C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3930" y="2232970"/>
                <a:ext cx="88560" cy="19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e 10">
            <a:extLst>
              <a:ext uri="{FF2B5EF4-FFF2-40B4-BE49-F238E27FC236}">
                <a16:creationId xmlns:a16="http://schemas.microsoft.com/office/drawing/2014/main" id="{A5F8EF27-5D41-49D5-B793-63D474B53B65}"/>
              </a:ext>
            </a:extLst>
          </p:cNvPr>
          <p:cNvGrpSpPr/>
          <p:nvPr/>
        </p:nvGrpSpPr>
        <p:grpSpPr>
          <a:xfrm>
            <a:off x="4181210" y="63250"/>
            <a:ext cx="218520" cy="218880"/>
            <a:chOff x="4181210" y="63250"/>
            <a:chExt cx="21852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11157603-66E6-4F35-BA4D-17CA9E811697}"/>
                    </a:ext>
                  </a:extLst>
                </p14:cNvPr>
                <p14:cNvContentPartPr/>
                <p14:nvPr/>
              </p14:nvContentPartPr>
              <p14:xfrm>
                <a:off x="4181210" y="115450"/>
                <a:ext cx="126360" cy="7812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11157603-66E6-4F35-BA4D-17CA9E81169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72210" y="106810"/>
                  <a:ext cx="144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E7BDA6C3-30BE-4B87-8B85-3EE2B8D5660B}"/>
                    </a:ext>
                  </a:extLst>
                </p14:cNvPr>
                <p14:cNvContentPartPr/>
                <p14:nvPr/>
              </p14:nvContentPartPr>
              <p14:xfrm>
                <a:off x="4347890" y="63250"/>
                <a:ext cx="51840" cy="21888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E7BDA6C3-30BE-4B87-8B85-3EE2B8D5660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39250" y="54250"/>
                  <a:ext cx="6948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7AD6BB28-1E19-4231-BE80-C276D6E2782D}"/>
              </a:ext>
            </a:extLst>
          </p:cNvPr>
          <p:cNvGrpSpPr/>
          <p:nvPr/>
        </p:nvGrpSpPr>
        <p:grpSpPr>
          <a:xfrm>
            <a:off x="4588370" y="2050"/>
            <a:ext cx="2387520" cy="268560"/>
            <a:chOff x="4588370" y="2050"/>
            <a:chExt cx="238752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C289B3F8-8C60-4686-B930-A84E161232E3}"/>
                    </a:ext>
                  </a:extLst>
                </p14:cNvPr>
                <p14:cNvContentPartPr/>
                <p14:nvPr/>
              </p14:nvContentPartPr>
              <p14:xfrm>
                <a:off x="4588370" y="50290"/>
                <a:ext cx="71640" cy="11376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C289B3F8-8C60-4686-B930-A84E161232E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79730" y="41290"/>
                  <a:ext cx="89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56EB36C8-DAE6-4937-86DD-BD309FA88E4F}"/>
                    </a:ext>
                  </a:extLst>
                </p14:cNvPr>
                <p14:cNvContentPartPr/>
                <p14:nvPr/>
              </p14:nvContentPartPr>
              <p14:xfrm>
                <a:off x="4652810" y="126970"/>
                <a:ext cx="111960" cy="4392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56EB36C8-DAE6-4937-86DD-BD309FA88E4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43810" y="117970"/>
                  <a:ext cx="129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C4DC19F4-F040-4C80-A39D-A032345C8D50}"/>
                    </a:ext>
                  </a:extLst>
                </p14:cNvPr>
                <p14:cNvContentPartPr/>
                <p14:nvPr/>
              </p14:nvContentPartPr>
              <p14:xfrm>
                <a:off x="4900490" y="112930"/>
                <a:ext cx="84600" cy="138240"/>
              </p14:xfrm>
            </p:contentPart>
          </mc:Choice>
          <mc:Fallback xmlns=""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C4DC19F4-F040-4C80-A39D-A032345C8D5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91490" y="104290"/>
                  <a:ext cx="102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C9B6CEF9-3B5A-4709-A7F0-B78A64217410}"/>
                    </a:ext>
                  </a:extLst>
                </p14:cNvPr>
                <p14:cNvContentPartPr/>
                <p14:nvPr/>
              </p14:nvContentPartPr>
              <p14:xfrm>
                <a:off x="5002370" y="37690"/>
                <a:ext cx="360000" cy="13356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C9B6CEF9-3B5A-4709-A7F0-B78A642174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93370" y="29050"/>
                  <a:ext cx="377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4795C1FC-E305-4DBA-8638-F60C35BEFF06}"/>
                    </a:ext>
                  </a:extLst>
                </p14:cNvPr>
                <p14:cNvContentPartPr/>
                <p14:nvPr/>
              </p14:nvContentPartPr>
              <p14:xfrm>
                <a:off x="5232050" y="87370"/>
                <a:ext cx="64440" cy="2376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4795C1FC-E305-4DBA-8638-F60C35BEFF0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23050" y="78370"/>
                  <a:ext cx="82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EB563B1D-B8A4-4725-BCB2-7D8B42D22739}"/>
                    </a:ext>
                  </a:extLst>
                </p14:cNvPr>
                <p14:cNvContentPartPr/>
                <p14:nvPr/>
              </p14:nvContentPartPr>
              <p14:xfrm>
                <a:off x="5359130" y="18610"/>
                <a:ext cx="6840" cy="612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EB563B1D-B8A4-4725-BCB2-7D8B42D227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350490" y="9970"/>
                  <a:ext cx="24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129A7297-1992-4143-8874-6B5EC37347D0}"/>
                    </a:ext>
                  </a:extLst>
                </p14:cNvPr>
                <p14:cNvContentPartPr/>
                <p14:nvPr/>
              </p14:nvContentPartPr>
              <p14:xfrm>
                <a:off x="5385410" y="16810"/>
                <a:ext cx="456480" cy="12888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129A7297-1992-4143-8874-6B5EC37347D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76410" y="7810"/>
                  <a:ext cx="474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846D42B9-2A55-4A4F-B699-6E9B36C92E84}"/>
                    </a:ext>
                  </a:extLst>
                </p14:cNvPr>
                <p14:cNvContentPartPr/>
                <p14:nvPr/>
              </p14:nvContentPartPr>
              <p14:xfrm>
                <a:off x="6012530" y="114370"/>
                <a:ext cx="87840" cy="4788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846D42B9-2A55-4A4F-B699-6E9B36C92E8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03530" y="105730"/>
                  <a:ext cx="105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B1E9B3AD-DABF-493B-90B8-87350F18D8B0}"/>
                    </a:ext>
                  </a:extLst>
                </p14:cNvPr>
                <p14:cNvContentPartPr/>
                <p14:nvPr/>
              </p14:nvContentPartPr>
              <p14:xfrm>
                <a:off x="6067250" y="17170"/>
                <a:ext cx="51480" cy="4104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B1E9B3AD-DABF-493B-90B8-87350F18D8B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58610" y="8530"/>
                  <a:ext cx="69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AD39C556-7239-4C36-9239-2AA916309891}"/>
                    </a:ext>
                  </a:extLst>
                </p14:cNvPr>
                <p14:cNvContentPartPr/>
                <p14:nvPr/>
              </p14:nvContentPartPr>
              <p14:xfrm>
                <a:off x="6142490" y="27970"/>
                <a:ext cx="236160" cy="13824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AD39C556-7239-4C36-9239-2AA91630989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33850" y="19330"/>
                  <a:ext cx="253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27DD4611-87E3-4E08-B91A-F7813D6DB4FE}"/>
                    </a:ext>
                  </a:extLst>
                </p14:cNvPr>
                <p14:cNvContentPartPr/>
                <p14:nvPr/>
              </p14:nvContentPartPr>
              <p14:xfrm>
                <a:off x="6394130" y="87010"/>
                <a:ext cx="297720" cy="53280"/>
              </p14:xfrm>
            </p:contentPart>
          </mc:Choice>
          <mc:Fallback xmlns=""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27DD4611-87E3-4E08-B91A-F7813D6DB4F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85130" y="78370"/>
                  <a:ext cx="315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9EA6F827-7008-4A87-A996-956D2A0D8726}"/>
                    </a:ext>
                  </a:extLst>
                </p14:cNvPr>
                <p14:cNvContentPartPr/>
                <p14:nvPr/>
              </p14:nvContentPartPr>
              <p14:xfrm>
                <a:off x="6724610" y="88090"/>
                <a:ext cx="251280" cy="18252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9EA6F827-7008-4A87-A996-956D2A0D872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15970" y="79450"/>
                  <a:ext cx="268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E8CC5DBD-AE8D-4FB1-9B19-754B5F7CEEA1}"/>
                    </a:ext>
                  </a:extLst>
                </p14:cNvPr>
                <p14:cNvContentPartPr/>
                <p14:nvPr/>
              </p14:nvContentPartPr>
              <p14:xfrm>
                <a:off x="6858530" y="2050"/>
                <a:ext cx="70920" cy="3348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E8CC5DBD-AE8D-4FB1-9B19-754B5F7CEEA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49530" y="-6590"/>
                  <a:ext cx="885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6CA3E749-76BB-4708-8DDC-8053D9E58ADF}"/>
              </a:ext>
            </a:extLst>
          </p:cNvPr>
          <p:cNvGrpSpPr/>
          <p:nvPr/>
        </p:nvGrpSpPr>
        <p:grpSpPr>
          <a:xfrm>
            <a:off x="7162370" y="46330"/>
            <a:ext cx="375840" cy="111960"/>
            <a:chOff x="7162370" y="46330"/>
            <a:chExt cx="375840" cy="11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FB779973-F003-431E-B102-2D8D652FD4AA}"/>
                    </a:ext>
                  </a:extLst>
                </p14:cNvPr>
                <p14:cNvContentPartPr/>
                <p14:nvPr/>
              </p14:nvContentPartPr>
              <p14:xfrm>
                <a:off x="7162370" y="46330"/>
                <a:ext cx="301320" cy="111960"/>
              </p14:xfrm>
            </p:contentPart>
          </mc:Choice>
          <mc:Fallback xmlns=""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FB779973-F003-431E-B102-2D8D652FD4A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53370" y="37690"/>
                  <a:ext cx="318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6A135764-A005-4116-8000-964AA8A7D8E8}"/>
                    </a:ext>
                  </a:extLst>
                </p14:cNvPr>
                <p14:cNvContentPartPr/>
                <p14:nvPr/>
              </p14:nvContentPartPr>
              <p14:xfrm>
                <a:off x="7416530" y="60370"/>
                <a:ext cx="121680" cy="1584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6A135764-A005-4116-8000-964AA8A7D8E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07530" y="51730"/>
                  <a:ext cx="1393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EDEE9E13-D201-462E-BBD9-30F82DAF1EE0}"/>
              </a:ext>
            </a:extLst>
          </p:cNvPr>
          <p:cNvGrpSpPr/>
          <p:nvPr/>
        </p:nvGrpSpPr>
        <p:grpSpPr>
          <a:xfrm>
            <a:off x="7845650" y="18610"/>
            <a:ext cx="231120" cy="160920"/>
            <a:chOff x="7845650" y="18610"/>
            <a:chExt cx="23112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4" name="Encre 43">
                  <a:extLst>
                    <a:ext uri="{FF2B5EF4-FFF2-40B4-BE49-F238E27FC236}">
                      <a16:creationId xmlns:a16="http://schemas.microsoft.com/office/drawing/2014/main" id="{18D883EE-EB56-4B65-B411-B4FE26DE7E33}"/>
                    </a:ext>
                  </a:extLst>
                </p14:cNvPr>
                <p14:cNvContentPartPr/>
                <p14:nvPr/>
              </p14:nvContentPartPr>
              <p14:xfrm>
                <a:off x="7845650" y="60730"/>
                <a:ext cx="5760" cy="93960"/>
              </p14:xfrm>
            </p:contentPart>
          </mc:Choice>
          <mc:Fallback xmlns="">
            <p:pic>
              <p:nvPicPr>
                <p:cNvPr id="44" name="Encre 43">
                  <a:extLst>
                    <a:ext uri="{FF2B5EF4-FFF2-40B4-BE49-F238E27FC236}">
                      <a16:creationId xmlns:a16="http://schemas.microsoft.com/office/drawing/2014/main" id="{18D883EE-EB56-4B65-B411-B4FE26DE7E3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36650" y="51730"/>
                  <a:ext cx="23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19A33E2A-0C7F-4E54-BA18-8C30B488FE6B}"/>
                    </a:ext>
                  </a:extLst>
                </p14:cNvPr>
                <p14:cNvContentPartPr/>
                <p14:nvPr/>
              </p14:nvContentPartPr>
              <p14:xfrm>
                <a:off x="7924130" y="37690"/>
                <a:ext cx="14040" cy="14184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19A33E2A-0C7F-4E54-BA18-8C30B488FE6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15130" y="28690"/>
                  <a:ext cx="31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06D86B5B-D266-4EB4-95AD-F301E2AF937A}"/>
                    </a:ext>
                  </a:extLst>
                </p14:cNvPr>
                <p14:cNvContentPartPr/>
                <p14:nvPr/>
              </p14:nvContentPartPr>
              <p14:xfrm>
                <a:off x="7846730" y="101770"/>
                <a:ext cx="77400" cy="1260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06D86B5B-D266-4EB4-95AD-F301E2AF937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38090" y="92770"/>
                  <a:ext cx="95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20719CCA-50C6-4E98-BF9F-497B2B36B633}"/>
                    </a:ext>
                  </a:extLst>
                </p14:cNvPr>
                <p14:cNvContentPartPr/>
                <p14:nvPr/>
              </p14:nvContentPartPr>
              <p14:xfrm>
                <a:off x="8000810" y="56770"/>
                <a:ext cx="75960" cy="972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20719CCA-50C6-4E98-BF9F-497B2B36B63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91810" y="47770"/>
                  <a:ext cx="93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F369B536-D27B-45D0-B7A5-3D5E1181F199}"/>
                    </a:ext>
                  </a:extLst>
                </p14:cNvPr>
                <p14:cNvContentPartPr/>
                <p14:nvPr/>
              </p14:nvContentPartPr>
              <p14:xfrm>
                <a:off x="8044730" y="18610"/>
                <a:ext cx="13680" cy="7596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F369B536-D27B-45D0-B7A5-3D5E1181F19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35730" y="9970"/>
                  <a:ext cx="3132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Encre 51">
                <a:extLst>
                  <a:ext uri="{FF2B5EF4-FFF2-40B4-BE49-F238E27FC236}">
                    <a16:creationId xmlns:a16="http://schemas.microsoft.com/office/drawing/2014/main" id="{055017F2-7884-48E7-BCA2-7973BA6147BD}"/>
                  </a:ext>
                </a:extLst>
              </p14:cNvPr>
              <p14:cNvContentPartPr/>
              <p14:nvPr/>
            </p14:nvContentPartPr>
            <p14:xfrm>
              <a:off x="7802810" y="52090"/>
              <a:ext cx="115920" cy="119880"/>
            </p14:xfrm>
          </p:contentPart>
        </mc:Choice>
        <mc:Fallback xmlns="">
          <p:pic>
            <p:nvPicPr>
              <p:cNvPr id="52" name="Encre 51">
                <a:extLst>
                  <a:ext uri="{FF2B5EF4-FFF2-40B4-BE49-F238E27FC236}">
                    <a16:creationId xmlns:a16="http://schemas.microsoft.com/office/drawing/2014/main" id="{055017F2-7884-48E7-BCA2-7973BA6147B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767170" y="-19910"/>
                <a:ext cx="187560" cy="26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e 54">
            <a:extLst>
              <a:ext uri="{FF2B5EF4-FFF2-40B4-BE49-F238E27FC236}">
                <a16:creationId xmlns:a16="http://schemas.microsoft.com/office/drawing/2014/main" id="{30A15EEF-77AD-4943-8D5E-5843DBCF0B81}"/>
              </a:ext>
            </a:extLst>
          </p:cNvPr>
          <p:cNvGrpSpPr/>
          <p:nvPr/>
        </p:nvGrpSpPr>
        <p:grpSpPr>
          <a:xfrm>
            <a:off x="4202090" y="437650"/>
            <a:ext cx="280440" cy="353160"/>
            <a:chOff x="4202090" y="437650"/>
            <a:chExt cx="28044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3" name="Encre 52">
                  <a:extLst>
                    <a:ext uri="{FF2B5EF4-FFF2-40B4-BE49-F238E27FC236}">
                      <a16:creationId xmlns:a16="http://schemas.microsoft.com/office/drawing/2014/main" id="{1B69C412-F53D-440F-962B-0C2900F5CBCB}"/>
                    </a:ext>
                  </a:extLst>
                </p14:cNvPr>
                <p14:cNvContentPartPr/>
                <p14:nvPr/>
              </p14:nvContentPartPr>
              <p14:xfrm>
                <a:off x="4202090" y="485170"/>
                <a:ext cx="185760" cy="192960"/>
              </p14:xfrm>
            </p:contentPart>
          </mc:Choice>
          <mc:Fallback xmlns="">
            <p:pic>
              <p:nvPicPr>
                <p:cNvPr id="53" name="Encre 52">
                  <a:extLst>
                    <a:ext uri="{FF2B5EF4-FFF2-40B4-BE49-F238E27FC236}">
                      <a16:creationId xmlns:a16="http://schemas.microsoft.com/office/drawing/2014/main" id="{1B69C412-F53D-440F-962B-0C2900F5CBC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193090" y="476530"/>
                  <a:ext cx="203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21892524-AB7B-4425-875D-08F4EC0F307D}"/>
                    </a:ext>
                  </a:extLst>
                </p14:cNvPr>
                <p14:cNvContentPartPr/>
                <p14:nvPr/>
              </p14:nvContentPartPr>
              <p14:xfrm>
                <a:off x="4420250" y="437650"/>
                <a:ext cx="62280" cy="35316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21892524-AB7B-4425-875D-08F4EC0F307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11250" y="429010"/>
                  <a:ext cx="79920" cy="37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FD5F8835-C479-4CEC-9060-2CE4186B8705}"/>
              </a:ext>
            </a:extLst>
          </p:cNvPr>
          <p:cNvGrpSpPr/>
          <p:nvPr/>
        </p:nvGrpSpPr>
        <p:grpSpPr>
          <a:xfrm>
            <a:off x="8915210" y="457090"/>
            <a:ext cx="524520" cy="216360"/>
            <a:chOff x="8915210" y="457090"/>
            <a:chExt cx="52452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C0221A39-E8E4-4177-BBC3-CB713DF4860D}"/>
                    </a:ext>
                  </a:extLst>
                </p14:cNvPr>
                <p14:cNvContentPartPr/>
                <p14:nvPr/>
              </p14:nvContentPartPr>
              <p14:xfrm>
                <a:off x="8915210" y="457090"/>
                <a:ext cx="217800" cy="21636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C0221A39-E8E4-4177-BBC3-CB713DF4860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06210" y="448450"/>
                  <a:ext cx="2354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CE432231-8161-4009-9CBC-9972DA54647B}"/>
                    </a:ext>
                  </a:extLst>
                </p14:cNvPr>
                <p14:cNvContentPartPr/>
                <p14:nvPr/>
              </p14:nvContentPartPr>
              <p14:xfrm>
                <a:off x="9283850" y="600370"/>
                <a:ext cx="155880" cy="7236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CE432231-8161-4009-9CBC-9972DA54647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75210" y="591370"/>
                  <a:ext cx="17352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DA85ED35-49EB-4E86-86E3-92A191D63F7D}"/>
              </a:ext>
            </a:extLst>
          </p:cNvPr>
          <p:cNvGrpSpPr/>
          <p:nvPr/>
        </p:nvGrpSpPr>
        <p:grpSpPr>
          <a:xfrm>
            <a:off x="4721930" y="432610"/>
            <a:ext cx="3962520" cy="627840"/>
            <a:chOff x="4721930" y="432610"/>
            <a:chExt cx="3962520" cy="6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05288166-263E-4889-BB7A-9204DF01324D}"/>
                    </a:ext>
                  </a:extLst>
                </p14:cNvPr>
                <p14:cNvContentPartPr/>
                <p14:nvPr/>
              </p14:nvContentPartPr>
              <p14:xfrm>
                <a:off x="8680130" y="660130"/>
                <a:ext cx="4320" cy="288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05288166-263E-4889-BB7A-9204DF01324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71130" y="651130"/>
                  <a:ext cx="21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F2F90B4B-88AC-4E39-8389-3B8F64858AE7}"/>
                    </a:ext>
                  </a:extLst>
                </p14:cNvPr>
                <p14:cNvContentPartPr/>
                <p14:nvPr/>
              </p14:nvContentPartPr>
              <p14:xfrm>
                <a:off x="4730570" y="525850"/>
                <a:ext cx="104400" cy="15300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F2F90B4B-88AC-4E39-8389-3B8F64858AE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21930" y="517210"/>
                  <a:ext cx="122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F42E79AB-8794-41D7-9FCE-41C4CA5763DB}"/>
                    </a:ext>
                  </a:extLst>
                </p14:cNvPr>
                <p14:cNvContentPartPr/>
                <p14:nvPr/>
              </p14:nvContentPartPr>
              <p14:xfrm>
                <a:off x="4908050" y="539530"/>
                <a:ext cx="13320" cy="12636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F42E79AB-8794-41D7-9FCE-41C4CA5763D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99410" y="530890"/>
                  <a:ext cx="30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96C59F2A-4352-4889-8B79-CEA2ED3AE3DC}"/>
                    </a:ext>
                  </a:extLst>
                </p14:cNvPr>
                <p14:cNvContentPartPr/>
                <p14:nvPr/>
              </p14:nvContentPartPr>
              <p14:xfrm>
                <a:off x="4962050" y="501370"/>
                <a:ext cx="22680" cy="17424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96C59F2A-4352-4889-8B79-CEA2ED3AE3D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53050" y="492370"/>
                  <a:ext cx="40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16ABAF22-29BA-4D8C-B922-21238E61E42F}"/>
                    </a:ext>
                  </a:extLst>
                </p14:cNvPr>
                <p14:cNvContentPartPr/>
                <p14:nvPr/>
              </p14:nvContentPartPr>
              <p14:xfrm>
                <a:off x="4889330" y="590650"/>
                <a:ext cx="120600" cy="2520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16ABAF22-29BA-4D8C-B922-21238E61E42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880330" y="582010"/>
                  <a:ext cx="138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B9230D3D-0270-4F94-A6EC-A86D64F09866}"/>
                    </a:ext>
                  </a:extLst>
                </p14:cNvPr>
                <p14:cNvContentPartPr/>
                <p14:nvPr/>
              </p14:nvContentPartPr>
              <p14:xfrm>
                <a:off x="5041250" y="624130"/>
                <a:ext cx="67680" cy="9792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B9230D3D-0270-4F94-A6EC-A86D64F0986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032610" y="615490"/>
                  <a:ext cx="85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C7FADFA5-DB0B-43B0-8091-622C6D951BA2}"/>
                    </a:ext>
                  </a:extLst>
                </p14:cNvPr>
                <p14:cNvContentPartPr/>
                <p14:nvPr/>
              </p14:nvContentPartPr>
              <p14:xfrm>
                <a:off x="5252570" y="513970"/>
                <a:ext cx="76680" cy="169560"/>
              </p14:xfrm>
            </p:contentPart>
          </mc:Choice>
          <mc:Fallback xmlns=""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C7FADFA5-DB0B-43B0-8091-622C6D951BA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43930" y="504970"/>
                  <a:ext cx="94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3" name="Encre 62">
                  <a:extLst>
                    <a:ext uri="{FF2B5EF4-FFF2-40B4-BE49-F238E27FC236}">
                      <a16:creationId xmlns:a16="http://schemas.microsoft.com/office/drawing/2014/main" id="{26CBF8E1-6C8C-4D77-B941-75B9938A091D}"/>
                    </a:ext>
                  </a:extLst>
                </p14:cNvPr>
                <p14:cNvContentPartPr/>
                <p14:nvPr/>
              </p14:nvContentPartPr>
              <p14:xfrm>
                <a:off x="5400170" y="503170"/>
                <a:ext cx="112680" cy="119880"/>
              </p14:xfrm>
            </p:contentPart>
          </mc:Choice>
          <mc:Fallback xmlns="">
            <p:pic>
              <p:nvPicPr>
                <p:cNvPr id="63" name="Encre 62">
                  <a:extLst>
                    <a:ext uri="{FF2B5EF4-FFF2-40B4-BE49-F238E27FC236}">
                      <a16:creationId xmlns:a16="http://schemas.microsoft.com/office/drawing/2014/main" id="{26CBF8E1-6C8C-4D77-B941-75B9938A091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91170" y="494530"/>
                  <a:ext cx="130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712576A5-1A5D-4A30-8E63-5EE7FE65D22A}"/>
                    </a:ext>
                  </a:extLst>
                </p14:cNvPr>
                <p14:cNvContentPartPr/>
                <p14:nvPr/>
              </p14:nvContentPartPr>
              <p14:xfrm>
                <a:off x="5530490" y="615490"/>
                <a:ext cx="50040" cy="10080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712576A5-1A5D-4A30-8E63-5EE7FE65D22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21850" y="606850"/>
                  <a:ext cx="67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D2FB3879-4457-4A88-9807-D4C9218C5884}"/>
                    </a:ext>
                  </a:extLst>
                </p14:cNvPr>
                <p14:cNvContentPartPr/>
                <p14:nvPr/>
              </p14:nvContentPartPr>
              <p14:xfrm>
                <a:off x="5701490" y="487690"/>
                <a:ext cx="19800" cy="192600"/>
              </p14:xfrm>
            </p:contentPart>
          </mc:Choice>
          <mc:Fallback xmlns=""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D2FB3879-4457-4A88-9807-D4C9218C588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92490" y="478690"/>
                  <a:ext cx="37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2B698472-4C15-4D27-830C-A0EA1EB46C2C}"/>
                    </a:ext>
                  </a:extLst>
                </p14:cNvPr>
                <p14:cNvContentPartPr/>
                <p14:nvPr/>
              </p14:nvContentPartPr>
              <p14:xfrm>
                <a:off x="5768090" y="488770"/>
                <a:ext cx="8280" cy="19404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2B698472-4C15-4D27-830C-A0EA1EB46C2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59090" y="479770"/>
                  <a:ext cx="25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19BA030B-F100-4418-9547-35E2C8C94232}"/>
                    </a:ext>
                  </a:extLst>
                </p14:cNvPr>
                <p14:cNvContentPartPr/>
                <p14:nvPr/>
              </p14:nvContentPartPr>
              <p14:xfrm>
                <a:off x="5719130" y="548530"/>
                <a:ext cx="129960" cy="4212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19BA030B-F100-4418-9547-35E2C8C9423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10490" y="539530"/>
                  <a:ext cx="147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8" name="Encre 67">
                  <a:extLst>
                    <a:ext uri="{FF2B5EF4-FFF2-40B4-BE49-F238E27FC236}">
                      <a16:creationId xmlns:a16="http://schemas.microsoft.com/office/drawing/2014/main" id="{E15DA4B6-48D7-4181-B766-0781DB1F1DE5}"/>
                    </a:ext>
                  </a:extLst>
                </p14:cNvPr>
                <p14:cNvContentPartPr/>
                <p14:nvPr/>
              </p14:nvContentPartPr>
              <p14:xfrm>
                <a:off x="6059690" y="582370"/>
                <a:ext cx="151200" cy="78840"/>
              </p14:xfrm>
            </p:contentPart>
          </mc:Choice>
          <mc:Fallback xmlns="">
            <p:pic>
              <p:nvPicPr>
                <p:cNvPr id="68" name="Encre 67">
                  <a:extLst>
                    <a:ext uri="{FF2B5EF4-FFF2-40B4-BE49-F238E27FC236}">
                      <a16:creationId xmlns:a16="http://schemas.microsoft.com/office/drawing/2014/main" id="{E15DA4B6-48D7-4181-B766-0781DB1F1DE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51050" y="573730"/>
                  <a:ext cx="168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875190DF-E36A-46CC-A94A-8981C0E28943}"/>
                    </a:ext>
                  </a:extLst>
                </p14:cNvPr>
                <p14:cNvContentPartPr/>
                <p14:nvPr/>
              </p14:nvContentPartPr>
              <p14:xfrm>
                <a:off x="6393050" y="579490"/>
                <a:ext cx="182520" cy="59760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875190DF-E36A-46CC-A94A-8981C0E2894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384410" y="570490"/>
                  <a:ext cx="200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DD3D1B19-C858-4FF3-97DF-D175489AB6C9}"/>
                    </a:ext>
                  </a:extLst>
                </p14:cNvPr>
                <p14:cNvContentPartPr/>
                <p14:nvPr/>
              </p14:nvContentPartPr>
              <p14:xfrm>
                <a:off x="6553970" y="469690"/>
                <a:ext cx="63000" cy="4104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DD3D1B19-C858-4FF3-97DF-D175489AB6C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44970" y="460690"/>
                  <a:ext cx="80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1856B312-EE1B-4EED-A231-4E34D4CBA584}"/>
                    </a:ext>
                  </a:extLst>
                </p14:cNvPr>
                <p14:cNvContentPartPr/>
                <p14:nvPr/>
              </p14:nvContentPartPr>
              <p14:xfrm>
                <a:off x="6677090" y="483370"/>
                <a:ext cx="244080" cy="178200"/>
              </p14:xfrm>
            </p:contentPart>
          </mc:Choice>
          <mc:Fallback xmlns=""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1856B312-EE1B-4EED-A231-4E34D4CBA58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68450" y="474370"/>
                  <a:ext cx="261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20F758EC-8297-4438-A1AC-28204EDB70D4}"/>
                    </a:ext>
                  </a:extLst>
                </p14:cNvPr>
                <p14:cNvContentPartPr/>
                <p14:nvPr/>
              </p14:nvContentPartPr>
              <p14:xfrm>
                <a:off x="6902450" y="457090"/>
                <a:ext cx="95400" cy="5364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20F758EC-8297-4438-A1AC-28204EDB70D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893810" y="448090"/>
                  <a:ext cx="113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3" name="Encre 72">
                  <a:extLst>
                    <a:ext uri="{FF2B5EF4-FFF2-40B4-BE49-F238E27FC236}">
                      <a16:creationId xmlns:a16="http://schemas.microsoft.com/office/drawing/2014/main" id="{07AE0CD6-EE0B-42F8-ABAA-E845352EAEA7}"/>
                    </a:ext>
                  </a:extLst>
                </p14:cNvPr>
                <p14:cNvContentPartPr/>
                <p14:nvPr/>
              </p14:nvContentPartPr>
              <p14:xfrm>
                <a:off x="7096130" y="580930"/>
                <a:ext cx="360360" cy="53640"/>
              </p14:xfrm>
            </p:contentPart>
          </mc:Choice>
          <mc:Fallback xmlns="">
            <p:pic>
              <p:nvPicPr>
                <p:cNvPr id="73" name="Encre 72">
                  <a:extLst>
                    <a:ext uri="{FF2B5EF4-FFF2-40B4-BE49-F238E27FC236}">
                      <a16:creationId xmlns:a16="http://schemas.microsoft.com/office/drawing/2014/main" id="{07AE0CD6-EE0B-42F8-ABAA-E845352EAEA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087490" y="572290"/>
                  <a:ext cx="378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917032C4-AC89-4598-9D7F-4563097EAC14}"/>
                    </a:ext>
                  </a:extLst>
                </p14:cNvPr>
                <p14:cNvContentPartPr/>
                <p14:nvPr/>
              </p14:nvContentPartPr>
              <p14:xfrm>
                <a:off x="7619210" y="555370"/>
                <a:ext cx="343080" cy="199080"/>
              </p14:xfrm>
            </p:contentPart>
          </mc:Choice>
          <mc:Fallback xmlns=""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917032C4-AC89-4598-9D7F-4563097EAC1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10570" y="546730"/>
                  <a:ext cx="360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AF543301-849E-4815-A761-6CF497D1D5E3}"/>
                    </a:ext>
                  </a:extLst>
                </p14:cNvPr>
                <p14:cNvContentPartPr/>
                <p14:nvPr/>
              </p14:nvContentPartPr>
              <p14:xfrm>
                <a:off x="7932410" y="432610"/>
                <a:ext cx="239040" cy="18432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AF543301-849E-4815-A761-6CF497D1D5E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23410" y="423970"/>
                  <a:ext cx="256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CA411B83-B95E-46A2-B3CB-4906C41383C2}"/>
                    </a:ext>
                  </a:extLst>
                </p14:cNvPr>
                <p14:cNvContentPartPr/>
                <p14:nvPr/>
              </p14:nvContentPartPr>
              <p14:xfrm>
                <a:off x="8121410" y="488410"/>
                <a:ext cx="118080" cy="720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CA411B83-B95E-46A2-B3CB-4906C41383C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12410" y="479770"/>
                  <a:ext cx="135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97052655-56BA-4F53-A04C-9F2C63095016}"/>
                    </a:ext>
                  </a:extLst>
                </p14:cNvPr>
                <p14:cNvContentPartPr/>
                <p14:nvPr/>
              </p14:nvContentPartPr>
              <p14:xfrm>
                <a:off x="8235170" y="545290"/>
                <a:ext cx="237240" cy="9324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97052655-56BA-4F53-A04C-9F2C6309501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26170" y="536650"/>
                  <a:ext cx="254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3" name="Encre 82">
                  <a:extLst>
                    <a:ext uri="{FF2B5EF4-FFF2-40B4-BE49-F238E27FC236}">
                      <a16:creationId xmlns:a16="http://schemas.microsoft.com/office/drawing/2014/main" id="{DBFC2D7E-8E16-41A1-BB74-D8D677396081}"/>
                    </a:ext>
                  </a:extLst>
                </p14:cNvPr>
                <p14:cNvContentPartPr/>
                <p14:nvPr/>
              </p14:nvContentPartPr>
              <p14:xfrm>
                <a:off x="4721930" y="753370"/>
                <a:ext cx="106560" cy="180360"/>
              </p14:xfrm>
            </p:contentPart>
          </mc:Choice>
          <mc:Fallback xmlns="">
            <p:pic>
              <p:nvPicPr>
                <p:cNvPr id="83" name="Encre 82">
                  <a:extLst>
                    <a:ext uri="{FF2B5EF4-FFF2-40B4-BE49-F238E27FC236}">
                      <a16:creationId xmlns:a16="http://schemas.microsoft.com/office/drawing/2014/main" id="{DBFC2D7E-8E16-41A1-BB74-D8D67739608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712930" y="744370"/>
                  <a:ext cx="124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4" name="Encre 83">
                  <a:extLst>
                    <a:ext uri="{FF2B5EF4-FFF2-40B4-BE49-F238E27FC236}">
                      <a16:creationId xmlns:a16="http://schemas.microsoft.com/office/drawing/2014/main" id="{FFCEB8DE-5CE6-4B37-9559-1CEDF3684418}"/>
                    </a:ext>
                  </a:extLst>
                </p14:cNvPr>
                <p14:cNvContentPartPr/>
                <p14:nvPr/>
              </p14:nvContentPartPr>
              <p14:xfrm>
                <a:off x="4864850" y="816010"/>
                <a:ext cx="277920" cy="88200"/>
              </p14:xfrm>
            </p:contentPart>
          </mc:Choice>
          <mc:Fallback xmlns="">
            <p:pic>
              <p:nvPicPr>
                <p:cNvPr id="84" name="Encre 83">
                  <a:extLst>
                    <a:ext uri="{FF2B5EF4-FFF2-40B4-BE49-F238E27FC236}">
                      <a16:creationId xmlns:a16="http://schemas.microsoft.com/office/drawing/2014/main" id="{FFCEB8DE-5CE6-4B37-9559-1CEDF368441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55850" y="807010"/>
                  <a:ext cx="295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5" name="Encre 84">
                  <a:extLst>
                    <a:ext uri="{FF2B5EF4-FFF2-40B4-BE49-F238E27FC236}">
                      <a16:creationId xmlns:a16="http://schemas.microsoft.com/office/drawing/2014/main" id="{29667AAB-3865-43ED-B3C7-23ECA18783D7}"/>
                    </a:ext>
                  </a:extLst>
                </p14:cNvPr>
                <p14:cNvContentPartPr/>
                <p14:nvPr/>
              </p14:nvContentPartPr>
              <p14:xfrm>
                <a:off x="5152490" y="812410"/>
                <a:ext cx="129240" cy="77400"/>
              </p14:xfrm>
            </p:contentPart>
          </mc:Choice>
          <mc:Fallback xmlns="">
            <p:pic>
              <p:nvPicPr>
                <p:cNvPr id="85" name="Encre 84">
                  <a:extLst>
                    <a:ext uri="{FF2B5EF4-FFF2-40B4-BE49-F238E27FC236}">
                      <a16:creationId xmlns:a16="http://schemas.microsoft.com/office/drawing/2014/main" id="{29667AAB-3865-43ED-B3C7-23ECA18783D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43850" y="803410"/>
                  <a:ext cx="146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Encre 85">
                  <a:extLst>
                    <a:ext uri="{FF2B5EF4-FFF2-40B4-BE49-F238E27FC236}">
                      <a16:creationId xmlns:a16="http://schemas.microsoft.com/office/drawing/2014/main" id="{A28C9DE6-B36D-4A02-A0DC-5D19FBEE7B04}"/>
                    </a:ext>
                  </a:extLst>
                </p14:cNvPr>
                <p14:cNvContentPartPr/>
                <p14:nvPr/>
              </p14:nvContentPartPr>
              <p14:xfrm>
                <a:off x="5489810" y="860650"/>
                <a:ext cx="184680" cy="199800"/>
              </p14:xfrm>
            </p:contentPart>
          </mc:Choice>
          <mc:Fallback xmlns="">
            <p:pic>
              <p:nvPicPr>
                <p:cNvPr id="86" name="Encre 85">
                  <a:extLst>
                    <a:ext uri="{FF2B5EF4-FFF2-40B4-BE49-F238E27FC236}">
                      <a16:creationId xmlns:a16="http://schemas.microsoft.com/office/drawing/2014/main" id="{A28C9DE6-B36D-4A02-A0DC-5D19FBEE7B0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80810" y="852010"/>
                  <a:ext cx="202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Encre 86">
                  <a:extLst>
                    <a:ext uri="{FF2B5EF4-FFF2-40B4-BE49-F238E27FC236}">
                      <a16:creationId xmlns:a16="http://schemas.microsoft.com/office/drawing/2014/main" id="{3FC988C0-9243-4D07-89A0-93F461A1626B}"/>
                    </a:ext>
                  </a:extLst>
                </p14:cNvPr>
                <p14:cNvContentPartPr/>
                <p14:nvPr/>
              </p14:nvContentPartPr>
              <p14:xfrm>
                <a:off x="5604650" y="812410"/>
                <a:ext cx="8640" cy="3240"/>
              </p14:xfrm>
            </p:contentPart>
          </mc:Choice>
          <mc:Fallback xmlns="">
            <p:pic>
              <p:nvPicPr>
                <p:cNvPr id="87" name="Encre 86">
                  <a:extLst>
                    <a:ext uri="{FF2B5EF4-FFF2-40B4-BE49-F238E27FC236}">
                      <a16:creationId xmlns:a16="http://schemas.microsoft.com/office/drawing/2014/main" id="{3FC988C0-9243-4D07-89A0-93F461A1626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596010" y="803410"/>
                  <a:ext cx="26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5D68D48B-CE22-49DC-9F10-B5701C5EDEB8}"/>
                    </a:ext>
                  </a:extLst>
                </p14:cNvPr>
                <p14:cNvContentPartPr/>
                <p14:nvPr/>
              </p14:nvContentPartPr>
              <p14:xfrm>
                <a:off x="5693930" y="815290"/>
                <a:ext cx="426960" cy="10548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5D68D48B-CE22-49DC-9F10-B5701C5EDEB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684930" y="806650"/>
                  <a:ext cx="44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9" name="Encre 88">
                  <a:extLst>
                    <a:ext uri="{FF2B5EF4-FFF2-40B4-BE49-F238E27FC236}">
                      <a16:creationId xmlns:a16="http://schemas.microsoft.com/office/drawing/2014/main" id="{E9958B9D-5936-45F0-B58D-2AD347F297A0}"/>
                    </a:ext>
                  </a:extLst>
                </p14:cNvPr>
                <p14:cNvContentPartPr/>
                <p14:nvPr/>
              </p14:nvContentPartPr>
              <p14:xfrm>
                <a:off x="6070850" y="768130"/>
                <a:ext cx="69480" cy="25920"/>
              </p14:xfrm>
            </p:contentPart>
          </mc:Choice>
          <mc:Fallback xmlns="">
            <p:pic>
              <p:nvPicPr>
                <p:cNvPr id="89" name="Encre 88">
                  <a:extLst>
                    <a:ext uri="{FF2B5EF4-FFF2-40B4-BE49-F238E27FC236}">
                      <a16:creationId xmlns:a16="http://schemas.microsoft.com/office/drawing/2014/main" id="{E9958B9D-5936-45F0-B58D-2AD347F297A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62210" y="759130"/>
                  <a:ext cx="87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76958FF4-1C2A-4E1D-8ECF-CE88B5C1F28D}"/>
                    </a:ext>
                  </a:extLst>
                </p14:cNvPr>
                <p14:cNvContentPartPr/>
                <p14:nvPr/>
              </p14:nvContentPartPr>
              <p14:xfrm>
                <a:off x="6277850" y="733210"/>
                <a:ext cx="287280" cy="180000"/>
              </p14:xfrm>
            </p:contentPart>
          </mc:Choice>
          <mc:Fallback xmlns=""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76958FF4-1C2A-4E1D-8ECF-CE88B5C1F28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69210" y="724570"/>
                  <a:ext cx="304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1" name="Encre 90">
                  <a:extLst>
                    <a:ext uri="{FF2B5EF4-FFF2-40B4-BE49-F238E27FC236}">
                      <a16:creationId xmlns:a16="http://schemas.microsoft.com/office/drawing/2014/main" id="{F2174F64-ACA4-4D37-AD98-68B2489D1E08}"/>
                    </a:ext>
                  </a:extLst>
                </p14:cNvPr>
                <p14:cNvContentPartPr/>
                <p14:nvPr/>
              </p14:nvContentPartPr>
              <p14:xfrm>
                <a:off x="6833330" y="771730"/>
                <a:ext cx="507240" cy="155520"/>
              </p14:xfrm>
            </p:contentPart>
          </mc:Choice>
          <mc:Fallback xmlns="">
            <p:pic>
              <p:nvPicPr>
                <p:cNvPr id="91" name="Encre 90">
                  <a:extLst>
                    <a:ext uri="{FF2B5EF4-FFF2-40B4-BE49-F238E27FC236}">
                      <a16:creationId xmlns:a16="http://schemas.microsoft.com/office/drawing/2014/main" id="{F2174F64-ACA4-4D37-AD98-68B2489D1E0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24330" y="763090"/>
                  <a:ext cx="524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2" name="Encre 91">
                  <a:extLst>
                    <a:ext uri="{FF2B5EF4-FFF2-40B4-BE49-F238E27FC236}">
                      <a16:creationId xmlns:a16="http://schemas.microsoft.com/office/drawing/2014/main" id="{C2B3C3CF-7947-43C3-B3CE-0874E78ACFCA}"/>
                    </a:ext>
                  </a:extLst>
                </p14:cNvPr>
                <p14:cNvContentPartPr/>
                <p14:nvPr/>
              </p14:nvContentPartPr>
              <p14:xfrm>
                <a:off x="6977330" y="767050"/>
                <a:ext cx="86040" cy="26280"/>
              </p14:xfrm>
            </p:contentPart>
          </mc:Choice>
          <mc:Fallback xmlns="">
            <p:pic>
              <p:nvPicPr>
                <p:cNvPr id="92" name="Encre 91">
                  <a:extLst>
                    <a:ext uri="{FF2B5EF4-FFF2-40B4-BE49-F238E27FC236}">
                      <a16:creationId xmlns:a16="http://schemas.microsoft.com/office/drawing/2014/main" id="{C2B3C3CF-7947-43C3-B3CE-0874E78ACFC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68690" y="758050"/>
                  <a:ext cx="103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6" name="Encre 95">
                  <a:extLst>
                    <a:ext uri="{FF2B5EF4-FFF2-40B4-BE49-F238E27FC236}">
                      <a16:creationId xmlns:a16="http://schemas.microsoft.com/office/drawing/2014/main" id="{B8F27A61-A1D5-47E6-B8ED-C081274E38C2}"/>
                    </a:ext>
                  </a:extLst>
                </p14:cNvPr>
                <p14:cNvContentPartPr/>
                <p14:nvPr/>
              </p14:nvContentPartPr>
              <p14:xfrm>
                <a:off x="7663850" y="738250"/>
                <a:ext cx="105120" cy="154800"/>
              </p14:xfrm>
            </p:contentPart>
          </mc:Choice>
          <mc:Fallback xmlns="">
            <p:pic>
              <p:nvPicPr>
                <p:cNvPr id="96" name="Encre 95">
                  <a:extLst>
                    <a:ext uri="{FF2B5EF4-FFF2-40B4-BE49-F238E27FC236}">
                      <a16:creationId xmlns:a16="http://schemas.microsoft.com/office/drawing/2014/main" id="{B8F27A61-A1D5-47E6-B8ED-C081274E38C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55210" y="729250"/>
                  <a:ext cx="122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7" name="Encre 96">
                  <a:extLst>
                    <a:ext uri="{FF2B5EF4-FFF2-40B4-BE49-F238E27FC236}">
                      <a16:creationId xmlns:a16="http://schemas.microsoft.com/office/drawing/2014/main" id="{5975DE24-109F-4CF3-820C-03073C110482}"/>
                    </a:ext>
                  </a:extLst>
                </p14:cNvPr>
                <p14:cNvContentPartPr/>
                <p14:nvPr/>
              </p14:nvContentPartPr>
              <p14:xfrm>
                <a:off x="7820090" y="685330"/>
                <a:ext cx="15480" cy="99000"/>
              </p14:xfrm>
            </p:contentPart>
          </mc:Choice>
          <mc:Fallback xmlns="">
            <p:pic>
              <p:nvPicPr>
                <p:cNvPr id="97" name="Encre 96">
                  <a:extLst>
                    <a:ext uri="{FF2B5EF4-FFF2-40B4-BE49-F238E27FC236}">
                      <a16:creationId xmlns:a16="http://schemas.microsoft.com/office/drawing/2014/main" id="{5975DE24-109F-4CF3-820C-03073C11048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11090" y="676690"/>
                  <a:ext cx="33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8" name="Encre 97">
                  <a:extLst>
                    <a:ext uri="{FF2B5EF4-FFF2-40B4-BE49-F238E27FC236}">
                      <a16:creationId xmlns:a16="http://schemas.microsoft.com/office/drawing/2014/main" id="{CBCDE4AB-E794-49F0-A2E3-D2ED53098906}"/>
                    </a:ext>
                  </a:extLst>
                </p14:cNvPr>
                <p14:cNvContentPartPr/>
                <p14:nvPr/>
              </p14:nvContentPartPr>
              <p14:xfrm>
                <a:off x="7879850" y="819610"/>
                <a:ext cx="124200" cy="63000"/>
              </p14:xfrm>
            </p:contentPart>
          </mc:Choice>
          <mc:Fallback xmlns="">
            <p:pic>
              <p:nvPicPr>
                <p:cNvPr id="98" name="Encre 97">
                  <a:extLst>
                    <a:ext uri="{FF2B5EF4-FFF2-40B4-BE49-F238E27FC236}">
                      <a16:creationId xmlns:a16="http://schemas.microsoft.com/office/drawing/2014/main" id="{CBCDE4AB-E794-49F0-A2E3-D2ED5309890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70850" y="810610"/>
                  <a:ext cx="141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9" name="Encre 98">
                  <a:extLst>
                    <a:ext uri="{FF2B5EF4-FFF2-40B4-BE49-F238E27FC236}">
                      <a16:creationId xmlns:a16="http://schemas.microsoft.com/office/drawing/2014/main" id="{A309D10F-776E-479B-B519-B135EDEF9F1E}"/>
                    </a:ext>
                  </a:extLst>
                </p14:cNvPr>
                <p14:cNvContentPartPr/>
                <p14:nvPr/>
              </p14:nvContentPartPr>
              <p14:xfrm>
                <a:off x="8021330" y="806290"/>
                <a:ext cx="182520" cy="71640"/>
              </p14:xfrm>
            </p:contentPart>
          </mc:Choice>
          <mc:Fallback xmlns="">
            <p:pic>
              <p:nvPicPr>
                <p:cNvPr id="99" name="Encre 98">
                  <a:extLst>
                    <a:ext uri="{FF2B5EF4-FFF2-40B4-BE49-F238E27FC236}">
                      <a16:creationId xmlns:a16="http://schemas.microsoft.com/office/drawing/2014/main" id="{A309D10F-776E-479B-B519-B135EDEF9F1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12330" y="797290"/>
                  <a:ext cx="200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0" name="Encre 99">
                  <a:extLst>
                    <a:ext uri="{FF2B5EF4-FFF2-40B4-BE49-F238E27FC236}">
                      <a16:creationId xmlns:a16="http://schemas.microsoft.com/office/drawing/2014/main" id="{E4264E69-8349-4A1C-BE63-E84B4A4C2571}"/>
                    </a:ext>
                  </a:extLst>
                </p14:cNvPr>
                <p14:cNvContentPartPr/>
                <p14:nvPr/>
              </p14:nvContentPartPr>
              <p14:xfrm>
                <a:off x="8178650" y="755890"/>
                <a:ext cx="11880" cy="6120"/>
              </p14:xfrm>
            </p:contentPart>
          </mc:Choice>
          <mc:Fallback xmlns="">
            <p:pic>
              <p:nvPicPr>
                <p:cNvPr id="100" name="Encre 99">
                  <a:extLst>
                    <a:ext uri="{FF2B5EF4-FFF2-40B4-BE49-F238E27FC236}">
                      <a16:creationId xmlns:a16="http://schemas.microsoft.com/office/drawing/2014/main" id="{E4264E69-8349-4A1C-BE63-E84B4A4C257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169650" y="746890"/>
                  <a:ext cx="29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1" name="Encre 100">
                  <a:extLst>
                    <a:ext uri="{FF2B5EF4-FFF2-40B4-BE49-F238E27FC236}">
                      <a16:creationId xmlns:a16="http://schemas.microsoft.com/office/drawing/2014/main" id="{D224A1DF-B05B-4219-B0EF-488FE2B0CB7D}"/>
                    </a:ext>
                  </a:extLst>
                </p14:cNvPr>
                <p14:cNvContentPartPr/>
                <p14:nvPr/>
              </p14:nvContentPartPr>
              <p14:xfrm>
                <a:off x="8218610" y="757690"/>
                <a:ext cx="358200" cy="112680"/>
              </p14:xfrm>
            </p:contentPart>
          </mc:Choice>
          <mc:Fallback xmlns="">
            <p:pic>
              <p:nvPicPr>
                <p:cNvPr id="101" name="Encre 100">
                  <a:extLst>
                    <a:ext uri="{FF2B5EF4-FFF2-40B4-BE49-F238E27FC236}">
                      <a16:creationId xmlns:a16="http://schemas.microsoft.com/office/drawing/2014/main" id="{D224A1DF-B05B-4219-B0EF-488FE2B0CB7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209610" y="748690"/>
                  <a:ext cx="37584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5CE335EC-45DF-4944-942E-7E1DE5FAFF4A}"/>
              </a:ext>
            </a:extLst>
          </p:cNvPr>
          <p:cNvGrpSpPr/>
          <p:nvPr/>
        </p:nvGrpSpPr>
        <p:grpSpPr>
          <a:xfrm>
            <a:off x="8392850" y="1183570"/>
            <a:ext cx="1374120" cy="234000"/>
            <a:chOff x="8392850" y="1183570"/>
            <a:chExt cx="137412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3" name="Encre 122">
                  <a:extLst>
                    <a:ext uri="{FF2B5EF4-FFF2-40B4-BE49-F238E27FC236}">
                      <a16:creationId xmlns:a16="http://schemas.microsoft.com/office/drawing/2014/main" id="{01F735BC-8107-494B-ABE5-B55299D327D5}"/>
                    </a:ext>
                  </a:extLst>
                </p14:cNvPr>
                <p14:cNvContentPartPr/>
                <p14:nvPr/>
              </p14:nvContentPartPr>
              <p14:xfrm>
                <a:off x="8392850" y="1183570"/>
                <a:ext cx="116280" cy="219600"/>
              </p14:xfrm>
            </p:contentPart>
          </mc:Choice>
          <mc:Fallback xmlns="">
            <p:pic>
              <p:nvPicPr>
                <p:cNvPr id="123" name="Encre 122">
                  <a:extLst>
                    <a:ext uri="{FF2B5EF4-FFF2-40B4-BE49-F238E27FC236}">
                      <a16:creationId xmlns:a16="http://schemas.microsoft.com/office/drawing/2014/main" id="{01F735BC-8107-494B-ABE5-B55299D327D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84210" y="1174570"/>
                  <a:ext cx="133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4" name="Encre 123">
                  <a:extLst>
                    <a:ext uri="{FF2B5EF4-FFF2-40B4-BE49-F238E27FC236}">
                      <a16:creationId xmlns:a16="http://schemas.microsoft.com/office/drawing/2014/main" id="{52DD6148-5792-4FD9-A870-4CF8FEA5E6B1}"/>
                    </a:ext>
                  </a:extLst>
                </p14:cNvPr>
                <p14:cNvContentPartPr/>
                <p14:nvPr/>
              </p14:nvContentPartPr>
              <p14:xfrm>
                <a:off x="8613170" y="1185730"/>
                <a:ext cx="126360" cy="225000"/>
              </p14:xfrm>
            </p:contentPart>
          </mc:Choice>
          <mc:Fallback xmlns="">
            <p:pic>
              <p:nvPicPr>
                <p:cNvPr id="124" name="Encre 123">
                  <a:extLst>
                    <a:ext uri="{FF2B5EF4-FFF2-40B4-BE49-F238E27FC236}">
                      <a16:creationId xmlns:a16="http://schemas.microsoft.com/office/drawing/2014/main" id="{52DD6148-5792-4FD9-A870-4CF8FEA5E6B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604170" y="1176730"/>
                  <a:ext cx="1440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5" name="Encre 124">
                  <a:extLst>
                    <a:ext uri="{FF2B5EF4-FFF2-40B4-BE49-F238E27FC236}">
                      <a16:creationId xmlns:a16="http://schemas.microsoft.com/office/drawing/2014/main" id="{95497CBF-BFD0-4831-8910-888AC939F62E}"/>
                    </a:ext>
                  </a:extLst>
                </p14:cNvPr>
                <p14:cNvContentPartPr/>
                <p14:nvPr/>
              </p14:nvContentPartPr>
              <p14:xfrm>
                <a:off x="8866610" y="1304890"/>
                <a:ext cx="172440" cy="78120"/>
              </p14:xfrm>
            </p:contentPart>
          </mc:Choice>
          <mc:Fallback xmlns="">
            <p:pic>
              <p:nvPicPr>
                <p:cNvPr id="125" name="Encre 124">
                  <a:extLst>
                    <a:ext uri="{FF2B5EF4-FFF2-40B4-BE49-F238E27FC236}">
                      <a16:creationId xmlns:a16="http://schemas.microsoft.com/office/drawing/2014/main" id="{95497CBF-BFD0-4831-8910-888AC939F62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857610" y="1295890"/>
                  <a:ext cx="190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6" name="Encre 125">
                  <a:extLst>
                    <a:ext uri="{FF2B5EF4-FFF2-40B4-BE49-F238E27FC236}">
                      <a16:creationId xmlns:a16="http://schemas.microsoft.com/office/drawing/2014/main" id="{0B1F9E10-64BD-4215-9F41-CD403D0EAD39}"/>
                    </a:ext>
                  </a:extLst>
                </p14:cNvPr>
                <p14:cNvContentPartPr/>
                <p14:nvPr/>
              </p14:nvContentPartPr>
              <p14:xfrm>
                <a:off x="9189170" y="1210570"/>
                <a:ext cx="176400" cy="203760"/>
              </p14:xfrm>
            </p:contentPart>
          </mc:Choice>
          <mc:Fallback xmlns="">
            <p:pic>
              <p:nvPicPr>
                <p:cNvPr id="126" name="Encre 125">
                  <a:extLst>
                    <a:ext uri="{FF2B5EF4-FFF2-40B4-BE49-F238E27FC236}">
                      <a16:creationId xmlns:a16="http://schemas.microsoft.com/office/drawing/2014/main" id="{0B1F9E10-64BD-4215-9F41-CD403D0EAD3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180170" y="1201570"/>
                  <a:ext cx="194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7" name="Encre 126">
                  <a:extLst>
                    <a:ext uri="{FF2B5EF4-FFF2-40B4-BE49-F238E27FC236}">
                      <a16:creationId xmlns:a16="http://schemas.microsoft.com/office/drawing/2014/main" id="{5D260143-F735-4A94-82C0-1FC497FE0A9B}"/>
                    </a:ext>
                  </a:extLst>
                </p14:cNvPr>
                <p14:cNvContentPartPr/>
                <p14:nvPr/>
              </p14:nvContentPartPr>
              <p14:xfrm>
                <a:off x="9328490" y="1340170"/>
                <a:ext cx="257760" cy="59040"/>
              </p14:xfrm>
            </p:contentPart>
          </mc:Choice>
          <mc:Fallback xmlns="">
            <p:pic>
              <p:nvPicPr>
                <p:cNvPr id="127" name="Encre 126">
                  <a:extLst>
                    <a:ext uri="{FF2B5EF4-FFF2-40B4-BE49-F238E27FC236}">
                      <a16:creationId xmlns:a16="http://schemas.microsoft.com/office/drawing/2014/main" id="{5D260143-F735-4A94-82C0-1FC497FE0A9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319850" y="1331170"/>
                  <a:ext cx="275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8" name="Encre 127">
                  <a:extLst>
                    <a:ext uri="{FF2B5EF4-FFF2-40B4-BE49-F238E27FC236}">
                      <a16:creationId xmlns:a16="http://schemas.microsoft.com/office/drawing/2014/main" id="{0C458D81-4F14-4396-963D-099FC1278611}"/>
                    </a:ext>
                  </a:extLst>
                </p14:cNvPr>
                <p14:cNvContentPartPr/>
                <p14:nvPr/>
              </p14:nvContentPartPr>
              <p14:xfrm>
                <a:off x="9550250" y="1339090"/>
                <a:ext cx="216720" cy="78480"/>
              </p14:xfrm>
            </p:contentPart>
          </mc:Choice>
          <mc:Fallback xmlns="">
            <p:pic>
              <p:nvPicPr>
                <p:cNvPr id="128" name="Encre 127">
                  <a:extLst>
                    <a:ext uri="{FF2B5EF4-FFF2-40B4-BE49-F238E27FC236}">
                      <a16:creationId xmlns:a16="http://schemas.microsoft.com/office/drawing/2014/main" id="{0C458D81-4F14-4396-963D-099FC127861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41610" y="1330450"/>
                  <a:ext cx="23436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B07FFC60-2C24-4EBB-9B3B-FD0B3795F7C1}"/>
              </a:ext>
            </a:extLst>
          </p:cNvPr>
          <p:cNvGrpSpPr/>
          <p:nvPr/>
        </p:nvGrpSpPr>
        <p:grpSpPr>
          <a:xfrm>
            <a:off x="4651370" y="1197250"/>
            <a:ext cx="3508560" cy="599760"/>
            <a:chOff x="4651370" y="1197250"/>
            <a:chExt cx="3508560" cy="5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Encre 102">
                  <a:extLst>
                    <a:ext uri="{FF2B5EF4-FFF2-40B4-BE49-F238E27FC236}">
                      <a16:creationId xmlns:a16="http://schemas.microsoft.com/office/drawing/2014/main" id="{D038E81E-8334-4653-8FE7-9A8B4E1C521A}"/>
                    </a:ext>
                  </a:extLst>
                </p14:cNvPr>
                <p14:cNvContentPartPr/>
                <p14:nvPr/>
              </p14:nvContentPartPr>
              <p14:xfrm>
                <a:off x="4672250" y="1250890"/>
                <a:ext cx="147240" cy="178920"/>
              </p14:xfrm>
            </p:contentPart>
          </mc:Choice>
          <mc:Fallback xmlns="">
            <p:pic>
              <p:nvPicPr>
                <p:cNvPr id="103" name="Encre 102">
                  <a:extLst>
                    <a:ext uri="{FF2B5EF4-FFF2-40B4-BE49-F238E27FC236}">
                      <a16:creationId xmlns:a16="http://schemas.microsoft.com/office/drawing/2014/main" id="{D038E81E-8334-4653-8FE7-9A8B4E1C521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63610" y="1241890"/>
                  <a:ext cx="164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Encre 103">
                  <a:extLst>
                    <a:ext uri="{FF2B5EF4-FFF2-40B4-BE49-F238E27FC236}">
                      <a16:creationId xmlns:a16="http://schemas.microsoft.com/office/drawing/2014/main" id="{4261144B-6DA7-4128-83B3-D43FE524C028}"/>
                    </a:ext>
                  </a:extLst>
                </p14:cNvPr>
                <p14:cNvContentPartPr/>
                <p14:nvPr/>
              </p14:nvContentPartPr>
              <p14:xfrm>
                <a:off x="4919930" y="1275370"/>
                <a:ext cx="141480" cy="154440"/>
              </p14:xfrm>
            </p:contentPart>
          </mc:Choice>
          <mc:Fallback xmlns="">
            <p:pic>
              <p:nvPicPr>
                <p:cNvPr id="104" name="Encre 103">
                  <a:extLst>
                    <a:ext uri="{FF2B5EF4-FFF2-40B4-BE49-F238E27FC236}">
                      <a16:creationId xmlns:a16="http://schemas.microsoft.com/office/drawing/2014/main" id="{4261144B-6DA7-4128-83B3-D43FE524C02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11290" y="1266370"/>
                  <a:ext cx="159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Encre 104">
                  <a:extLst>
                    <a:ext uri="{FF2B5EF4-FFF2-40B4-BE49-F238E27FC236}">
                      <a16:creationId xmlns:a16="http://schemas.microsoft.com/office/drawing/2014/main" id="{FB75CEEA-A1DE-430E-BEB8-24397E4EF2FB}"/>
                    </a:ext>
                  </a:extLst>
                </p14:cNvPr>
                <p14:cNvContentPartPr/>
                <p14:nvPr/>
              </p14:nvContentPartPr>
              <p14:xfrm>
                <a:off x="5184530" y="1394530"/>
                <a:ext cx="80280" cy="128160"/>
              </p14:xfrm>
            </p:contentPart>
          </mc:Choice>
          <mc:Fallback xmlns="">
            <p:pic>
              <p:nvPicPr>
                <p:cNvPr id="105" name="Encre 104">
                  <a:extLst>
                    <a:ext uri="{FF2B5EF4-FFF2-40B4-BE49-F238E27FC236}">
                      <a16:creationId xmlns:a16="http://schemas.microsoft.com/office/drawing/2014/main" id="{FB75CEEA-A1DE-430E-BEB8-24397E4EF2F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175890" y="1385530"/>
                  <a:ext cx="97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Encre 105">
                  <a:extLst>
                    <a:ext uri="{FF2B5EF4-FFF2-40B4-BE49-F238E27FC236}">
                      <a16:creationId xmlns:a16="http://schemas.microsoft.com/office/drawing/2014/main" id="{13567E6E-07A7-469E-91A0-F620CD2BABD0}"/>
                    </a:ext>
                  </a:extLst>
                </p14:cNvPr>
                <p14:cNvContentPartPr/>
                <p14:nvPr/>
              </p14:nvContentPartPr>
              <p14:xfrm>
                <a:off x="5181290" y="1197250"/>
                <a:ext cx="60480" cy="102960"/>
              </p14:xfrm>
            </p:contentPart>
          </mc:Choice>
          <mc:Fallback xmlns="">
            <p:pic>
              <p:nvPicPr>
                <p:cNvPr id="106" name="Encre 105">
                  <a:extLst>
                    <a:ext uri="{FF2B5EF4-FFF2-40B4-BE49-F238E27FC236}">
                      <a16:creationId xmlns:a16="http://schemas.microsoft.com/office/drawing/2014/main" id="{13567E6E-07A7-469E-91A0-F620CD2BABD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172650" y="1188250"/>
                  <a:ext cx="78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7" name="Encre 106">
                  <a:extLst>
                    <a:ext uri="{FF2B5EF4-FFF2-40B4-BE49-F238E27FC236}">
                      <a16:creationId xmlns:a16="http://schemas.microsoft.com/office/drawing/2014/main" id="{FAE8A7D0-5777-496C-8739-2D0F60DDCB59}"/>
                    </a:ext>
                  </a:extLst>
                </p14:cNvPr>
                <p14:cNvContentPartPr/>
                <p14:nvPr/>
              </p14:nvContentPartPr>
              <p14:xfrm>
                <a:off x="5300450" y="1225330"/>
                <a:ext cx="54720" cy="7200"/>
              </p14:xfrm>
            </p:contentPart>
          </mc:Choice>
          <mc:Fallback xmlns="">
            <p:pic>
              <p:nvPicPr>
                <p:cNvPr id="107" name="Encre 106">
                  <a:extLst>
                    <a:ext uri="{FF2B5EF4-FFF2-40B4-BE49-F238E27FC236}">
                      <a16:creationId xmlns:a16="http://schemas.microsoft.com/office/drawing/2014/main" id="{FAE8A7D0-5777-496C-8739-2D0F60DDCB5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291450" y="1216330"/>
                  <a:ext cx="72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Encre 108">
                  <a:extLst>
                    <a:ext uri="{FF2B5EF4-FFF2-40B4-BE49-F238E27FC236}">
                      <a16:creationId xmlns:a16="http://schemas.microsoft.com/office/drawing/2014/main" id="{AF1E8F38-3B09-4C7A-80D8-4AE7C7FEAB19}"/>
                    </a:ext>
                  </a:extLst>
                </p14:cNvPr>
                <p14:cNvContentPartPr/>
                <p14:nvPr/>
              </p14:nvContentPartPr>
              <p14:xfrm>
                <a:off x="5503850" y="1374730"/>
                <a:ext cx="134280" cy="60840"/>
              </p14:xfrm>
            </p:contentPart>
          </mc:Choice>
          <mc:Fallback xmlns="">
            <p:pic>
              <p:nvPicPr>
                <p:cNvPr id="109" name="Encre 108">
                  <a:extLst>
                    <a:ext uri="{FF2B5EF4-FFF2-40B4-BE49-F238E27FC236}">
                      <a16:creationId xmlns:a16="http://schemas.microsoft.com/office/drawing/2014/main" id="{AF1E8F38-3B09-4C7A-80D8-4AE7C7FEAB1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494850" y="1365730"/>
                  <a:ext cx="151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090AE092-0104-4805-9D9F-F43FA4881B50}"/>
                    </a:ext>
                  </a:extLst>
                </p14:cNvPr>
                <p14:cNvContentPartPr/>
                <p14:nvPr/>
              </p14:nvContentPartPr>
              <p14:xfrm>
                <a:off x="5796170" y="1360690"/>
                <a:ext cx="57960" cy="66960"/>
              </p14:xfrm>
            </p:contentPart>
          </mc:Choice>
          <mc:Fallback xmlns=""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090AE092-0104-4805-9D9F-F43FA4881B5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87170" y="1351690"/>
                  <a:ext cx="75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Encre 110">
                  <a:extLst>
                    <a:ext uri="{FF2B5EF4-FFF2-40B4-BE49-F238E27FC236}">
                      <a16:creationId xmlns:a16="http://schemas.microsoft.com/office/drawing/2014/main" id="{4016AA05-55DC-4486-8FC4-7AF3FB0731BE}"/>
                    </a:ext>
                  </a:extLst>
                </p14:cNvPr>
                <p14:cNvContentPartPr/>
                <p14:nvPr/>
              </p14:nvContentPartPr>
              <p14:xfrm>
                <a:off x="5864930" y="1350250"/>
                <a:ext cx="83520" cy="58680"/>
              </p14:xfrm>
            </p:contentPart>
          </mc:Choice>
          <mc:Fallback xmlns="">
            <p:pic>
              <p:nvPicPr>
                <p:cNvPr id="111" name="Encre 110">
                  <a:extLst>
                    <a:ext uri="{FF2B5EF4-FFF2-40B4-BE49-F238E27FC236}">
                      <a16:creationId xmlns:a16="http://schemas.microsoft.com/office/drawing/2014/main" id="{4016AA05-55DC-4486-8FC4-7AF3FB0731B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856290" y="1341610"/>
                  <a:ext cx="101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974C04FA-624B-4B15-85C6-5F36F2657E8B}"/>
                    </a:ext>
                  </a:extLst>
                </p14:cNvPr>
                <p14:cNvContentPartPr/>
                <p14:nvPr/>
              </p14:nvContentPartPr>
              <p14:xfrm>
                <a:off x="5993450" y="1267810"/>
                <a:ext cx="293040" cy="23544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974C04FA-624B-4B15-85C6-5F36F2657E8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84810" y="1258810"/>
                  <a:ext cx="3106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3" name="Encre 112">
                  <a:extLst>
                    <a:ext uri="{FF2B5EF4-FFF2-40B4-BE49-F238E27FC236}">
                      <a16:creationId xmlns:a16="http://schemas.microsoft.com/office/drawing/2014/main" id="{4A512F60-AF12-45A0-89E1-03B26D2D31CF}"/>
                    </a:ext>
                  </a:extLst>
                </p14:cNvPr>
                <p14:cNvContentPartPr/>
                <p14:nvPr/>
              </p14:nvContentPartPr>
              <p14:xfrm>
                <a:off x="6140330" y="1318930"/>
                <a:ext cx="69480" cy="27360"/>
              </p14:xfrm>
            </p:contentPart>
          </mc:Choice>
          <mc:Fallback xmlns="">
            <p:pic>
              <p:nvPicPr>
                <p:cNvPr id="113" name="Encre 112">
                  <a:extLst>
                    <a:ext uri="{FF2B5EF4-FFF2-40B4-BE49-F238E27FC236}">
                      <a16:creationId xmlns:a16="http://schemas.microsoft.com/office/drawing/2014/main" id="{4A512F60-AF12-45A0-89E1-03B26D2D31C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31330" y="1310290"/>
                  <a:ext cx="87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4" name="Encre 113">
                  <a:extLst>
                    <a:ext uri="{FF2B5EF4-FFF2-40B4-BE49-F238E27FC236}">
                      <a16:creationId xmlns:a16="http://schemas.microsoft.com/office/drawing/2014/main" id="{4E7E269F-BDBB-4491-AA28-8E47D60CDA25}"/>
                    </a:ext>
                  </a:extLst>
                </p14:cNvPr>
                <p14:cNvContentPartPr/>
                <p14:nvPr/>
              </p14:nvContentPartPr>
              <p14:xfrm>
                <a:off x="6250130" y="1206250"/>
                <a:ext cx="74520" cy="71640"/>
              </p14:xfrm>
            </p:contentPart>
          </mc:Choice>
          <mc:Fallback xmlns="">
            <p:pic>
              <p:nvPicPr>
                <p:cNvPr id="114" name="Encre 113">
                  <a:extLst>
                    <a:ext uri="{FF2B5EF4-FFF2-40B4-BE49-F238E27FC236}">
                      <a16:creationId xmlns:a16="http://schemas.microsoft.com/office/drawing/2014/main" id="{4E7E269F-BDBB-4491-AA28-8E47D60CDA2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241130" y="1197610"/>
                  <a:ext cx="92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Encre 114">
                  <a:extLst>
                    <a:ext uri="{FF2B5EF4-FFF2-40B4-BE49-F238E27FC236}">
                      <a16:creationId xmlns:a16="http://schemas.microsoft.com/office/drawing/2014/main" id="{108CD01C-FC9E-413C-B791-08CA69818EDF}"/>
                    </a:ext>
                  </a:extLst>
                </p14:cNvPr>
                <p14:cNvContentPartPr/>
                <p14:nvPr/>
              </p14:nvContentPartPr>
              <p14:xfrm>
                <a:off x="6419690" y="1344850"/>
                <a:ext cx="358200" cy="71280"/>
              </p14:xfrm>
            </p:contentPart>
          </mc:Choice>
          <mc:Fallback xmlns="">
            <p:pic>
              <p:nvPicPr>
                <p:cNvPr id="115" name="Encre 114">
                  <a:extLst>
                    <a:ext uri="{FF2B5EF4-FFF2-40B4-BE49-F238E27FC236}">
                      <a16:creationId xmlns:a16="http://schemas.microsoft.com/office/drawing/2014/main" id="{108CD01C-FC9E-413C-B791-08CA69818ED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410690" y="1336210"/>
                  <a:ext cx="375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6ED06633-7064-4DEA-8ACB-1E34FB6C92CD}"/>
                    </a:ext>
                  </a:extLst>
                </p14:cNvPr>
                <p14:cNvContentPartPr/>
                <p14:nvPr/>
              </p14:nvContentPartPr>
              <p14:xfrm>
                <a:off x="7030250" y="1338370"/>
                <a:ext cx="328680" cy="14832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6ED06633-7064-4DEA-8ACB-1E34FB6C92C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021250" y="1329370"/>
                  <a:ext cx="346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64E14C75-1CBF-4A0A-AA0E-2E928532E987}"/>
                    </a:ext>
                  </a:extLst>
                </p14:cNvPr>
                <p14:cNvContentPartPr/>
                <p14:nvPr/>
              </p14:nvContentPartPr>
              <p14:xfrm>
                <a:off x="7304570" y="1208770"/>
                <a:ext cx="272160" cy="18216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64E14C75-1CBF-4A0A-AA0E-2E928532E98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295570" y="1200130"/>
                  <a:ext cx="289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Encre 118">
                  <a:extLst>
                    <a:ext uri="{FF2B5EF4-FFF2-40B4-BE49-F238E27FC236}">
                      <a16:creationId xmlns:a16="http://schemas.microsoft.com/office/drawing/2014/main" id="{C3F3F719-DE5E-4117-AF01-7D34FDF6930D}"/>
                    </a:ext>
                  </a:extLst>
                </p14:cNvPr>
                <p14:cNvContentPartPr/>
                <p14:nvPr/>
              </p14:nvContentPartPr>
              <p14:xfrm>
                <a:off x="7542170" y="1258090"/>
                <a:ext cx="134640" cy="11880"/>
              </p14:xfrm>
            </p:contentPart>
          </mc:Choice>
          <mc:Fallback xmlns="">
            <p:pic>
              <p:nvPicPr>
                <p:cNvPr id="119" name="Encre 118">
                  <a:extLst>
                    <a:ext uri="{FF2B5EF4-FFF2-40B4-BE49-F238E27FC236}">
                      <a16:creationId xmlns:a16="http://schemas.microsoft.com/office/drawing/2014/main" id="{C3F3F719-DE5E-4117-AF01-7D34FDF6930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533170" y="1249090"/>
                  <a:ext cx="152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Encre 119">
                  <a:extLst>
                    <a:ext uri="{FF2B5EF4-FFF2-40B4-BE49-F238E27FC236}">
                      <a16:creationId xmlns:a16="http://schemas.microsoft.com/office/drawing/2014/main" id="{C53F36E6-CFBB-4AF9-AEF2-C964F732100C}"/>
                    </a:ext>
                  </a:extLst>
                </p14:cNvPr>
                <p14:cNvContentPartPr/>
                <p14:nvPr/>
              </p14:nvContentPartPr>
              <p14:xfrm>
                <a:off x="7608770" y="1300930"/>
                <a:ext cx="429480" cy="84600"/>
              </p14:xfrm>
            </p:contentPart>
          </mc:Choice>
          <mc:Fallback xmlns="">
            <p:pic>
              <p:nvPicPr>
                <p:cNvPr id="120" name="Encre 119">
                  <a:extLst>
                    <a:ext uri="{FF2B5EF4-FFF2-40B4-BE49-F238E27FC236}">
                      <a16:creationId xmlns:a16="http://schemas.microsoft.com/office/drawing/2014/main" id="{C53F36E6-CFBB-4AF9-AEF2-C964F732100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600130" y="1291930"/>
                  <a:ext cx="447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Encre 120">
                  <a:extLst>
                    <a:ext uri="{FF2B5EF4-FFF2-40B4-BE49-F238E27FC236}">
                      <a16:creationId xmlns:a16="http://schemas.microsoft.com/office/drawing/2014/main" id="{AC0FB56D-8410-489B-957C-4EF8FC7DA549}"/>
                    </a:ext>
                  </a:extLst>
                </p14:cNvPr>
                <p14:cNvContentPartPr/>
                <p14:nvPr/>
              </p14:nvContentPartPr>
              <p14:xfrm>
                <a:off x="8140490" y="1326850"/>
                <a:ext cx="19440" cy="16200"/>
              </p14:xfrm>
            </p:contentPart>
          </mc:Choice>
          <mc:Fallback xmlns="">
            <p:pic>
              <p:nvPicPr>
                <p:cNvPr id="121" name="Encre 120">
                  <a:extLst>
                    <a:ext uri="{FF2B5EF4-FFF2-40B4-BE49-F238E27FC236}">
                      <a16:creationId xmlns:a16="http://schemas.microsoft.com/office/drawing/2014/main" id="{AC0FB56D-8410-489B-957C-4EF8FC7DA54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31490" y="1318210"/>
                  <a:ext cx="37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9" name="Encre 128">
                  <a:extLst>
                    <a:ext uri="{FF2B5EF4-FFF2-40B4-BE49-F238E27FC236}">
                      <a16:creationId xmlns:a16="http://schemas.microsoft.com/office/drawing/2014/main" id="{B799F343-BD46-446E-B199-1AFC712DB7F3}"/>
                    </a:ext>
                  </a:extLst>
                </p14:cNvPr>
                <p14:cNvContentPartPr/>
                <p14:nvPr/>
              </p14:nvContentPartPr>
              <p14:xfrm>
                <a:off x="4651370" y="1613410"/>
                <a:ext cx="147240" cy="183600"/>
              </p14:xfrm>
            </p:contentPart>
          </mc:Choice>
          <mc:Fallback xmlns="">
            <p:pic>
              <p:nvPicPr>
                <p:cNvPr id="129" name="Encre 128">
                  <a:extLst>
                    <a:ext uri="{FF2B5EF4-FFF2-40B4-BE49-F238E27FC236}">
                      <a16:creationId xmlns:a16="http://schemas.microsoft.com/office/drawing/2014/main" id="{B799F343-BD46-446E-B199-1AFC712DB7F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642730" y="1604770"/>
                  <a:ext cx="164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0" name="Encre 129">
                  <a:extLst>
                    <a:ext uri="{FF2B5EF4-FFF2-40B4-BE49-F238E27FC236}">
                      <a16:creationId xmlns:a16="http://schemas.microsoft.com/office/drawing/2014/main" id="{608FA6C7-6A04-4AD3-A2C9-B98F469DBAFD}"/>
                    </a:ext>
                  </a:extLst>
                </p14:cNvPr>
                <p14:cNvContentPartPr/>
                <p14:nvPr/>
              </p14:nvContentPartPr>
              <p14:xfrm>
                <a:off x="4755050" y="1561570"/>
                <a:ext cx="14040" cy="6840"/>
              </p14:xfrm>
            </p:contentPart>
          </mc:Choice>
          <mc:Fallback xmlns="">
            <p:pic>
              <p:nvPicPr>
                <p:cNvPr id="130" name="Encre 129">
                  <a:extLst>
                    <a:ext uri="{FF2B5EF4-FFF2-40B4-BE49-F238E27FC236}">
                      <a16:creationId xmlns:a16="http://schemas.microsoft.com/office/drawing/2014/main" id="{608FA6C7-6A04-4AD3-A2C9-B98F469DBAF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746050" y="1552930"/>
                  <a:ext cx="31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1" name="Encre 130">
                  <a:extLst>
                    <a:ext uri="{FF2B5EF4-FFF2-40B4-BE49-F238E27FC236}">
                      <a16:creationId xmlns:a16="http://schemas.microsoft.com/office/drawing/2014/main" id="{48DA1AC7-5AD6-45EC-9BF7-CF26AC5C8822}"/>
                    </a:ext>
                  </a:extLst>
                </p14:cNvPr>
                <p14:cNvContentPartPr/>
                <p14:nvPr/>
              </p14:nvContentPartPr>
              <p14:xfrm>
                <a:off x="4801130" y="1597210"/>
                <a:ext cx="423360" cy="91440"/>
              </p14:xfrm>
            </p:contentPart>
          </mc:Choice>
          <mc:Fallback xmlns="">
            <p:pic>
              <p:nvPicPr>
                <p:cNvPr id="131" name="Encre 130">
                  <a:extLst>
                    <a:ext uri="{FF2B5EF4-FFF2-40B4-BE49-F238E27FC236}">
                      <a16:creationId xmlns:a16="http://schemas.microsoft.com/office/drawing/2014/main" id="{48DA1AC7-5AD6-45EC-9BF7-CF26AC5C882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792130" y="1588570"/>
                  <a:ext cx="441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2" name="Encre 131">
                  <a:extLst>
                    <a:ext uri="{FF2B5EF4-FFF2-40B4-BE49-F238E27FC236}">
                      <a16:creationId xmlns:a16="http://schemas.microsoft.com/office/drawing/2014/main" id="{A98A75BF-682E-46F6-826F-A6403F992ECE}"/>
                    </a:ext>
                  </a:extLst>
                </p14:cNvPr>
                <p14:cNvContentPartPr/>
                <p14:nvPr/>
              </p14:nvContentPartPr>
              <p14:xfrm>
                <a:off x="5108210" y="1536370"/>
                <a:ext cx="66960" cy="33120"/>
              </p14:xfrm>
            </p:contentPart>
          </mc:Choice>
          <mc:Fallback xmlns="">
            <p:pic>
              <p:nvPicPr>
                <p:cNvPr id="132" name="Encre 131">
                  <a:extLst>
                    <a:ext uri="{FF2B5EF4-FFF2-40B4-BE49-F238E27FC236}">
                      <a16:creationId xmlns:a16="http://schemas.microsoft.com/office/drawing/2014/main" id="{A98A75BF-682E-46F6-826F-A6403F992EC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099570" y="1527730"/>
                  <a:ext cx="84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3" name="Encre 132">
                  <a:extLst>
                    <a:ext uri="{FF2B5EF4-FFF2-40B4-BE49-F238E27FC236}">
                      <a16:creationId xmlns:a16="http://schemas.microsoft.com/office/drawing/2014/main" id="{50E6BE52-0EFD-4994-A15A-AC5386D93A7A}"/>
                    </a:ext>
                  </a:extLst>
                </p14:cNvPr>
                <p14:cNvContentPartPr/>
                <p14:nvPr/>
              </p14:nvContentPartPr>
              <p14:xfrm>
                <a:off x="5409170" y="1516570"/>
                <a:ext cx="356760" cy="160920"/>
              </p14:xfrm>
            </p:contentPart>
          </mc:Choice>
          <mc:Fallback xmlns="">
            <p:pic>
              <p:nvPicPr>
                <p:cNvPr id="133" name="Encre 132">
                  <a:extLst>
                    <a:ext uri="{FF2B5EF4-FFF2-40B4-BE49-F238E27FC236}">
                      <a16:creationId xmlns:a16="http://schemas.microsoft.com/office/drawing/2014/main" id="{50E6BE52-0EFD-4994-A15A-AC5386D93A7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400530" y="1507570"/>
                  <a:ext cx="374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4" name="Encre 133">
                  <a:extLst>
                    <a:ext uri="{FF2B5EF4-FFF2-40B4-BE49-F238E27FC236}">
                      <a16:creationId xmlns:a16="http://schemas.microsoft.com/office/drawing/2014/main" id="{B311477F-350B-43D3-9A9B-BC84CA2AC3E4}"/>
                    </a:ext>
                  </a:extLst>
                </p14:cNvPr>
                <p14:cNvContentPartPr/>
                <p14:nvPr/>
              </p14:nvContentPartPr>
              <p14:xfrm>
                <a:off x="5911370" y="1580290"/>
                <a:ext cx="240480" cy="89640"/>
              </p14:xfrm>
            </p:contentPart>
          </mc:Choice>
          <mc:Fallback xmlns="">
            <p:pic>
              <p:nvPicPr>
                <p:cNvPr id="134" name="Encre 133">
                  <a:extLst>
                    <a:ext uri="{FF2B5EF4-FFF2-40B4-BE49-F238E27FC236}">
                      <a16:creationId xmlns:a16="http://schemas.microsoft.com/office/drawing/2014/main" id="{B311477F-350B-43D3-9A9B-BC84CA2AC3E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902730" y="1571650"/>
                  <a:ext cx="258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Encre 134">
                  <a:extLst>
                    <a:ext uri="{FF2B5EF4-FFF2-40B4-BE49-F238E27FC236}">
                      <a16:creationId xmlns:a16="http://schemas.microsoft.com/office/drawing/2014/main" id="{A0D10C7E-EA91-4F2E-A0FC-2310F9438194}"/>
                    </a:ext>
                  </a:extLst>
                </p14:cNvPr>
                <p14:cNvContentPartPr/>
                <p14:nvPr/>
              </p14:nvContentPartPr>
              <p14:xfrm>
                <a:off x="6101450" y="1494610"/>
                <a:ext cx="254160" cy="155880"/>
              </p14:xfrm>
            </p:contentPart>
          </mc:Choice>
          <mc:Fallback xmlns="">
            <p:pic>
              <p:nvPicPr>
                <p:cNvPr id="135" name="Encre 134">
                  <a:extLst>
                    <a:ext uri="{FF2B5EF4-FFF2-40B4-BE49-F238E27FC236}">
                      <a16:creationId xmlns:a16="http://schemas.microsoft.com/office/drawing/2014/main" id="{A0D10C7E-EA91-4F2E-A0FC-2310F943819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092810" y="1485970"/>
                  <a:ext cx="271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6" name="Encre 135">
                  <a:extLst>
                    <a:ext uri="{FF2B5EF4-FFF2-40B4-BE49-F238E27FC236}">
                      <a16:creationId xmlns:a16="http://schemas.microsoft.com/office/drawing/2014/main" id="{BA096220-E8F9-4E05-930D-C03240981AE8}"/>
                    </a:ext>
                  </a:extLst>
                </p14:cNvPr>
                <p14:cNvContentPartPr/>
                <p14:nvPr/>
              </p14:nvContentPartPr>
              <p14:xfrm>
                <a:off x="6064010" y="1512610"/>
                <a:ext cx="81000" cy="24480"/>
              </p14:xfrm>
            </p:contentPart>
          </mc:Choice>
          <mc:Fallback xmlns="">
            <p:pic>
              <p:nvPicPr>
                <p:cNvPr id="136" name="Encre 135">
                  <a:extLst>
                    <a:ext uri="{FF2B5EF4-FFF2-40B4-BE49-F238E27FC236}">
                      <a16:creationId xmlns:a16="http://schemas.microsoft.com/office/drawing/2014/main" id="{BA096220-E8F9-4E05-930D-C03240981AE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055010" y="1503610"/>
                  <a:ext cx="98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7" name="Encre 136">
                  <a:extLst>
                    <a:ext uri="{FF2B5EF4-FFF2-40B4-BE49-F238E27FC236}">
                      <a16:creationId xmlns:a16="http://schemas.microsoft.com/office/drawing/2014/main" id="{A433BBCD-0577-44A0-A9FA-BFEC769025E1}"/>
                    </a:ext>
                  </a:extLst>
                </p14:cNvPr>
                <p14:cNvContentPartPr/>
                <p14:nvPr/>
              </p14:nvContentPartPr>
              <p14:xfrm>
                <a:off x="6610490" y="1498930"/>
                <a:ext cx="326160" cy="176040"/>
              </p14:xfrm>
            </p:contentPart>
          </mc:Choice>
          <mc:Fallback xmlns="">
            <p:pic>
              <p:nvPicPr>
                <p:cNvPr id="137" name="Encre 136">
                  <a:extLst>
                    <a:ext uri="{FF2B5EF4-FFF2-40B4-BE49-F238E27FC236}">
                      <a16:creationId xmlns:a16="http://schemas.microsoft.com/office/drawing/2014/main" id="{A433BBCD-0577-44A0-A9FA-BFEC769025E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601490" y="1490290"/>
                  <a:ext cx="343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8" name="Encre 137">
                  <a:extLst>
                    <a:ext uri="{FF2B5EF4-FFF2-40B4-BE49-F238E27FC236}">
                      <a16:creationId xmlns:a16="http://schemas.microsoft.com/office/drawing/2014/main" id="{3B61F88A-513C-4197-9805-6C0C629F288C}"/>
                    </a:ext>
                  </a:extLst>
                </p14:cNvPr>
                <p14:cNvContentPartPr/>
                <p14:nvPr/>
              </p14:nvContentPartPr>
              <p14:xfrm>
                <a:off x="7149410" y="1495690"/>
                <a:ext cx="775440" cy="194760"/>
              </p14:xfrm>
            </p:contentPart>
          </mc:Choice>
          <mc:Fallback xmlns="">
            <p:pic>
              <p:nvPicPr>
                <p:cNvPr id="138" name="Encre 137">
                  <a:extLst>
                    <a:ext uri="{FF2B5EF4-FFF2-40B4-BE49-F238E27FC236}">
                      <a16:creationId xmlns:a16="http://schemas.microsoft.com/office/drawing/2014/main" id="{3B61F88A-513C-4197-9805-6C0C629F288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40410" y="1487050"/>
                  <a:ext cx="79308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e 164">
            <a:extLst>
              <a:ext uri="{FF2B5EF4-FFF2-40B4-BE49-F238E27FC236}">
                <a16:creationId xmlns:a16="http://schemas.microsoft.com/office/drawing/2014/main" id="{3CC92AF7-E06B-4850-A1E2-3FA2388178BE}"/>
              </a:ext>
            </a:extLst>
          </p:cNvPr>
          <p:cNvGrpSpPr/>
          <p:nvPr/>
        </p:nvGrpSpPr>
        <p:grpSpPr>
          <a:xfrm>
            <a:off x="4450850" y="1885570"/>
            <a:ext cx="2203560" cy="295200"/>
            <a:chOff x="4450850" y="1885570"/>
            <a:chExt cx="220356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1" name="Encre 140">
                  <a:extLst>
                    <a:ext uri="{FF2B5EF4-FFF2-40B4-BE49-F238E27FC236}">
                      <a16:creationId xmlns:a16="http://schemas.microsoft.com/office/drawing/2014/main" id="{0A232551-F8C9-4E61-86F8-53527B5DB96B}"/>
                    </a:ext>
                  </a:extLst>
                </p14:cNvPr>
                <p14:cNvContentPartPr/>
                <p14:nvPr/>
              </p14:nvContentPartPr>
              <p14:xfrm>
                <a:off x="4450850" y="2003290"/>
                <a:ext cx="90000" cy="109080"/>
              </p14:xfrm>
            </p:contentPart>
          </mc:Choice>
          <mc:Fallback xmlns="">
            <p:pic>
              <p:nvPicPr>
                <p:cNvPr id="141" name="Encre 140">
                  <a:extLst>
                    <a:ext uri="{FF2B5EF4-FFF2-40B4-BE49-F238E27FC236}">
                      <a16:creationId xmlns:a16="http://schemas.microsoft.com/office/drawing/2014/main" id="{0A232551-F8C9-4E61-86F8-53527B5DB96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442210" y="1994290"/>
                  <a:ext cx="107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2" name="Encre 141">
                  <a:extLst>
                    <a:ext uri="{FF2B5EF4-FFF2-40B4-BE49-F238E27FC236}">
                      <a16:creationId xmlns:a16="http://schemas.microsoft.com/office/drawing/2014/main" id="{5C016B86-70EE-4D15-8487-2C91358E8C0B}"/>
                    </a:ext>
                  </a:extLst>
                </p14:cNvPr>
                <p14:cNvContentPartPr/>
                <p14:nvPr/>
              </p14:nvContentPartPr>
              <p14:xfrm>
                <a:off x="4641650" y="2018770"/>
                <a:ext cx="13320" cy="96840"/>
              </p14:xfrm>
            </p:contentPart>
          </mc:Choice>
          <mc:Fallback xmlns="">
            <p:pic>
              <p:nvPicPr>
                <p:cNvPr id="142" name="Encre 141">
                  <a:extLst>
                    <a:ext uri="{FF2B5EF4-FFF2-40B4-BE49-F238E27FC236}">
                      <a16:creationId xmlns:a16="http://schemas.microsoft.com/office/drawing/2014/main" id="{5C016B86-70EE-4D15-8487-2C91358E8C0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632650" y="2010130"/>
                  <a:ext cx="30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3" name="Encre 142">
                  <a:extLst>
                    <a:ext uri="{FF2B5EF4-FFF2-40B4-BE49-F238E27FC236}">
                      <a16:creationId xmlns:a16="http://schemas.microsoft.com/office/drawing/2014/main" id="{A402E15E-2F91-431B-B981-B6FAEAD1EAEF}"/>
                    </a:ext>
                  </a:extLst>
                </p14:cNvPr>
                <p14:cNvContentPartPr/>
                <p14:nvPr/>
              </p14:nvContentPartPr>
              <p14:xfrm>
                <a:off x="4692410" y="1978810"/>
                <a:ext cx="26640" cy="121320"/>
              </p14:xfrm>
            </p:contentPart>
          </mc:Choice>
          <mc:Fallback xmlns="">
            <p:pic>
              <p:nvPicPr>
                <p:cNvPr id="143" name="Encre 142">
                  <a:extLst>
                    <a:ext uri="{FF2B5EF4-FFF2-40B4-BE49-F238E27FC236}">
                      <a16:creationId xmlns:a16="http://schemas.microsoft.com/office/drawing/2014/main" id="{A402E15E-2F91-431B-B981-B6FAEAD1EAE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683410" y="1969810"/>
                  <a:ext cx="44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4" name="Encre 143">
                  <a:extLst>
                    <a:ext uri="{FF2B5EF4-FFF2-40B4-BE49-F238E27FC236}">
                      <a16:creationId xmlns:a16="http://schemas.microsoft.com/office/drawing/2014/main" id="{2A3D8273-DF66-479D-867E-E80A6C269DCB}"/>
                    </a:ext>
                  </a:extLst>
                </p14:cNvPr>
                <p14:cNvContentPartPr/>
                <p14:nvPr/>
              </p14:nvContentPartPr>
              <p14:xfrm>
                <a:off x="4652810" y="2051170"/>
                <a:ext cx="77400" cy="25560"/>
              </p14:xfrm>
            </p:contentPart>
          </mc:Choice>
          <mc:Fallback xmlns="">
            <p:pic>
              <p:nvPicPr>
                <p:cNvPr id="144" name="Encre 143">
                  <a:extLst>
                    <a:ext uri="{FF2B5EF4-FFF2-40B4-BE49-F238E27FC236}">
                      <a16:creationId xmlns:a16="http://schemas.microsoft.com/office/drawing/2014/main" id="{2A3D8273-DF66-479D-867E-E80A6C269DC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643810" y="2042530"/>
                  <a:ext cx="95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5" name="Encre 144">
                  <a:extLst>
                    <a:ext uri="{FF2B5EF4-FFF2-40B4-BE49-F238E27FC236}">
                      <a16:creationId xmlns:a16="http://schemas.microsoft.com/office/drawing/2014/main" id="{498AFD2D-6717-48AB-95D8-63DC0870F6A8}"/>
                    </a:ext>
                  </a:extLst>
                </p14:cNvPr>
                <p14:cNvContentPartPr/>
                <p14:nvPr/>
              </p14:nvContentPartPr>
              <p14:xfrm>
                <a:off x="4776650" y="2057650"/>
                <a:ext cx="67680" cy="88560"/>
              </p14:xfrm>
            </p:contentPart>
          </mc:Choice>
          <mc:Fallback xmlns="">
            <p:pic>
              <p:nvPicPr>
                <p:cNvPr id="145" name="Encre 144">
                  <a:extLst>
                    <a:ext uri="{FF2B5EF4-FFF2-40B4-BE49-F238E27FC236}">
                      <a16:creationId xmlns:a16="http://schemas.microsoft.com/office/drawing/2014/main" id="{498AFD2D-6717-48AB-95D8-63DC0870F6A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768010" y="2049010"/>
                  <a:ext cx="85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6" name="Encre 145">
                  <a:extLst>
                    <a:ext uri="{FF2B5EF4-FFF2-40B4-BE49-F238E27FC236}">
                      <a16:creationId xmlns:a16="http://schemas.microsoft.com/office/drawing/2014/main" id="{8D6E7E0B-07B8-4755-889E-F6181F050C4D}"/>
                    </a:ext>
                  </a:extLst>
                </p14:cNvPr>
                <p14:cNvContentPartPr/>
                <p14:nvPr/>
              </p14:nvContentPartPr>
              <p14:xfrm>
                <a:off x="4942970" y="1971610"/>
                <a:ext cx="64440" cy="139320"/>
              </p14:xfrm>
            </p:contentPart>
          </mc:Choice>
          <mc:Fallback xmlns="">
            <p:pic>
              <p:nvPicPr>
                <p:cNvPr id="146" name="Encre 145">
                  <a:extLst>
                    <a:ext uri="{FF2B5EF4-FFF2-40B4-BE49-F238E27FC236}">
                      <a16:creationId xmlns:a16="http://schemas.microsoft.com/office/drawing/2014/main" id="{8D6E7E0B-07B8-4755-889E-F6181F050C4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933970" y="1962970"/>
                  <a:ext cx="82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7" name="Encre 146">
                  <a:extLst>
                    <a:ext uri="{FF2B5EF4-FFF2-40B4-BE49-F238E27FC236}">
                      <a16:creationId xmlns:a16="http://schemas.microsoft.com/office/drawing/2014/main" id="{318C5DE9-A1D0-4B21-9619-16A79490A794}"/>
                    </a:ext>
                  </a:extLst>
                </p14:cNvPr>
                <p14:cNvContentPartPr/>
                <p14:nvPr/>
              </p14:nvContentPartPr>
              <p14:xfrm>
                <a:off x="5049170" y="1942090"/>
                <a:ext cx="114120" cy="137520"/>
              </p14:xfrm>
            </p:contentPart>
          </mc:Choice>
          <mc:Fallback xmlns="">
            <p:pic>
              <p:nvPicPr>
                <p:cNvPr id="147" name="Encre 146">
                  <a:extLst>
                    <a:ext uri="{FF2B5EF4-FFF2-40B4-BE49-F238E27FC236}">
                      <a16:creationId xmlns:a16="http://schemas.microsoft.com/office/drawing/2014/main" id="{318C5DE9-A1D0-4B21-9619-16A79490A79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040170" y="1933090"/>
                  <a:ext cx="131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8" name="Encre 147">
                  <a:extLst>
                    <a:ext uri="{FF2B5EF4-FFF2-40B4-BE49-F238E27FC236}">
                      <a16:creationId xmlns:a16="http://schemas.microsoft.com/office/drawing/2014/main" id="{EFEB86DB-902C-4123-9713-BF47B28B3ACE}"/>
                    </a:ext>
                  </a:extLst>
                </p14:cNvPr>
                <p14:cNvContentPartPr/>
                <p14:nvPr/>
              </p14:nvContentPartPr>
              <p14:xfrm>
                <a:off x="5212250" y="2031730"/>
                <a:ext cx="61920" cy="88200"/>
              </p14:xfrm>
            </p:contentPart>
          </mc:Choice>
          <mc:Fallback xmlns="">
            <p:pic>
              <p:nvPicPr>
                <p:cNvPr id="148" name="Encre 147">
                  <a:extLst>
                    <a:ext uri="{FF2B5EF4-FFF2-40B4-BE49-F238E27FC236}">
                      <a16:creationId xmlns:a16="http://schemas.microsoft.com/office/drawing/2014/main" id="{EFEB86DB-902C-4123-9713-BF47B28B3AC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203610" y="2022730"/>
                  <a:ext cx="79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9" name="Encre 148">
                  <a:extLst>
                    <a:ext uri="{FF2B5EF4-FFF2-40B4-BE49-F238E27FC236}">
                      <a16:creationId xmlns:a16="http://schemas.microsoft.com/office/drawing/2014/main" id="{426DFE36-B600-4013-B757-CBFF09108FF9}"/>
                    </a:ext>
                  </a:extLst>
                </p14:cNvPr>
                <p14:cNvContentPartPr/>
                <p14:nvPr/>
              </p14:nvContentPartPr>
              <p14:xfrm>
                <a:off x="5366690" y="1942810"/>
                <a:ext cx="15480" cy="146880"/>
              </p14:xfrm>
            </p:contentPart>
          </mc:Choice>
          <mc:Fallback xmlns="">
            <p:pic>
              <p:nvPicPr>
                <p:cNvPr id="149" name="Encre 148">
                  <a:extLst>
                    <a:ext uri="{FF2B5EF4-FFF2-40B4-BE49-F238E27FC236}">
                      <a16:creationId xmlns:a16="http://schemas.microsoft.com/office/drawing/2014/main" id="{426DFE36-B600-4013-B757-CBFF09108FF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58050" y="1933810"/>
                  <a:ext cx="33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0" name="Encre 149">
                  <a:extLst>
                    <a:ext uri="{FF2B5EF4-FFF2-40B4-BE49-F238E27FC236}">
                      <a16:creationId xmlns:a16="http://schemas.microsoft.com/office/drawing/2014/main" id="{777817C9-03BB-45CD-9E16-D339FC0B15CD}"/>
                    </a:ext>
                  </a:extLst>
                </p14:cNvPr>
                <p14:cNvContentPartPr/>
                <p14:nvPr/>
              </p14:nvContentPartPr>
              <p14:xfrm>
                <a:off x="5441210" y="1930210"/>
                <a:ext cx="15120" cy="143280"/>
              </p14:xfrm>
            </p:contentPart>
          </mc:Choice>
          <mc:Fallback xmlns="">
            <p:pic>
              <p:nvPicPr>
                <p:cNvPr id="150" name="Encre 149">
                  <a:extLst>
                    <a:ext uri="{FF2B5EF4-FFF2-40B4-BE49-F238E27FC236}">
                      <a16:creationId xmlns:a16="http://schemas.microsoft.com/office/drawing/2014/main" id="{777817C9-03BB-45CD-9E16-D339FC0B15C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432210" y="1921210"/>
                  <a:ext cx="32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1" name="Encre 150">
                  <a:extLst>
                    <a:ext uri="{FF2B5EF4-FFF2-40B4-BE49-F238E27FC236}">
                      <a16:creationId xmlns:a16="http://schemas.microsoft.com/office/drawing/2014/main" id="{37B1574D-FDAC-4936-807D-B06FFE289873}"/>
                    </a:ext>
                  </a:extLst>
                </p14:cNvPr>
                <p14:cNvContentPartPr/>
                <p14:nvPr/>
              </p14:nvContentPartPr>
              <p14:xfrm>
                <a:off x="5374610" y="2002570"/>
                <a:ext cx="139680" cy="29160"/>
              </p14:xfrm>
            </p:contentPart>
          </mc:Choice>
          <mc:Fallback xmlns="">
            <p:pic>
              <p:nvPicPr>
                <p:cNvPr id="151" name="Encre 150">
                  <a:extLst>
                    <a:ext uri="{FF2B5EF4-FFF2-40B4-BE49-F238E27FC236}">
                      <a16:creationId xmlns:a16="http://schemas.microsoft.com/office/drawing/2014/main" id="{37B1574D-FDAC-4936-807D-B06FFE28987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365610" y="1993930"/>
                  <a:ext cx="157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2" name="Encre 151">
                  <a:extLst>
                    <a:ext uri="{FF2B5EF4-FFF2-40B4-BE49-F238E27FC236}">
                      <a16:creationId xmlns:a16="http://schemas.microsoft.com/office/drawing/2014/main" id="{8C28339E-122E-449B-859D-0CCAD59B50FD}"/>
                    </a:ext>
                  </a:extLst>
                </p14:cNvPr>
                <p14:cNvContentPartPr/>
                <p14:nvPr/>
              </p14:nvContentPartPr>
              <p14:xfrm>
                <a:off x="5580530" y="1885570"/>
                <a:ext cx="209880" cy="295200"/>
              </p14:xfrm>
            </p:contentPart>
          </mc:Choice>
          <mc:Fallback xmlns="">
            <p:pic>
              <p:nvPicPr>
                <p:cNvPr id="152" name="Encre 151">
                  <a:extLst>
                    <a:ext uri="{FF2B5EF4-FFF2-40B4-BE49-F238E27FC236}">
                      <a16:creationId xmlns:a16="http://schemas.microsoft.com/office/drawing/2014/main" id="{8C28339E-122E-449B-859D-0CCAD59B50F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71890" y="1876930"/>
                  <a:ext cx="2275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3" name="Encre 152">
                  <a:extLst>
                    <a:ext uri="{FF2B5EF4-FFF2-40B4-BE49-F238E27FC236}">
                      <a16:creationId xmlns:a16="http://schemas.microsoft.com/office/drawing/2014/main" id="{BCCDEBBC-A476-471A-8079-C47B0C40B4B0}"/>
                    </a:ext>
                  </a:extLst>
                </p14:cNvPr>
                <p14:cNvContentPartPr/>
                <p14:nvPr/>
              </p14:nvContentPartPr>
              <p14:xfrm>
                <a:off x="5893010" y="1971250"/>
                <a:ext cx="87120" cy="132480"/>
              </p14:xfrm>
            </p:contentPart>
          </mc:Choice>
          <mc:Fallback xmlns="">
            <p:pic>
              <p:nvPicPr>
                <p:cNvPr id="153" name="Encre 152">
                  <a:extLst>
                    <a:ext uri="{FF2B5EF4-FFF2-40B4-BE49-F238E27FC236}">
                      <a16:creationId xmlns:a16="http://schemas.microsoft.com/office/drawing/2014/main" id="{BCCDEBBC-A476-471A-8079-C47B0C40B4B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884010" y="1962250"/>
                  <a:ext cx="104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4" name="Encre 153">
                  <a:extLst>
                    <a:ext uri="{FF2B5EF4-FFF2-40B4-BE49-F238E27FC236}">
                      <a16:creationId xmlns:a16="http://schemas.microsoft.com/office/drawing/2014/main" id="{DB8C8AFD-53D4-48B7-901F-CA9F4FE27ECF}"/>
                    </a:ext>
                  </a:extLst>
                </p14:cNvPr>
                <p14:cNvContentPartPr/>
                <p14:nvPr/>
              </p14:nvContentPartPr>
              <p14:xfrm>
                <a:off x="6040970" y="1948930"/>
                <a:ext cx="16200" cy="158400"/>
              </p14:xfrm>
            </p:contentPart>
          </mc:Choice>
          <mc:Fallback xmlns="">
            <p:pic>
              <p:nvPicPr>
                <p:cNvPr id="154" name="Encre 153">
                  <a:extLst>
                    <a:ext uri="{FF2B5EF4-FFF2-40B4-BE49-F238E27FC236}">
                      <a16:creationId xmlns:a16="http://schemas.microsoft.com/office/drawing/2014/main" id="{DB8C8AFD-53D4-48B7-901F-CA9F4FE27EC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031970" y="1940290"/>
                  <a:ext cx="33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Encre 154">
                  <a:extLst>
                    <a:ext uri="{FF2B5EF4-FFF2-40B4-BE49-F238E27FC236}">
                      <a16:creationId xmlns:a16="http://schemas.microsoft.com/office/drawing/2014/main" id="{0C8ADB93-BA48-4B24-9FD1-05685E9F132B}"/>
                    </a:ext>
                  </a:extLst>
                </p14:cNvPr>
                <p14:cNvContentPartPr/>
                <p14:nvPr/>
              </p14:nvContentPartPr>
              <p14:xfrm>
                <a:off x="6097130" y="1953970"/>
                <a:ext cx="12240" cy="115560"/>
              </p14:xfrm>
            </p:contentPart>
          </mc:Choice>
          <mc:Fallback xmlns="">
            <p:pic>
              <p:nvPicPr>
                <p:cNvPr id="155" name="Encre 154">
                  <a:extLst>
                    <a:ext uri="{FF2B5EF4-FFF2-40B4-BE49-F238E27FC236}">
                      <a16:creationId xmlns:a16="http://schemas.microsoft.com/office/drawing/2014/main" id="{0C8ADB93-BA48-4B24-9FD1-05685E9F132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088130" y="1944970"/>
                  <a:ext cx="29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Encre 155">
                  <a:extLst>
                    <a:ext uri="{FF2B5EF4-FFF2-40B4-BE49-F238E27FC236}">
                      <a16:creationId xmlns:a16="http://schemas.microsoft.com/office/drawing/2014/main" id="{2696474A-3B91-4790-9DAB-C11D64C5A8F0}"/>
                    </a:ext>
                  </a:extLst>
                </p14:cNvPr>
                <p14:cNvContentPartPr/>
                <p14:nvPr/>
              </p14:nvContentPartPr>
              <p14:xfrm>
                <a:off x="6038810" y="2019850"/>
                <a:ext cx="95040" cy="24840"/>
              </p14:xfrm>
            </p:contentPart>
          </mc:Choice>
          <mc:Fallback xmlns="">
            <p:pic>
              <p:nvPicPr>
                <p:cNvPr id="156" name="Encre 155">
                  <a:extLst>
                    <a:ext uri="{FF2B5EF4-FFF2-40B4-BE49-F238E27FC236}">
                      <a16:creationId xmlns:a16="http://schemas.microsoft.com/office/drawing/2014/main" id="{2696474A-3B91-4790-9DAB-C11D64C5A8F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029810" y="2011210"/>
                  <a:ext cx="112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7" name="Encre 156">
                  <a:extLst>
                    <a:ext uri="{FF2B5EF4-FFF2-40B4-BE49-F238E27FC236}">
                      <a16:creationId xmlns:a16="http://schemas.microsoft.com/office/drawing/2014/main" id="{B39851B6-2E10-46E6-9641-D250D3576F15}"/>
                    </a:ext>
                  </a:extLst>
                </p14:cNvPr>
                <p14:cNvContentPartPr/>
                <p14:nvPr/>
              </p14:nvContentPartPr>
              <p14:xfrm>
                <a:off x="6171290" y="2040010"/>
                <a:ext cx="65160" cy="78120"/>
              </p14:xfrm>
            </p:contentPart>
          </mc:Choice>
          <mc:Fallback xmlns="">
            <p:pic>
              <p:nvPicPr>
                <p:cNvPr id="157" name="Encre 156">
                  <a:extLst>
                    <a:ext uri="{FF2B5EF4-FFF2-40B4-BE49-F238E27FC236}">
                      <a16:creationId xmlns:a16="http://schemas.microsoft.com/office/drawing/2014/main" id="{B39851B6-2E10-46E6-9641-D250D3576F1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162650" y="2031010"/>
                  <a:ext cx="82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8" name="Encre 157">
                  <a:extLst>
                    <a:ext uri="{FF2B5EF4-FFF2-40B4-BE49-F238E27FC236}">
                      <a16:creationId xmlns:a16="http://schemas.microsoft.com/office/drawing/2014/main" id="{D9148349-F255-412F-9D22-F308B65E7246}"/>
                    </a:ext>
                  </a:extLst>
                </p14:cNvPr>
                <p14:cNvContentPartPr/>
                <p14:nvPr/>
              </p14:nvContentPartPr>
              <p14:xfrm>
                <a:off x="6281090" y="1952170"/>
                <a:ext cx="113400" cy="153720"/>
              </p14:xfrm>
            </p:contentPart>
          </mc:Choice>
          <mc:Fallback xmlns="">
            <p:pic>
              <p:nvPicPr>
                <p:cNvPr id="158" name="Encre 157">
                  <a:extLst>
                    <a:ext uri="{FF2B5EF4-FFF2-40B4-BE49-F238E27FC236}">
                      <a16:creationId xmlns:a16="http://schemas.microsoft.com/office/drawing/2014/main" id="{D9148349-F255-412F-9D22-F308B65E724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272090" y="1943530"/>
                  <a:ext cx="131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9" name="Encre 158">
                  <a:extLst>
                    <a:ext uri="{FF2B5EF4-FFF2-40B4-BE49-F238E27FC236}">
                      <a16:creationId xmlns:a16="http://schemas.microsoft.com/office/drawing/2014/main" id="{51A587C6-FD57-4535-B3EF-E4E8E0B1570D}"/>
                    </a:ext>
                  </a:extLst>
                </p14:cNvPr>
                <p14:cNvContentPartPr/>
                <p14:nvPr/>
              </p14:nvContentPartPr>
              <p14:xfrm>
                <a:off x="6421850" y="1947130"/>
                <a:ext cx="105480" cy="127800"/>
              </p14:xfrm>
            </p:contentPart>
          </mc:Choice>
          <mc:Fallback xmlns="">
            <p:pic>
              <p:nvPicPr>
                <p:cNvPr id="159" name="Encre 158">
                  <a:extLst>
                    <a:ext uri="{FF2B5EF4-FFF2-40B4-BE49-F238E27FC236}">
                      <a16:creationId xmlns:a16="http://schemas.microsoft.com/office/drawing/2014/main" id="{51A587C6-FD57-4535-B3EF-E4E8E0B1570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413210" y="1938490"/>
                  <a:ext cx="123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0" name="Encre 159">
                  <a:extLst>
                    <a:ext uri="{FF2B5EF4-FFF2-40B4-BE49-F238E27FC236}">
                      <a16:creationId xmlns:a16="http://schemas.microsoft.com/office/drawing/2014/main" id="{F5478919-458F-45E0-A6E4-F27C47EB0366}"/>
                    </a:ext>
                  </a:extLst>
                </p14:cNvPr>
                <p14:cNvContentPartPr/>
                <p14:nvPr/>
              </p14:nvContentPartPr>
              <p14:xfrm>
                <a:off x="6595010" y="2038210"/>
                <a:ext cx="46080" cy="106560"/>
              </p14:xfrm>
            </p:contentPart>
          </mc:Choice>
          <mc:Fallback xmlns="">
            <p:pic>
              <p:nvPicPr>
                <p:cNvPr id="160" name="Encre 159">
                  <a:extLst>
                    <a:ext uri="{FF2B5EF4-FFF2-40B4-BE49-F238E27FC236}">
                      <a16:creationId xmlns:a16="http://schemas.microsoft.com/office/drawing/2014/main" id="{F5478919-458F-45E0-A6E4-F27C47EB036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586370" y="2029210"/>
                  <a:ext cx="63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1" name="Encre 160">
                  <a:extLst>
                    <a:ext uri="{FF2B5EF4-FFF2-40B4-BE49-F238E27FC236}">
                      <a16:creationId xmlns:a16="http://schemas.microsoft.com/office/drawing/2014/main" id="{FBE54087-F7C6-495C-A3B7-665DDADD2FC2}"/>
                    </a:ext>
                  </a:extLst>
                </p14:cNvPr>
                <p14:cNvContentPartPr/>
                <p14:nvPr/>
              </p14:nvContentPartPr>
              <p14:xfrm>
                <a:off x="6591050" y="1904650"/>
                <a:ext cx="63360" cy="7200"/>
              </p14:xfrm>
            </p:contentPart>
          </mc:Choice>
          <mc:Fallback xmlns="">
            <p:pic>
              <p:nvPicPr>
                <p:cNvPr id="161" name="Encre 160">
                  <a:extLst>
                    <a:ext uri="{FF2B5EF4-FFF2-40B4-BE49-F238E27FC236}">
                      <a16:creationId xmlns:a16="http://schemas.microsoft.com/office/drawing/2014/main" id="{FBE54087-F7C6-495C-A3B7-665DDADD2FC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582410" y="1895650"/>
                  <a:ext cx="810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5C13DC2C-A396-4B11-9CA2-971AD5784E0D}"/>
              </a:ext>
            </a:extLst>
          </p:cNvPr>
          <p:cNvGrpSpPr/>
          <p:nvPr/>
        </p:nvGrpSpPr>
        <p:grpSpPr>
          <a:xfrm>
            <a:off x="7041770" y="1902850"/>
            <a:ext cx="300240" cy="203760"/>
            <a:chOff x="7041770" y="1902850"/>
            <a:chExt cx="30024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2" name="Encre 161">
                  <a:extLst>
                    <a:ext uri="{FF2B5EF4-FFF2-40B4-BE49-F238E27FC236}">
                      <a16:creationId xmlns:a16="http://schemas.microsoft.com/office/drawing/2014/main" id="{14961E2A-9E3A-40AD-9FA3-A925BF0E163B}"/>
                    </a:ext>
                  </a:extLst>
                </p14:cNvPr>
                <p14:cNvContentPartPr/>
                <p14:nvPr/>
              </p14:nvContentPartPr>
              <p14:xfrm>
                <a:off x="7041770" y="1902850"/>
                <a:ext cx="209880" cy="203760"/>
              </p14:xfrm>
            </p:contentPart>
          </mc:Choice>
          <mc:Fallback xmlns="">
            <p:pic>
              <p:nvPicPr>
                <p:cNvPr id="162" name="Encre 161">
                  <a:extLst>
                    <a:ext uri="{FF2B5EF4-FFF2-40B4-BE49-F238E27FC236}">
                      <a16:creationId xmlns:a16="http://schemas.microsoft.com/office/drawing/2014/main" id="{14961E2A-9E3A-40AD-9FA3-A925BF0E163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033130" y="1893850"/>
                  <a:ext cx="227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3" name="Encre 162">
                  <a:extLst>
                    <a:ext uri="{FF2B5EF4-FFF2-40B4-BE49-F238E27FC236}">
                      <a16:creationId xmlns:a16="http://schemas.microsoft.com/office/drawing/2014/main" id="{583022EB-E1ED-4FA4-B463-F08B135A2801}"/>
                    </a:ext>
                  </a:extLst>
                </p14:cNvPr>
                <p14:cNvContentPartPr/>
                <p14:nvPr/>
              </p14:nvContentPartPr>
              <p14:xfrm>
                <a:off x="7156970" y="1982410"/>
                <a:ext cx="185040" cy="43560"/>
              </p14:xfrm>
            </p:contentPart>
          </mc:Choice>
          <mc:Fallback xmlns="">
            <p:pic>
              <p:nvPicPr>
                <p:cNvPr id="163" name="Encre 162">
                  <a:extLst>
                    <a:ext uri="{FF2B5EF4-FFF2-40B4-BE49-F238E27FC236}">
                      <a16:creationId xmlns:a16="http://schemas.microsoft.com/office/drawing/2014/main" id="{583022EB-E1ED-4FA4-B463-F08B135A280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148330" y="1973410"/>
                  <a:ext cx="2026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e 173">
            <a:extLst>
              <a:ext uri="{FF2B5EF4-FFF2-40B4-BE49-F238E27FC236}">
                <a16:creationId xmlns:a16="http://schemas.microsoft.com/office/drawing/2014/main" id="{C74924D6-DD91-4998-9DFE-FD320B76F089}"/>
              </a:ext>
            </a:extLst>
          </p:cNvPr>
          <p:cNvGrpSpPr/>
          <p:nvPr/>
        </p:nvGrpSpPr>
        <p:grpSpPr>
          <a:xfrm>
            <a:off x="7641170" y="1914730"/>
            <a:ext cx="672480" cy="248760"/>
            <a:chOff x="7641170" y="1914730"/>
            <a:chExt cx="67248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6" name="Encre 165">
                  <a:extLst>
                    <a:ext uri="{FF2B5EF4-FFF2-40B4-BE49-F238E27FC236}">
                      <a16:creationId xmlns:a16="http://schemas.microsoft.com/office/drawing/2014/main" id="{C891E242-0CAE-4849-8B5C-CB9AD9FF672E}"/>
                    </a:ext>
                  </a:extLst>
                </p14:cNvPr>
                <p14:cNvContentPartPr/>
                <p14:nvPr/>
              </p14:nvContentPartPr>
              <p14:xfrm>
                <a:off x="7641170" y="1957930"/>
                <a:ext cx="17280" cy="133200"/>
              </p14:xfrm>
            </p:contentPart>
          </mc:Choice>
          <mc:Fallback xmlns="">
            <p:pic>
              <p:nvPicPr>
                <p:cNvPr id="166" name="Encre 165">
                  <a:extLst>
                    <a:ext uri="{FF2B5EF4-FFF2-40B4-BE49-F238E27FC236}">
                      <a16:creationId xmlns:a16="http://schemas.microsoft.com/office/drawing/2014/main" id="{C891E242-0CAE-4849-8B5C-CB9AD9FF672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632170" y="1949290"/>
                  <a:ext cx="34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7" name="Encre 166">
                  <a:extLst>
                    <a:ext uri="{FF2B5EF4-FFF2-40B4-BE49-F238E27FC236}">
                      <a16:creationId xmlns:a16="http://schemas.microsoft.com/office/drawing/2014/main" id="{94E752BE-0F2C-44E1-B6F5-FEEAC8CA80A0}"/>
                    </a:ext>
                  </a:extLst>
                </p14:cNvPr>
                <p14:cNvContentPartPr/>
                <p14:nvPr/>
              </p14:nvContentPartPr>
              <p14:xfrm>
                <a:off x="7713890" y="1942450"/>
                <a:ext cx="15480" cy="142560"/>
              </p14:xfrm>
            </p:contentPart>
          </mc:Choice>
          <mc:Fallback xmlns="">
            <p:pic>
              <p:nvPicPr>
                <p:cNvPr id="167" name="Encre 166">
                  <a:extLst>
                    <a:ext uri="{FF2B5EF4-FFF2-40B4-BE49-F238E27FC236}">
                      <a16:creationId xmlns:a16="http://schemas.microsoft.com/office/drawing/2014/main" id="{94E752BE-0F2C-44E1-B6F5-FEEAC8CA80A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705250" y="1933450"/>
                  <a:ext cx="33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8" name="Encre 167">
                  <a:extLst>
                    <a:ext uri="{FF2B5EF4-FFF2-40B4-BE49-F238E27FC236}">
                      <a16:creationId xmlns:a16="http://schemas.microsoft.com/office/drawing/2014/main" id="{08FCBA31-946B-4F2E-89C5-8272564048AF}"/>
                    </a:ext>
                  </a:extLst>
                </p14:cNvPr>
                <p14:cNvContentPartPr/>
                <p14:nvPr/>
              </p14:nvContentPartPr>
              <p14:xfrm>
                <a:off x="7641170" y="2006890"/>
                <a:ext cx="105480" cy="18720"/>
              </p14:xfrm>
            </p:contentPart>
          </mc:Choice>
          <mc:Fallback xmlns="">
            <p:pic>
              <p:nvPicPr>
                <p:cNvPr id="168" name="Encre 167">
                  <a:extLst>
                    <a:ext uri="{FF2B5EF4-FFF2-40B4-BE49-F238E27FC236}">
                      <a16:creationId xmlns:a16="http://schemas.microsoft.com/office/drawing/2014/main" id="{08FCBA31-946B-4F2E-89C5-8272564048A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632170" y="1998250"/>
                  <a:ext cx="123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9" name="Encre 168">
                  <a:extLst>
                    <a:ext uri="{FF2B5EF4-FFF2-40B4-BE49-F238E27FC236}">
                      <a16:creationId xmlns:a16="http://schemas.microsoft.com/office/drawing/2014/main" id="{E069D9B2-F3E1-4CC3-A62E-037A396766F0}"/>
                    </a:ext>
                  </a:extLst>
                </p14:cNvPr>
                <p14:cNvContentPartPr/>
                <p14:nvPr/>
              </p14:nvContentPartPr>
              <p14:xfrm>
                <a:off x="7824050" y="1950010"/>
                <a:ext cx="175320" cy="156960"/>
              </p14:xfrm>
            </p:contentPart>
          </mc:Choice>
          <mc:Fallback xmlns="">
            <p:pic>
              <p:nvPicPr>
                <p:cNvPr id="169" name="Encre 168">
                  <a:extLst>
                    <a:ext uri="{FF2B5EF4-FFF2-40B4-BE49-F238E27FC236}">
                      <a16:creationId xmlns:a16="http://schemas.microsoft.com/office/drawing/2014/main" id="{E069D9B2-F3E1-4CC3-A62E-037A396766F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815410" y="1941010"/>
                  <a:ext cx="192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0" name="Encre 169">
                  <a:extLst>
                    <a:ext uri="{FF2B5EF4-FFF2-40B4-BE49-F238E27FC236}">
                      <a16:creationId xmlns:a16="http://schemas.microsoft.com/office/drawing/2014/main" id="{875A9358-D3D9-433F-BD8A-AB7B84CE408E}"/>
                    </a:ext>
                  </a:extLst>
                </p14:cNvPr>
                <p14:cNvContentPartPr/>
                <p14:nvPr/>
              </p14:nvContentPartPr>
              <p14:xfrm>
                <a:off x="8015930" y="1954690"/>
                <a:ext cx="138600" cy="141840"/>
              </p14:xfrm>
            </p:contentPart>
          </mc:Choice>
          <mc:Fallback xmlns="">
            <p:pic>
              <p:nvPicPr>
                <p:cNvPr id="170" name="Encre 169">
                  <a:extLst>
                    <a:ext uri="{FF2B5EF4-FFF2-40B4-BE49-F238E27FC236}">
                      <a16:creationId xmlns:a16="http://schemas.microsoft.com/office/drawing/2014/main" id="{875A9358-D3D9-433F-BD8A-AB7B84CE408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07290" y="1946050"/>
                  <a:ext cx="156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1" name="Encre 170">
                  <a:extLst>
                    <a:ext uri="{FF2B5EF4-FFF2-40B4-BE49-F238E27FC236}">
                      <a16:creationId xmlns:a16="http://schemas.microsoft.com/office/drawing/2014/main" id="{CC579512-7216-445E-A601-F81A9964946B}"/>
                    </a:ext>
                  </a:extLst>
                </p14:cNvPr>
                <p14:cNvContentPartPr/>
                <p14:nvPr/>
              </p14:nvContentPartPr>
              <p14:xfrm>
                <a:off x="8235530" y="2052970"/>
                <a:ext cx="54360" cy="110520"/>
              </p14:xfrm>
            </p:contentPart>
          </mc:Choice>
          <mc:Fallback xmlns="">
            <p:pic>
              <p:nvPicPr>
                <p:cNvPr id="171" name="Encre 170">
                  <a:extLst>
                    <a:ext uri="{FF2B5EF4-FFF2-40B4-BE49-F238E27FC236}">
                      <a16:creationId xmlns:a16="http://schemas.microsoft.com/office/drawing/2014/main" id="{CC579512-7216-445E-A601-F81A9964946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26890" y="2043970"/>
                  <a:ext cx="72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2" name="Encre 171">
                  <a:extLst>
                    <a:ext uri="{FF2B5EF4-FFF2-40B4-BE49-F238E27FC236}">
                      <a16:creationId xmlns:a16="http://schemas.microsoft.com/office/drawing/2014/main" id="{C23F5D36-7945-44A4-B629-EBC718EA9F42}"/>
                    </a:ext>
                  </a:extLst>
                </p14:cNvPr>
                <p14:cNvContentPartPr/>
                <p14:nvPr/>
              </p14:nvContentPartPr>
              <p14:xfrm>
                <a:off x="8226530" y="1914730"/>
                <a:ext cx="87120" cy="22320"/>
              </p14:xfrm>
            </p:contentPart>
          </mc:Choice>
          <mc:Fallback xmlns="">
            <p:pic>
              <p:nvPicPr>
                <p:cNvPr id="172" name="Encre 171">
                  <a:extLst>
                    <a:ext uri="{FF2B5EF4-FFF2-40B4-BE49-F238E27FC236}">
                      <a16:creationId xmlns:a16="http://schemas.microsoft.com/office/drawing/2014/main" id="{C23F5D36-7945-44A4-B629-EBC718EA9F4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217890" y="1906090"/>
                  <a:ext cx="1047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e 179">
            <a:extLst>
              <a:ext uri="{FF2B5EF4-FFF2-40B4-BE49-F238E27FC236}">
                <a16:creationId xmlns:a16="http://schemas.microsoft.com/office/drawing/2014/main" id="{680F49C2-8222-46D6-AAD1-DF3806774873}"/>
              </a:ext>
            </a:extLst>
          </p:cNvPr>
          <p:cNvGrpSpPr/>
          <p:nvPr/>
        </p:nvGrpSpPr>
        <p:grpSpPr>
          <a:xfrm>
            <a:off x="8551250" y="1853890"/>
            <a:ext cx="814320" cy="315720"/>
            <a:chOff x="8551250" y="1853890"/>
            <a:chExt cx="81432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3" name="Encre 172">
                  <a:extLst>
                    <a:ext uri="{FF2B5EF4-FFF2-40B4-BE49-F238E27FC236}">
                      <a16:creationId xmlns:a16="http://schemas.microsoft.com/office/drawing/2014/main" id="{769934D2-C8F8-46AC-B493-DBBA466BA0E1}"/>
                    </a:ext>
                  </a:extLst>
                </p14:cNvPr>
                <p14:cNvContentPartPr/>
                <p14:nvPr/>
              </p14:nvContentPartPr>
              <p14:xfrm>
                <a:off x="8551250" y="1892050"/>
                <a:ext cx="129240" cy="254520"/>
              </p14:xfrm>
            </p:contentPart>
          </mc:Choice>
          <mc:Fallback xmlns="">
            <p:pic>
              <p:nvPicPr>
                <p:cNvPr id="173" name="Encre 172">
                  <a:extLst>
                    <a:ext uri="{FF2B5EF4-FFF2-40B4-BE49-F238E27FC236}">
                      <a16:creationId xmlns:a16="http://schemas.microsoft.com/office/drawing/2014/main" id="{769934D2-C8F8-46AC-B493-DBBA466BA0E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542610" y="1883050"/>
                  <a:ext cx="146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5" name="Encre 174">
                  <a:extLst>
                    <a:ext uri="{FF2B5EF4-FFF2-40B4-BE49-F238E27FC236}">
                      <a16:creationId xmlns:a16="http://schemas.microsoft.com/office/drawing/2014/main" id="{B288687E-B437-40DE-BD24-BBCB08363468}"/>
                    </a:ext>
                  </a:extLst>
                </p14:cNvPr>
                <p14:cNvContentPartPr/>
                <p14:nvPr/>
              </p14:nvContentPartPr>
              <p14:xfrm>
                <a:off x="8795690" y="1937050"/>
                <a:ext cx="163800" cy="153000"/>
              </p14:xfrm>
            </p:contentPart>
          </mc:Choice>
          <mc:Fallback xmlns="">
            <p:pic>
              <p:nvPicPr>
                <p:cNvPr id="175" name="Encre 174">
                  <a:extLst>
                    <a:ext uri="{FF2B5EF4-FFF2-40B4-BE49-F238E27FC236}">
                      <a16:creationId xmlns:a16="http://schemas.microsoft.com/office/drawing/2014/main" id="{B288687E-B437-40DE-BD24-BBCB0836346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786690" y="1928410"/>
                  <a:ext cx="181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6" name="Encre 175">
                  <a:extLst>
                    <a:ext uri="{FF2B5EF4-FFF2-40B4-BE49-F238E27FC236}">
                      <a16:creationId xmlns:a16="http://schemas.microsoft.com/office/drawing/2014/main" id="{515E061C-2BB5-4641-B56A-CD0A8EA05B66}"/>
                    </a:ext>
                  </a:extLst>
                </p14:cNvPr>
                <p14:cNvContentPartPr/>
                <p14:nvPr/>
              </p14:nvContentPartPr>
              <p14:xfrm>
                <a:off x="8997650" y="1942450"/>
                <a:ext cx="158040" cy="153720"/>
              </p14:xfrm>
            </p:contentPart>
          </mc:Choice>
          <mc:Fallback xmlns="">
            <p:pic>
              <p:nvPicPr>
                <p:cNvPr id="176" name="Encre 175">
                  <a:extLst>
                    <a:ext uri="{FF2B5EF4-FFF2-40B4-BE49-F238E27FC236}">
                      <a16:creationId xmlns:a16="http://schemas.microsoft.com/office/drawing/2014/main" id="{515E061C-2BB5-4641-B56A-CD0A8EA05B6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988650" y="1933810"/>
                  <a:ext cx="175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7" name="Encre 176">
                  <a:extLst>
                    <a:ext uri="{FF2B5EF4-FFF2-40B4-BE49-F238E27FC236}">
                      <a16:creationId xmlns:a16="http://schemas.microsoft.com/office/drawing/2014/main" id="{FF0AF8E1-AF10-4E91-9995-40B84EB606EA}"/>
                    </a:ext>
                  </a:extLst>
                </p14:cNvPr>
                <p14:cNvContentPartPr/>
                <p14:nvPr/>
              </p14:nvContentPartPr>
              <p14:xfrm>
                <a:off x="9188090" y="2051530"/>
                <a:ext cx="95040" cy="118080"/>
              </p14:xfrm>
            </p:contentPart>
          </mc:Choice>
          <mc:Fallback xmlns="">
            <p:pic>
              <p:nvPicPr>
                <p:cNvPr id="177" name="Encre 176">
                  <a:extLst>
                    <a:ext uri="{FF2B5EF4-FFF2-40B4-BE49-F238E27FC236}">
                      <a16:creationId xmlns:a16="http://schemas.microsoft.com/office/drawing/2014/main" id="{FF0AF8E1-AF10-4E91-9995-40B84EB606E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179450" y="2042890"/>
                  <a:ext cx="112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8" name="Encre 177">
                  <a:extLst>
                    <a:ext uri="{FF2B5EF4-FFF2-40B4-BE49-F238E27FC236}">
                      <a16:creationId xmlns:a16="http://schemas.microsoft.com/office/drawing/2014/main" id="{03D82831-2E78-4268-B9FD-1795FBBEB05A}"/>
                    </a:ext>
                  </a:extLst>
                </p14:cNvPr>
                <p14:cNvContentPartPr/>
                <p14:nvPr/>
              </p14:nvContentPartPr>
              <p14:xfrm>
                <a:off x="9207170" y="1853890"/>
                <a:ext cx="63360" cy="96120"/>
              </p14:xfrm>
            </p:contentPart>
          </mc:Choice>
          <mc:Fallback xmlns="">
            <p:pic>
              <p:nvPicPr>
                <p:cNvPr id="178" name="Encre 177">
                  <a:extLst>
                    <a:ext uri="{FF2B5EF4-FFF2-40B4-BE49-F238E27FC236}">
                      <a16:creationId xmlns:a16="http://schemas.microsoft.com/office/drawing/2014/main" id="{03D82831-2E78-4268-B9FD-1795FBBEB05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198170" y="1845250"/>
                  <a:ext cx="81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9" name="Encre 178">
                  <a:extLst>
                    <a:ext uri="{FF2B5EF4-FFF2-40B4-BE49-F238E27FC236}">
                      <a16:creationId xmlns:a16="http://schemas.microsoft.com/office/drawing/2014/main" id="{2D1E57EC-FC67-44BF-BE76-07C4E49B83A9}"/>
                    </a:ext>
                  </a:extLst>
                </p14:cNvPr>
                <p14:cNvContentPartPr/>
                <p14:nvPr/>
              </p14:nvContentPartPr>
              <p14:xfrm>
                <a:off x="9321650" y="1892050"/>
                <a:ext cx="43920" cy="7200"/>
              </p14:xfrm>
            </p:contentPart>
          </mc:Choice>
          <mc:Fallback xmlns="">
            <p:pic>
              <p:nvPicPr>
                <p:cNvPr id="179" name="Encre 178">
                  <a:extLst>
                    <a:ext uri="{FF2B5EF4-FFF2-40B4-BE49-F238E27FC236}">
                      <a16:creationId xmlns:a16="http://schemas.microsoft.com/office/drawing/2014/main" id="{2D1E57EC-FC67-44BF-BE76-07C4E49B83A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312650" y="1883050"/>
                  <a:ext cx="615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e 214">
            <a:extLst>
              <a:ext uri="{FF2B5EF4-FFF2-40B4-BE49-F238E27FC236}">
                <a16:creationId xmlns:a16="http://schemas.microsoft.com/office/drawing/2014/main" id="{96F92856-255E-40C5-BCE1-184C1FFFA840}"/>
              </a:ext>
            </a:extLst>
          </p:cNvPr>
          <p:cNvGrpSpPr/>
          <p:nvPr/>
        </p:nvGrpSpPr>
        <p:grpSpPr>
          <a:xfrm>
            <a:off x="4233770" y="2396050"/>
            <a:ext cx="5652000" cy="589320"/>
            <a:chOff x="4233770" y="2396050"/>
            <a:chExt cx="565200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1" name="Encre 180">
                  <a:extLst>
                    <a:ext uri="{FF2B5EF4-FFF2-40B4-BE49-F238E27FC236}">
                      <a16:creationId xmlns:a16="http://schemas.microsoft.com/office/drawing/2014/main" id="{064D7857-981B-4C49-9D41-536D030463B6}"/>
                    </a:ext>
                  </a:extLst>
                </p14:cNvPr>
                <p14:cNvContentPartPr/>
                <p14:nvPr/>
              </p14:nvContentPartPr>
              <p14:xfrm>
                <a:off x="4233770" y="2522050"/>
                <a:ext cx="86760" cy="77400"/>
              </p14:xfrm>
            </p:contentPart>
          </mc:Choice>
          <mc:Fallback xmlns="">
            <p:pic>
              <p:nvPicPr>
                <p:cNvPr id="181" name="Encre 180">
                  <a:extLst>
                    <a:ext uri="{FF2B5EF4-FFF2-40B4-BE49-F238E27FC236}">
                      <a16:creationId xmlns:a16="http://schemas.microsoft.com/office/drawing/2014/main" id="{064D7857-981B-4C49-9D41-536D030463B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224770" y="2513410"/>
                  <a:ext cx="104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2" name="Encre 181">
                  <a:extLst>
                    <a:ext uri="{FF2B5EF4-FFF2-40B4-BE49-F238E27FC236}">
                      <a16:creationId xmlns:a16="http://schemas.microsoft.com/office/drawing/2014/main" id="{EE3853D0-D825-474C-823F-9C4D63066AC7}"/>
                    </a:ext>
                  </a:extLst>
                </p14:cNvPr>
                <p14:cNvContentPartPr/>
                <p14:nvPr/>
              </p14:nvContentPartPr>
              <p14:xfrm>
                <a:off x="4368410" y="2411890"/>
                <a:ext cx="76680" cy="273960"/>
              </p14:xfrm>
            </p:contentPart>
          </mc:Choice>
          <mc:Fallback xmlns="">
            <p:pic>
              <p:nvPicPr>
                <p:cNvPr id="182" name="Encre 181">
                  <a:extLst>
                    <a:ext uri="{FF2B5EF4-FFF2-40B4-BE49-F238E27FC236}">
                      <a16:creationId xmlns:a16="http://schemas.microsoft.com/office/drawing/2014/main" id="{EE3853D0-D825-474C-823F-9C4D63066AC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359410" y="2402890"/>
                  <a:ext cx="943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4" name="Encre 183">
                  <a:extLst>
                    <a:ext uri="{FF2B5EF4-FFF2-40B4-BE49-F238E27FC236}">
                      <a16:creationId xmlns:a16="http://schemas.microsoft.com/office/drawing/2014/main" id="{C1284D45-C8D7-47E6-932D-368F70B65089}"/>
                    </a:ext>
                  </a:extLst>
                </p14:cNvPr>
                <p14:cNvContentPartPr/>
                <p14:nvPr/>
              </p14:nvContentPartPr>
              <p14:xfrm>
                <a:off x="4753970" y="2396050"/>
                <a:ext cx="104760" cy="168840"/>
              </p14:xfrm>
            </p:contentPart>
          </mc:Choice>
          <mc:Fallback xmlns="">
            <p:pic>
              <p:nvPicPr>
                <p:cNvPr id="184" name="Encre 183">
                  <a:extLst>
                    <a:ext uri="{FF2B5EF4-FFF2-40B4-BE49-F238E27FC236}">
                      <a16:creationId xmlns:a16="http://schemas.microsoft.com/office/drawing/2014/main" id="{C1284D45-C8D7-47E6-932D-368F70B6508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744970" y="2387050"/>
                  <a:ext cx="122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5" name="Encre 184">
                  <a:extLst>
                    <a:ext uri="{FF2B5EF4-FFF2-40B4-BE49-F238E27FC236}">
                      <a16:creationId xmlns:a16="http://schemas.microsoft.com/office/drawing/2014/main" id="{5A0A61BD-1189-4E8E-8B92-1D42358F06BC}"/>
                    </a:ext>
                  </a:extLst>
                </p14:cNvPr>
                <p14:cNvContentPartPr/>
                <p14:nvPr/>
              </p14:nvContentPartPr>
              <p14:xfrm>
                <a:off x="4890410" y="2524570"/>
                <a:ext cx="177120" cy="56160"/>
              </p14:xfrm>
            </p:contentPart>
          </mc:Choice>
          <mc:Fallback xmlns="">
            <p:pic>
              <p:nvPicPr>
                <p:cNvPr id="185" name="Encre 184">
                  <a:extLst>
                    <a:ext uri="{FF2B5EF4-FFF2-40B4-BE49-F238E27FC236}">
                      <a16:creationId xmlns:a16="http://schemas.microsoft.com/office/drawing/2014/main" id="{5A0A61BD-1189-4E8E-8B92-1D42358F06B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881770" y="2515930"/>
                  <a:ext cx="194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6" name="Encre 185">
                  <a:extLst>
                    <a:ext uri="{FF2B5EF4-FFF2-40B4-BE49-F238E27FC236}">
                      <a16:creationId xmlns:a16="http://schemas.microsoft.com/office/drawing/2014/main" id="{24C6360C-B58D-4555-8541-9C6B6090962F}"/>
                    </a:ext>
                  </a:extLst>
                </p14:cNvPr>
                <p14:cNvContentPartPr/>
                <p14:nvPr/>
              </p14:nvContentPartPr>
              <p14:xfrm>
                <a:off x="5238530" y="2452930"/>
                <a:ext cx="509760" cy="287280"/>
              </p14:xfrm>
            </p:contentPart>
          </mc:Choice>
          <mc:Fallback xmlns="">
            <p:pic>
              <p:nvPicPr>
                <p:cNvPr id="186" name="Encre 185">
                  <a:extLst>
                    <a:ext uri="{FF2B5EF4-FFF2-40B4-BE49-F238E27FC236}">
                      <a16:creationId xmlns:a16="http://schemas.microsoft.com/office/drawing/2014/main" id="{24C6360C-B58D-4555-8541-9C6B6090962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229530" y="2443930"/>
                  <a:ext cx="5274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7" name="Encre 186">
                  <a:extLst>
                    <a:ext uri="{FF2B5EF4-FFF2-40B4-BE49-F238E27FC236}">
                      <a16:creationId xmlns:a16="http://schemas.microsoft.com/office/drawing/2014/main" id="{6780ABEC-3FB1-4465-805B-924C715220DF}"/>
                    </a:ext>
                  </a:extLst>
                </p14:cNvPr>
                <p14:cNvContentPartPr/>
                <p14:nvPr/>
              </p14:nvContentPartPr>
              <p14:xfrm>
                <a:off x="5701490" y="2468770"/>
                <a:ext cx="155520" cy="35280"/>
              </p14:xfrm>
            </p:contentPart>
          </mc:Choice>
          <mc:Fallback xmlns="">
            <p:pic>
              <p:nvPicPr>
                <p:cNvPr id="187" name="Encre 186">
                  <a:extLst>
                    <a:ext uri="{FF2B5EF4-FFF2-40B4-BE49-F238E27FC236}">
                      <a16:creationId xmlns:a16="http://schemas.microsoft.com/office/drawing/2014/main" id="{6780ABEC-3FB1-4465-805B-924C715220D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692490" y="2460130"/>
                  <a:ext cx="173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8" name="Encre 187">
                  <a:extLst>
                    <a:ext uri="{FF2B5EF4-FFF2-40B4-BE49-F238E27FC236}">
                      <a16:creationId xmlns:a16="http://schemas.microsoft.com/office/drawing/2014/main" id="{3427994E-11FB-4E97-83F1-056590D842A0}"/>
                    </a:ext>
                  </a:extLst>
                </p14:cNvPr>
                <p14:cNvContentPartPr/>
                <p14:nvPr/>
              </p14:nvContentPartPr>
              <p14:xfrm>
                <a:off x="5984810" y="2540050"/>
                <a:ext cx="119520" cy="59040"/>
              </p14:xfrm>
            </p:contentPart>
          </mc:Choice>
          <mc:Fallback xmlns="">
            <p:pic>
              <p:nvPicPr>
                <p:cNvPr id="188" name="Encre 187">
                  <a:extLst>
                    <a:ext uri="{FF2B5EF4-FFF2-40B4-BE49-F238E27FC236}">
                      <a16:creationId xmlns:a16="http://schemas.microsoft.com/office/drawing/2014/main" id="{3427994E-11FB-4E97-83F1-056590D842A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976170" y="2531050"/>
                  <a:ext cx="137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9" name="Encre 188">
                  <a:extLst>
                    <a:ext uri="{FF2B5EF4-FFF2-40B4-BE49-F238E27FC236}">
                      <a16:creationId xmlns:a16="http://schemas.microsoft.com/office/drawing/2014/main" id="{F2C519EE-84A5-4B13-98A6-A84AAAF67740}"/>
                    </a:ext>
                  </a:extLst>
                </p14:cNvPr>
                <p14:cNvContentPartPr/>
                <p14:nvPr/>
              </p14:nvContentPartPr>
              <p14:xfrm>
                <a:off x="6088850" y="2400010"/>
                <a:ext cx="89640" cy="82440"/>
              </p14:xfrm>
            </p:contentPart>
          </mc:Choice>
          <mc:Fallback xmlns="">
            <p:pic>
              <p:nvPicPr>
                <p:cNvPr id="189" name="Encre 188">
                  <a:extLst>
                    <a:ext uri="{FF2B5EF4-FFF2-40B4-BE49-F238E27FC236}">
                      <a16:creationId xmlns:a16="http://schemas.microsoft.com/office/drawing/2014/main" id="{F2C519EE-84A5-4B13-98A6-A84AAAF6774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080210" y="2391010"/>
                  <a:ext cx="107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0" name="Encre 189">
                  <a:extLst>
                    <a:ext uri="{FF2B5EF4-FFF2-40B4-BE49-F238E27FC236}">
                      <a16:creationId xmlns:a16="http://schemas.microsoft.com/office/drawing/2014/main" id="{90F0AAC6-06DB-4B32-9E5F-8A6B73A58BF5}"/>
                    </a:ext>
                  </a:extLst>
                </p14:cNvPr>
                <p14:cNvContentPartPr/>
                <p14:nvPr/>
              </p14:nvContentPartPr>
              <p14:xfrm>
                <a:off x="6125210" y="2488930"/>
                <a:ext cx="480600" cy="127080"/>
              </p14:xfrm>
            </p:contentPart>
          </mc:Choice>
          <mc:Fallback xmlns="">
            <p:pic>
              <p:nvPicPr>
                <p:cNvPr id="190" name="Encre 189">
                  <a:extLst>
                    <a:ext uri="{FF2B5EF4-FFF2-40B4-BE49-F238E27FC236}">
                      <a16:creationId xmlns:a16="http://schemas.microsoft.com/office/drawing/2014/main" id="{90F0AAC6-06DB-4B32-9E5F-8A6B73A58BF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116570" y="2479930"/>
                  <a:ext cx="498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1" name="Encre 190">
                  <a:extLst>
                    <a:ext uri="{FF2B5EF4-FFF2-40B4-BE49-F238E27FC236}">
                      <a16:creationId xmlns:a16="http://schemas.microsoft.com/office/drawing/2014/main" id="{C1EC8B15-45F3-4AFB-B209-20954E582A6F}"/>
                    </a:ext>
                  </a:extLst>
                </p14:cNvPr>
                <p14:cNvContentPartPr/>
                <p14:nvPr/>
              </p14:nvContentPartPr>
              <p14:xfrm>
                <a:off x="6438770" y="2419090"/>
                <a:ext cx="25560" cy="12960"/>
              </p14:xfrm>
            </p:contentPart>
          </mc:Choice>
          <mc:Fallback xmlns="">
            <p:pic>
              <p:nvPicPr>
                <p:cNvPr id="191" name="Encre 190">
                  <a:extLst>
                    <a:ext uri="{FF2B5EF4-FFF2-40B4-BE49-F238E27FC236}">
                      <a16:creationId xmlns:a16="http://schemas.microsoft.com/office/drawing/2014/main" id="{C1EC8B15-45F3-4AFB-B209-20954E582A6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429770" y="2410090"/>
                  <a:ext cx="43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2" name="Encre 191">
                  <a:extLst>
                    <a:ext uri="{FF2B5EF4-FFF2-40B4-BE49-F238E27FC236}">
                      <a16:creationId xmlns:a16="http://schemas.microsoft.com/office/drawing/2014/main" id="{9F053255-E7FB-49F1-AF57-85A1201BEA0D}"/>
                    </a:ext>
                  </a:extLst>
                </p14:cNvPr>
                <p14:cNvContentPartPr/>
                <p14:nvPr/>
              </p14:nvContentPartPr>
              <p14:xfrm>
                <a:off x="6806330" y="2551930"/>
                <a:ext cx="416520" cy="64440"/>
              </p14:xfrm>
            </p:contentPart>
          </mc:Choice>
          <mc:Fallback xmlns="">
            <p:pic>
              <p:nvPicPr>
                <p:cNvPr id="192" name="Encre 191">
                  <a:extLst>
                    <a:ext uri="{FF2B5EF4-FFF2-40B4-BE49-F238E27FC236}">
                      <a16:creationId xmlns:a16="http://schemas.microsoft.com/office/drawing/2014/main" id="{9F053255-E7FB-49F1-AF57-85A1201BEA0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97690" y="2543290"/>
                  <a:ext cx="434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3" name="Encre 192">
                  <a:extLst>
                    <a:ext uri="{FF2B5EF4-FFF2-40B4-BE49-F238E27FC236}">
                      <a16:creationId xmlns:a16="http://schemas.microsoft.com/office/drawing/2014/main" id="{FCA5C3C8-C979-42A0-AAB7-559A4CA23B79}"/>
                    </a:ext>
                  </a:extLst>
                </p14:cNvPr>
                <p14:cNvContentPartPr/>
                <p14:nvPr/>
              </p14:nvContentPartPr>
              <p14:xfrm>
                <a:off x="7468730" y="2426290"/>
                <a:ext cx="684360" cy="200160"/>
              </p14:xfrm>
            </p:contentPart>
          </mc:Choice>
          <mc:Fallback xmlns="">
            <p:pic>
              <p:nvPicPr>
                <p:cNvPr id="193" name="Encre 192">
                  <a:extLst>
                    <a:ext uri="{FF2B5EF4-FFF2-40B4-BE49-F238E27FC236}">
                      <a16:creationId xmlns:a16="http://schemas.microsoft.com/office/drawing/2014/main" id="{FCA5C3C8-C979-42A0-AAB7-559A4CA23B7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459730" y="2417290"/>
                  <a:ext cx="702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4" name="Encre 193">
                  <a:extLst>
                    <a:ext uri="{FF2B5EF4-FFF2-40B4-BE49-F238E27FC236}">
                      <a16:creationId xmlns:a16="http://schemas.microsoft.com/office/drawing/2014/main" id="{B1A859A8-ADE1-4CD9-95AF-C20B4C6160B8}"/>
                    </a:ext>
                  </a:extLst>
                </p14:cNvPr>
                <p14:cNvContentPartPr/>
                <p14:nvPr/>
              </p14:nvContentPartPr>
              <p14:xfrm>
                <a:off x="7835210" y="2439250"/>
                <a:ext cx="214560" cy="25200"/>
              </p14:xfrm>
            </p:contentPart>
          </mc:Choice>
          <mc:Fallback xmlns="">
            <p:pic>
              <p:nvPicPr>
                <p:cNvPr id="194" name="Encre 193">
                  <a:extLst>
                    <a:ext uri="{FF2B5EF4-FFF2-40B4-BE49-F238E27FC236}">
                      <a16:creationId xmlns:a16="http://schemas.microsoft.com/office/drawing/2014/main" id="{B1A859A8-ADE1-4CD9-95AF-C20B4C6160B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826210" y="2430250"/>
                  <a:ext cx="232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5" name="Encre 194">
                  <a:extLst>
                    <a:ext uri="{FF2B5EF4-FFF2-40B4-BE49-F238E27FC236}">
                      <a16:creationId xmlns:a16="http://schemas.microsoft.com/office/drawing/2014/main" id="{B5E8FE74-CA90-46D9-9BCC-8C0E1EC4E330}"/>
                    </a:ext>
                  </a:extLst>
                </p14:cNvPr>
                <p14:cNvContentPartPr/>
                <p14:nvPr/>
              </p14:nvContentPartPr>
              <p14:xfrm>
                <a:off x="8452250" y="2527090"/>
                <a:ext cx="146520" cy="68760"/>
              </p14:xfrm>
            </p:contentPart>
          </mc:Choice>
          <mc:Fallback xmlns="">
            <p:pic>
              <p:nvPicPr>
                <p:cNvPr id="195" name="Encre 194">
                  <a:extLst>
                    <a:ext uri="{FF2B5EF4-FFF2-40B4-BE49-F238E27FC236}">
                      <a16:creationId xmlns:a16="http://schemas.microsoft.com/office/drawing/2014/main" id="{B5E8FE74-CA90-46D9-9BCC-8C0E1EC4E33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443250" y="2518090"/>
                  <a:ext cx="164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6" name="Encre 195">
                  <a:extLst>
                    <a:ext uri="{FF2B5EF4-FFF2-40B4-BE49-F238E27FC236}">
                      <a16:creationId xmlns:a16="http://schemas.microsoft.com/office/drawing/2014/main" id="{B068BD18-303E-4700-AD2E-5EBF92B43FF9}"/>
                    </a:ext>
                  </a:extLst>
                </p14:cNvPr>
                <p14:cNvContentPartPr/>
                <p14:nvPr/>
              </p14:nvContentPartPr>
              <p14:xfrm>
                <a:off x="8591210" y="2415850"/>
                <a:ext cx="756000" cy="267480"/>
              </p14:xfrm>
            </p:contentPart>
          </mc:Choice>
          <mc:Fallback xmlns="">
            <p:pic>
              <p:nvPicPr>
                <p:cNvPr id="196" name="Encre 195">
                  <a:extLst>
                    <a:ext uri="{FF2B5EF4-FFF2-40B4-BE49-F238E27FC236}">
                      <a16:creationId xmlns:a16="http://schemas.microsoft.com/office/drawing/2014/main" id="{B068BD18-303E-4700-AD2E-5EBF92B43FF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582210" y="2406850"/>
                  <a:ext cx="773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0" name="Encre 199">
                  <a:extLst>
                    <a:ext uri="{FF2B5EF4-FFF2-40B4-BE49-F238E27FC236}">
                      <a16:creationId xmlns:a16="http://schemas.microsoft.com/office/drawing/2014/main" id="{23999B65-51AC-40DC-B56F-FFADF44A22AF}"/>
                    </a:ext>
                  </a:extLst>
                </p14:cNvPr>
                <p14:cNvContentPartPr/>
                <p14:nvPr/>
              </p14:nvContentPartPr>
              <p14:xfrm>
                <a:off x="4661450" y="2761810"/>
                <a:ext cx="347760" cy="90000"/>
              </p14:xfrm>
            </p:contentPart>
          </mc:Choice>
          <mc:Fallback xmlns="">
            <p:pic>
              <p:nvPicPr>
                <p:cNvPr id="200" name="Encre 199">
                  <a:extLst>
                    <a:ext uri="{FF2B5EF4-FFF2-40B4-BE49-F238E27FC236}">
                      <a16:creationId xmlns:a16="http://schemas.microsoft.com/office/drawing/2014/main" id="{23999B65-51AC-40DC-B56F-FFADF44A22A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652810" y="2753170"/>
                  <a:ext cx="365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1" name="Encre 200">
                  <a:extLst>
                    <a:ext uri="{FF2B5EF4-FFF2-40B4-BE49-F238E27FC236}">
                      <a16:creationId xmlns:a16="http://schemas.microsoft.com/office/drawing/2014/main" id="{91203D66-A4A8-48BC-BA11-9AA986DACCB4}"/>
                    </a:ext>
                  </a:extLst>
                </p14:cNvPr>
                <p14:cNvContentPartPr/>
                <p14:nvPr/>
              </p14:nvContentPartPr>
              <p14:xfrm>
                <a:off x="5448770" y="2749210"/>
                <a:ext cx="14400" cy="128880"/>
              </p14:xfrm>
            </p:contentPart>
          </mc:Choice>
          <mc:Fallback xmlns="">
            <p:pic>
              <p:nvPicPr>
                <p:cNvPr id="201" name="Encre 200">
                  <a:extLst>
                    <a:ext uri="{FF2B5EF4-FFF2-40B4-BE49-F238E27FC236}">
                      <a16:creationId xmlns:a16="http://schemas.microsoft.com/office/drawing/2014/main" id="{91203D66-A4A8-48BC-BA11-9AA986DACCB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440130" y="2740210"/>
                  <a:ext cx="32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2" name="Encre 201">
                  <a:extLst>
                    <a:ext uri="{FF2B5EF4-FFF2-40B4-BE49-F238E27FC236}">
                      <a16:creationId xmlns:a16="http://schemas.microsoft.com/office/drawing/2014/main" id="{4E203929-5AAD-4213-842E-1C8EACBC99E6}"/>
                    </a:ext>
                  </a:extLst>
                </p14:cNvPr>
                <p14:cNvContentPartPr/>
                <p14:nvPr/>
              </p14:nvContentPartPr>
              <p14:xfrm>
                <a:off x="5517530" y="2717530"/>
                <a:ext cx="5760" cy="128160"/>
              </p14:xfrm>
            </p:contentPart>
          </mc:Choice>
          <mc:Fallback xmlns="">
            <p:pic>
              <p:nvPicPr>
                <p:cNvPr id="202" name="Encre 201">
                  <a:extLst>
                    <a:ext uri="{FF2B5EF4-FFF2-40B4-BE49-F238E27FC236}">
                      <a16:creationId xmlns:a16="http://schemas.microsoft.com/office/drawing/2014/main" id="{4E203929-5AAD-4213-842E-1C8EACBC99E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508530" y="2708890"/>
                  <a:ext cx="23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3" name="Encre 202">
                  <a:extLst>
                    <a:ext uri="{FF2B5EF4-FFF2-40B4-BE49-F238E27FC236}">
                      <a16:creationId xmlns:a16="http://schemas.microsoft.com/office/drawing/2014/main" id="{B37D0CF1-5B88-4B9D-82F5-F3BC3F89FDAE}"/>
                    </a:ext>
                  </a:extLst>
                </p14:cNvPr>
                <p14:cNvContentPartPr/>
                <p14:nvPr/>
              </p14:nvContentPartPr>
              <p14:xfrm>
                <a:off x="5448050" y="2736610"/>
                <a:ext cx="289080" cy="115920"/>
              </p14:xfrm>
            </p:contentPart>
          </mc:Choice>
          <mc:Fallback xmlns="">
            <p:pic>
              <p:nvPicPr>
                <p:cNvPr id="203" name="Encre 202">
                  <a:extLst>
                    <a:ext uri="{FF2B5EF4-FFF2-40B4-BE49-F238E27FC236}">
                      <a16:creationId xmlns:a16="http://schemas.microsoft.com/office/drawing/2014/main" id="{B37D0CF1-5B88-4B9D-82F5-F3BC3F89FDA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439050" y="2727610"/>
                  <a:ext cx="306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4" name="Encre 203">
                  <a:extLst>
                    <a:ext uri="{FF2B5EF4-FFF2-40B4-BE49-F238E27FC236}">
                      <a16:creationId xmlns:a16="http://schemas.microsoft.com/office/drawing/2014/main" id="{A43601CD-556C-400E-944A-54B90E7D1EF3}"/>
                    </a:ext>
                  </a:extLst>
                </p14:cNvPr>
                <p14:cNvContentPartPr/>
                <p14:nvPr/>
              </p14:nvContentPartPr>
              <p14:xfrm>
                <a:off x="5809490" y="2722930"/>
                <a:ext cx="105480" cy="120240"/>
              </p14:xfrm>
            </p:contentPart>
          </mc:Choice>
          <mc:Fallback xmlns="">
            <p:pic>
              <p:nvPicPr>
                <p:cNvPr id="204" name="Encre 203">
                  <a:extLst>
                    <a:ext uri="{FF2B5EF4-FFF2-40B4-BE49-F238E27FC236}">
                      <a16:creationId xmlns:a16="http://schemas.microsoft.com/office/drawing/2014/main" id="{A43601CD-556C-400E-944A-54B90E7D1EF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800490" y="2714290"/>
                  <a:ext cx="123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5" name="Encre 204">
                  <a:extLst>
                    <a:ext uri="{FF2B5EF4-FFF2-40B4-BE49-F238E27FC236}">
                      <a16:creationId xmlns:a16="http://schemas.microsoft.com/office/drawing/2014/main" id="{D44797AC-3483-4B73-A0CD-A1033A4A9F08}"/>
                    </a:ext>
                  </a:extLst>
                </p14:cNvPr>
                <p14:cNvContentPartPr/>
                <p14:nvPr/>
              </p14:nvContentPartPr>
              <p14:xfrm>
                <a:off x="5994530" y="2787370"/>
                <a:ext cx="63360" cy="131400"/>
              </p14:xfrm>
            </p:contentPart>
          </mc:Choice>
          <mc:Fallback xmlns="">
            <p:pic>
              <p:nvPicPr>
                <p:cNvPr id="205" name="Encre 204">
                  <a:extLst>
                    <a:ext uri="{FF2B5EF4-FFF2-40B4-BE49-F238E27FC236}">
                      <a16:creationId xmlns:a16="http://schemas.microsoft.com/office/drawing/2014/main" id="{D44797AC-3483-4B73-A0CD-A1033A4A9F0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985890" y="2778370"/>
                  <a:ext cx="81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6" name="Encre 205">
                  <a:extLst>
                    <a:ext uri="{FF2B5EF4-FFF2-40B4-BE49-F238E27FC236}">
                      <a16:creationId xmlns:a16="http://schemas.microsoft.com/office/drawing/2014/main" id="{15F88505-C0EF-446E-AA98-86240F213666}"/>
                    </a:ext>
                  </a:extLst>
                </p14:cNvPr>
                <p14:cNvContentPartPr/>
                <p14:nvPr/>
              </p14:nvContentPartPr>
              <p14:xfrm>
                <a:off x="6006770" y="2704570"/>
                <a:ext cx="75960" cy="7200"/>
              </p14:xfrm>
            </p:contentPart>
          </mc:Choice>
          <mc:Fallback xmlns="">
            <p:pic>
              <p:nvPicPr>
                <p:cNvPr id="206" name="Encre 205">
                  <a:extLst>
                    <a:ext uri="{FF2B5EF4-FFF2-40B4-BE49-F238E27FC236}">
                      <a16:creationId xmlns:a16="http://schemas.microsoft.com/office/drawing/2014/main" id="{15F88505-C0EF-446E-AA98-86240F21366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997770" y="2695570"/>
                  <a:ext cx="93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7" name="Encre 206">
                  <a:extLst>
                    <a:ext uri="{FF2B5EF4-FFF2-40B4-BE49-F238E27FC236}">
                      <a16:creationId xmlns:a16="http://schemas.microsoft.com/office/drawing/2014/main" id="{BCF9A9C7-B425-468E-BABE-5094EFBB4DFF}"/>
                    </a:ext>
                  </a:extLst>
                </p14:cNvPr>
                <p14:cNvContentPartPr/>
                <p14:nvPr/>
              </p14:nvContentPartPr>
              <p14:xfrm>
                <a:off x="6377930" y="2808970"/>
                <a:ext cx="178920" cy="176400"/>
              </p14:xfrm>
            </p:contentPart>
          </mc:Choice>
          <mc:Fallback xmlns="">
            <p:pic>
              <p:nvPicPr>
                <p:cNvPr id="207" name="Encre 206">
                  <a:extLst>
                    <a:ext uri="{FF2B5EF4-FFF2-40B4-BE49-F238E27FC236}">
                      <a16:creationId xmlns:a16="http://schemas.microsoft.com/office/drawing/2014/main" id="{BCF9A9C7-B425-468E-BABE-5094EFBB4DF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368930" y="2800330"/>
                  <a:ext cx="196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8" name="Encre 207">
                  <a:extLst>
                    <a:ext uri="{FF2B5EF4-FFF2-40B4-BE49-F238E27FC236}">
                      <a16:creationId xmlns:a16="http://schemas.microsoft.com/office/drawing/2014/main" id="{E7DB96E2-5470-4A8A-B213-A2C931782331}"/>
                    </a:ext>
                  </a:extLst>
                </p14:cNvPr>
                <p14:cNvContentPartPr/>
                <p14:nvPr/>
              </p14:nvContentPartPr>
              <p14:xfrm>
                <a:off x="6478370" y="2725090"/>
                <a:ext cx="34920" cy="5400"/>
              </p14:xfrm>
            </p:contentPart>
          </mc:Choice>
          <mc:Fallback xmlns="">
            <p:pic>
              <p:nvPicPr>
                <p:cNvPr id="208" name="Encre 207">
                  <a:extLst>
                    <a:ext uri="{FF2B5EF4-FFF2-40B4-BE49-F238E27FC236}">
                      <a16:creationId xmlns:a16="http://schemas.microsoft.com/office/drawing/2014/main" id="{E7DB96E2-5470-4A8A-B213-A2C93178233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469730" y="2716450"/>
                  <a:ext cx="52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9" name="Encre 208">
                  <a:extLst>
                    <a:ext uri="{FF2B5EF4-FFF2-40B4-BE49-F238E27FC236}">
                      <a16:creationId xmlns:a16="http://schemas.microsoft.com/office/drawing/2014/main" id="{77C82E0D-1B18-4BCC-A8B9-C592752BA0C7}"/>
                    </a:ext>
                  </a:extLst>
                </p14:cNvPr>
                <p14:cNvContentPartPr/>
                <p14:nvPr/>
              </p14:nvContentPartPr>
              <p14:xfrm>
                <a:off x="6571970" y="2787010"/>
                <a:ext cx="443520" cy="76680"/>
              </p14:xfrm>
            </p:contentPart>
          </mc:Choice>
          <mc:Fallback xmlns="">
            <p:pic>
              <p:nvPicPr>
                <p:cNvPr id="209" name="Encre 208">
                  <a:extLst>
                    <a:ext uri="{FF2B5EF4-FFF2-40B4-BE49-F238E27FC236}">
                      <a16:creationId xmlns:a16="http://schemas.microsoft.com/office/drawing/2014/main" id="{77C82E0D-1B18-4BCC-A8B9-C592752BA0C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562970" y="2778010"/>
                  <a:ext cx="461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0" name="Encre 209">
                  <a:extLst>
                    <a:ext uri="{FF2B5EF4-FFF2-40B4-BE49-F238E27FC236}">
                      <a16:creationId xmlns:a16="http://schemas.microsoft.com/office/drawing/2014/main" id="{5C8C9922-096F-413E-8A94-637BDFC6C35F}"/>
                    </a:ext>
                  </a:extLst>
                </p14:cNvPr>
                <p14:cNvContentPartPr/>
                <p14:nvPr/>
              </p14:nvContentPartPr>
              <p14:xfrm>
                <a:off x="7222490" y="2721490"/>
                <a:ext cx="358560" cy="161280"/>
              </p14:xfrm>
            </p:contentPart>
          </mc:Choice>
          <mc:Fallback xmlns="">
            <p:pic>
              <p:nvPicPr>
                <p:cNvPr id="210" name="Encre 209">
                  <a:extLst>
                    <a:ext uri="{FF2B5EF4-FFF2-40B4-BE49-F238E27FC236}">
                      <a16:creationId xmlns:a16="http://schemas.microsoft.com/office/drawing/2014/main" id="{5C8C9922-096F-413E-8A94-637BDFC6C35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213490" y="2712850"/>
                  <a:ext cx="376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1" name="Encre 210">
                  <a:extLst>
                    <a:ext uri="{FF2B5EF4-FFF2-40B4-BE49-F238E27FC236}">
                      <a16:creationId xmlns:a16="http://schemas.microsoft.com/office/drawing/2014/main" id="{93D53AB6-6871-4C32-B9A2-8ECD501A8A77}"/>
                    </a:ext>
                  </a:extLst>
                </p14:cNvPr>
                <p14:cNvContentPartPr/>
                <p14:nvPr/>
              </p14:nvContentPartPr>
              <p14:xfrm>
                <a:off x="7743050" y="2700250"/>
                <a:ext cx="645120" cy="201240"/>
              </p14:xfrm>
            </p:contentPart>
          </mc:Choice>
          <mc:Fallback xmlns="">
            <p:pic>
              <p:nvPicPr>
                <p:cNvPr id="211" name="Encre 210">
                  <a:extLst>
                    <a:ext uri="{FF2B5EF4-FFF2-40B4-BE49-F238E27FC236}">
                      <a16:creationId xmlns:a16="http://schemas.microsoft.com/office/drawing/2014/main" id="{93D53AB6-6871-4C32-B9A2-8ECD501A8A7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734410" y="2691250"/>
                  <a:ext cx="662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2" name="Encre 211">
                  <a:extLst>
                    <a:ext uri="{FF2B5EF4-FFF2-40B4-BE49-F238E27FC236}">
                      <a16:creationId xmlns:a16="http://schemas.microsoft.com/office/drawing/2014/main" id="{0B64B575-05C6-46D2-B855-C2F9DB96E9FB}"/>
                    </a:ext>
                  </a:extLst>
                </p14:cNvPr>
                <p14:cNvContentPartPr/>
                <p14:nvPr/>
              </p14:nvContentPartPr>
              <p14:xfrm>
                <a:off x="8013410" y="2720770"/>
                <a:ext cx="114120" cy="28800"/>
              </p14:xfrm>
            </p:contentPart>
          </mc:Choice>
          <mc:Fallback xmlns="">
            <p:pic>
              <p:nvPicPr>
                <p:cNvPr id="212" name="Encre 211">
                  <a:extLst>
                    <a:ext uri="{FF2B5EF4-FFF2-40B4-BE49-F238E27FC236}">
                      <a16:creationId xmlns:a16="http://schemas.microsoft.com/office/drawing/2014/main" id="{0B64B575-05C6-46D2-B855-C2F9DB96E9F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004410" y="2712130"/>
                  <a:ext cx="131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3" name="Encre 212">
                  <a:extLst>
                    <a:ext uri="{FF2B5EF4-FFF2-40B4-BE49-F238E27FC236}">
                      <a16:creationId xmlns:a16="http://schemas.microsoft.com/office/drawing/2014/main" id="{FC4D2246-EC7E-4E71-AA6C-7B8C2B7FA77D}"/>
                    </a:ext>
                  </a:extLst>
                </p14:cNvPr>
                <p14:cNvContentPartPr/>
                <p14:nvPr/>
              </p14:nvContentPartPr>
              <p14:xfrm>
                <a:off x="8717570" y="2720050"/>
                <a:ext cx="329400" cy="168480"/>
              </p14:xfrm>
            </p:contentPart>
          </mc:Choice>
          <mc:Fallback xmlns="">
            <p:pic>
              <p:nvPicPr>
                <p:cNvPr id="213" name="Encre 212">
                  <a:extLst>
                    <a:ext uri="{FF2B5EF4-FFF2-40B4-BE49-F238E27FC236}">
                      <a16:creationId xmlns:a16="http://schemas.microsoft.com/office/drawing/2014/main" id="{FC4D2246-EC7E-4E71-AA6C-7B8C2B7FA77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708570" y="2711050"/>
                  <a:ext cx="347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4" name="Encre 213">
                  <a:extLst>
                    <a:ext uri="{FF2B5EF4-FFF2-40B4-BE49-F238E27FC236}">
                      <a16:creationId xmlns:a16="http://schemas.microsoft.com/office/drawing/2014/main" id="{A8F93B7F-BD53-414A-A042-7989DD55610D}"/>
                    </a:ext>
                  </a:extLst>
                </p14:cNvPr>
                <p14:cNvContentPartPr/>
                <p14:nvPr/>
              </p14:nvContentPartPr>
              <p14:xfrm>
                <a:off x="9264410" y="2660290"/>
                <a:ext cx="621360" cy="185040"/>
              </p14:xfrm>
            </p:contentPart>
          </mc:Choice>
          <mc:Fallback xmlns="">
            <p:pic>
              <p:nvPicPr>
                <p:cNvPr id="214" name="Encre 213">
                  <a:extLst>
                    <a:ext uri="{FF2B5EF4-FFF2-40B4-BE49-F238E27FC236}">
                      <a16:creationId xmlns:a16="http://schemas.microsoft.com/office/drawing/2014/main" id="{A8F93B7F-BD53-414A-A042-7989DD55610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255410" y="2651650"/>
                  <a:ext cx="63900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e 229">
            <a:extLst>
              <a:ext uri="{FF2B5EF4-FFF2-40B4-BE49-F238E27FC236}">
                <a16:creationId xmlns:a16="http://schemas.microsoft.com/office/drawing/2014/main" id="{149F162D-2B67-4E3F-BE18-71DA0D8D34D9}"/>
              </a:ext>
            </a:extLst>
          </p:cNvPr>
          <p:cNvGrpSpPr/>
          <p:nvPr/>
        </p:nvGrpSpPr>
        <p:grpSpPr>
          <a:xfrm>
            <a:off x="4660370" y="3123610"/>
            <a:ext cx="1842120" cy="266760"/>
            <a:chOff x="4660370" y="3123610"/>
            <a:chExt cx="184212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6" name="Encre 215">
                  <a:extLst>
                    <a:ext uri="{FF2B5EF4-FFF2-40B4-BE49-F238E27FC236}">
                      <a16:creationId xmlns:a16="http://schemas.microsoft.com/office/drawing/2014/main" id="{CE028FCA-F572-429D-9110-85EF834AA597}"/>
                    </a:ext>
                  </a:extLst>
                </p14:cNvPr>
                <p14:cNvContentPartPr/>
                <p14:nvPr/>
              </p14:nvContentPartPr>
              <p14:xfrm>
                <a:off x="4660370" y="3184090"/>
                <a:ext cx="19800" cy="141840"/>
              </p14:xfrm>
            </p:contentPart>
          </mc:Choice>
          <mc:Fallback xmlns="">
            <p:pic>
              <p:nvPicPr>
                <p:cNvPr id="216" name="Encre 215">
                  <a:extLst>
                    <a:ext uri="{FF2B5EF4-FFF2-40B4-BE49-F238E27FC236}">
                      <a16:creationId xmlns:a16="http://schemas.microsoft.com/office/drawing/2014/main" id="{CE028FCA-F572-429D-9110-85EF834AA59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651730" y="3175090"/>
                  <a:ext cx="37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7" name="Encre 216">
                  <a:extLst>
                    <a:ext uri="{FF2B5EF4-FFF2-40B4-BE49-F238E27FC236}">
                      <a16:creationId xmlns:a16="http://schemas.microsoft.com/office/drawing/2014/main" id="{87A5A0BE-4D78-4223-B48E-7CD3219016F0}"/>
                    </a:ext>
                  </a:extLst>
                </p14:cNvPr>
                <p14:cNvContentPartPr/>
                <p14:nvPr/>
              </p14:nvContentPartPr>
              <p14:xfrm>
                <a:off x="4744970" y="3155650"/>
                <a:ext cx="18360" cy="172080"/>
              </p14:xfrm>
            </p:contentPart>
          </mc:Choice>
          <mc:Fallback xmlns="">
            <p:pic>
              <p:nvPicPr>
                <p:cNvPr id="217" name="Encre 216">
                  <a:extLst>
                    <a:ext uri="{FF2B5EF4-FFF2-40B4-BE49-F238E27FC236}">
                      <a16:creationId xmlns:a16="http://schemas.microsoft.com/office/drawing/2014/main" id="{87A5A0BE-4D78-4223-B48E-7CD3219016F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736330" y="3147010"/>
                  <a:ext cx="36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8" name="Encre 217">
                  <a:extLst>
                    <a:ext uri="{FF2B5EF4-FFF2-40B4-BE49-F238E27FC236}">
                      <a16:creationId xmlns:a16="http://schemas.microsoft.com/office/drawing/2014/main" id="{48DC4D41-91C2-4668-B63B-99C39C200579}"/>
                    </a:ext>
                  </a:extLst>
                </p14:cNvPr>
                <p14:cNvContentPartPr/>
                <p14:nvPr/>
              </p14:nvContentPartPr>
              <p14:xfrm>
                <a:off x="4671890" y="3250690"/>
                <a:ext cx="96120" cy="360"/>
              </p14:xfrm>
            </p:contentPart>
          </mc:Choice>
          <mc:Fallback xmlns="">
            <p:pic>
              <p:nvPicPr>
                <p:cNvPr id="218" name="Encre 217">
                  <a:extLst>
                    <a:ext uri="{FF2B5EF4-FFF2-40B4-BE49-F238E27FC236}">
                      <a16:creationId xmlns:a16="http://schemas.microsoft.com/office/drawing/2014/main" id="{48DC4D41-91C2-4668-B63B-99C39C20057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662890" y="3242050"/>
                  <a:ext cx="11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9" name="Encre 218">
                  <a:extLst>
                    <a:ext uri="{FF2B5EF4-FFF2-40B4-BE49-F238E27FC236}">
                      <a16:creationId xmlns:a16="http://schemas.microsoft.com/office/drawing/2014/main" id="{E603A838-0C23-41D7-9193-A7047050DC6C}"/>
                    </a:ext>
                  </a:extLst>
                </p14:cNvPr>
                <p14:cNvContentPartPr/>
                <p14:nvPr/>
              </p14:nvContentPartPr>
              <p14:xfrm>
                <a:off x="4829930" y="3265450"/>
                <a:ext cx="104040" cy="93240"/>
              </p14:xfrm>
            </p:contentPart>
          </mc:Choice>
          <mc:Fallback xmlns="">
            <p:pic>
              <p:nvPicPr>
                <p:cNvPr id="219" name="Encre 218">
                  <a:extLst>
                    <a:ext uri="{FF2B5EF4-FFF2-40B4-BE49-F238E27FC236}">
                      <a16:creationId xmlns:a16="http://schemas.microsoft.com/office/drawing/2014/main" id="{E603A838-0C23-41D7-9193-A7047050DC6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820930" y="3256450"/>
                  <a:ext cx="121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0" name="Encre 219">
                  <a:extLst>
                    <a:ext uri="{FF2B5EF4-FFF2-40B4-BE49-F238E27FC236}">
                      <a16:creationId xmlns:a16="http://schemas.microsoft.com/office/drawing/2014/main" id="{7F829BAE-F6EA-48A3-AF2C-4873A69C6FA7}"/>
                    </a:ext>
                  </a:extLst>
                </p14:cNvPr>
                <p14:cNvContentPartPr/>
                <p14:nvPr/>
              </p14:nvContentPartPr>
              <p14:xfrm>
                <a:off x="4976450" y="3174730"/>
                <a:ext cx="135360" cy="158760"/>
              </p14:xfrm>
            </p:contentPart>
          </mc:Choice>
          <mc:Fallback xmlns="">
            <p:pic>
              <p:nvPicPr>
                <p:cNvPr id="220" name="Encre 219">
                  <a:extLst>
                    <a:ext uri="{FF2B5EF4-FFF2-40B4-BE49-F238E27FC236}">
                      <a16:creationId xmlns:a16="http://schemas.microsoft.com/office/drawing/2014/main" id="{7F829BAE-F6EA-48A3-AF2C-4873A69C6FA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967810" y="3166090"/>
                  <a:ext cx="153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1" name="Encre 220">
                  <a:extLst>
                    <a:ext uri="{FF2B5EF4-FFF2-40B4-BE49-F238E27FC236}">
                      <a16:creationId xmlns:a16="http://schemas.microsoft.com/office/drawing/2014/main" id="{58A76DD2-71CC-440F-B776-FC2B3935017F}"/>
                    </a:ext>
                  </a:extLst>
                </p14:cNvPr>
                <p14:cNvContentPartPr/>
                <p14:nvPr/>
              </p14:nvContentPartPr>
              <p14:xfrm>
                <a:off x="5187770" y="3158530"/>
                <a:ext cx="127440" cy="155520"/>
              </p14:xfrm>
            </p:contentPart>
          </mc:Choice>
          <mc:Fallback xmlns="">
            <p:pic>
              <p:nvPicPr>
                <p:cNvPr id="221" name="Encre 220">
                  <a:extLst>
                    <a:ext uri="{FF2B5EF4-FFF2-40B4-BE49-F238E27FC236}">
                      <a16:creationId xmlns:a16="http://schemas.microsoft.com/office/drawing/2014/main" id="{58A76DD2-71CC-440F-B776-FC2B3935017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178770" y="3149530"/>
                  <a:ext cx="145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2" name="Encre 221">
                  <a:extLst>
                    <a:ext uri="{FF2B5EF4-FFF2-40B4-BE49-F238E27FC236}">
                      <a16:creationId xmlns:a16="http://schemas.microsoft.com/office/drawing/2014/main" id="{A3576BA6-2649-477C-916E-4A5E94B09E5B}"/>
                    </a:ext>
                  </a:extLst>
                </p14:cNvPr>
                <p14:cNvContentPartPr/>
                <p14:nvPr/>
              </p14:nvContentPartPr>
              <p14:xfrm>
                <a:off x="5396570" y="3276250"/>
                <a:ext cx="77400" cy="106920"/>
              </p14:xfrm>
            </p:contentPart>
          </mc:Choice>
          <mc:Fallback xmlns="">
            <p:pic>
              <p:nvPicPr>
                <p:cNvPr id="222" name="Encre 221">
                  <a:extLst>
                    <a:ext uri="{FF2B5EF4-FFF2-40B4-BE49-F238E27FC236}">
                      <a16:creationId xmlns:a16="http://schemas.microsoft.com/office/drawing/2014/main" id="{A3576BA6-2649-477C-916E-4A5E94B09E5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387570" y="3267250"/>
                  <a:ext cx="95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3" name="Encre 222">
                  <a:extLst>
                    <a:ext uri="{FF2B5EF4-FFF2-40B4-BE49-F238E27FC236}">
                      <a16:creationId xmlns:a16="http://schemas.microsoft.com/office/drawing/2014/main" id="{0D45FB56-F427-404F-8CD6-B543F9D234E5}"/>
                    </a:ext>
                  </a:extLst>
                </p14:cNvPr>
                <p14:cNvContentPartPr/>
                <p14:nvPr/>
              </p14:nvContentPartPr>
              <p14:xfrm>
                <a:off x="5597450" y="3123610"/>
                <a:ext cx="142920" cy="259560"/>
              </p14:xfrm>
            </p:contentPart>
          </mc:Choice>
          <mc:Fallback xmlns="">
            <p:pic>
              <p:nvPicPr>
                <p:cNvPr id="223" name="Encre 222">
                  <a:extLst>
                    <a:ext uri="{FF2B5EF4-FFF2-40B4-BE49-F238E27FC236}">
                      <a16:creationId xmlns:a16="http://schemas.microsoft.com/office/drawing/2014/main" id="{0D45FB56-F427-404F-8CD6-B543F9D234E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588450" y="3114970"/>
                  <a:ext cx="1605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4" name="Encre 223">
                  <a:extLst>
                    <a:ext uri="{FF2B5EF4-FFF2-40B4-BE49-F238E27FC236}">
                      <a16:creationId xmlns:a16="http://schemas.microsoft.com/office/drawing/2014/main" id="{A7007DE4-7EDE-4031-B1CA-C9B6A829974A}"/>
                    </a:ext>
                  </a:extLst>
                </p14:cNvPr>
                <p14:cNvContentPartPr/>
                <p14:nvPr/>
              </p14:nvContentPartPr>
              <p14:xfrm>
                <a:off x="5914610" y="3193810"/>
                <a:ext cx="9720" cy="145800"/>
              </p14:xfrm>
            </p:contentPart>
          </mc:Choice>
          <mc:Fallback xmlns="">
            <p:pic>
              <p:nvPicPr>
                <p:cNvPr id="224" name="Encre 223">
                  <a:extLst>
                    <a:ext uri="{FF2B5EF4-FFF2-40B4-BE49-F238E27FC236}">
                      <a16:creationId xmlns:a16="http://schemas.microsoft.com/office/drawing/2014/main" id="{A7007DE4-7EDE-4031-B1CA-C9B6A829974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905970" y="3184810"/>
                  <a:ext cx="27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5" name="Encre 224">
                  <a:extLst>
                    <a:ext uri="{FF2B5EF4-FFF2-40B4-BE49-F238E27FC236}">
                      <a16:creationId xmlns:a16="http://schemas.microsoft.com/office/drawing/2014/main" id="{C4F4EA38-DC78-4CEE-A087-21EFA703B8F1}"/>
                    </a:ext>
                  </a:extLst>
                </p14:cNvPr>
                <p14:cNvContentPartPr/>
                <p14:nvPr/>
              </p14:nvContentPartPr>
              <p14:xfrm>
                <a:off x="5987690" y="3174730"/>
                <a:ext cx="18000" cy="145800"/>
              </p14:xfrm>
            </p:contentPart>
          </mc:Choice>
          <mc:Fallback xmlns="">
            <p:pic>
              <p:nvPicPr>
                <p:cNvPr id="225" name="Encre 224">
                  <a:extLst>
                    <a:ext uri="{FF2B5EF4-FFF2-40B4-BE49-F238E27FC236}">
                      <a16:creationId xmlns:a16="http://schemas.microsoft.com/office/drawing/2014/main" id="{C4F4EA38-DC78-4CEE-A087-21EFA703B8F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979050" y="3166090"/>
                  <a:ext cx="35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6" name="Encre 225">
                  <a:extLst>
                    <a:ext uri="{FF2B5EF4-FFF2-40B4-BE49-F238E27FC236}">
                      <a16:creationId xmlns:a16="http://schemas.microsoft.com/office/drawing/2014/main" id="{104EBAF8-0ECD-40B8-9251-D07CEADBD90D}"/>
                    </a:ext>
                  </a:extLst>
                </p14:cNvPr>
                <p14:cNvContentPartPr/>
                <p14:nvPr/>
              </p14:nvContentPartPr>
              <p14:xfrm>
                <a:off x="5924330" y="3193810"/>
                <a:ext cx="281520" cy="122400"/>
              </p14:xfrm>
            </p:contentPart>
          </mc:Choice>
          <mc:Fallback xmlns="">
            <p:pic>
              <p:nvPicPr>
                <p:cNvPr id="226" name="Encre 225">
                  <a:extLst>
                    <a:ext uri="{FF2B5EF4-FFF2-40B4-BE49-F238E27FC236}">
                      <a16:creationId xmlns:a16="http://schemas.microsoft.com/office/drawing/2014/main" id="{104EBAF8-0ECD-40B8-9251-D07CEADBD90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915330" y="3184810"/>
                  <a:ext cx="299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7" name="Encre 226">
                  <a:extLst>
                    <a:ext uri="{FF2B5EF4-FFF2-40B4-BE49-F238E27FC236}">
                      <a16:creationId xmlns:a16="http://schemas.microsoft.com/office/drawing/2014/main" id="{2858EA7A-7719-4DE1-BE95-625B9F379F64}"/>
                    </a:ext>
                  </a:extLst>
                </p14:cNvPr>
                <p14:cNvContentPartPr/>
                <p14:nvPr/>
              </p14:nvContentPartPr>
              <p14:xfrm>
                <a:off x="6215570" y="3224410"/>
                <a:ext cx="128520" cy="116280"/>
              </p14:xfrm>
            </p:contentPart>
          </mc:Choice>
          <mc:Fallback xmlns="">
            <p:pic>
              <p:nvPicPr>
                <p:cNvPr id="227" name="Encre 226">
                  <a:extLst>
                    <a:ext uri="{FF2B5EF4-FFF2-40B4-BE49-F238E27FC236}">
                      <a16:creationId xmlns:a16="http://schemas.microsoft.com/office/drawing/2014/main" id="{2858EA7A-7719-4DE1-BE95-625B9F379F6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206930" y="3215770"/>
                  <a:ext cx="146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8" name="Encre 227">
                  <a:extLst>
                    <a:ext uri="{FF2B5EF4-FFF2-40B4-BE49-F238E27FC236}">
                      <a16:creationId xmlns:a16="http://schemas.microsoft.com/office/drawing/2014/main" id="{CE71EC9D-2789-4573-94AC-22E5AE34E848}"/>
                    </a:ext>
                  </a:extLst>
                </p14:cNvPr>
                <p14:cNvContentPartPr/>
                <p14:nvPr/>
              </p14:nvContentPartPr>
              <p14:xfrm>
                <a:off x="6412490" y="3296410"/>
                <a:ext cx="90000" cy="93960"/>
              </p14:xfrm>
            </p:contentPart>
          </mc:Choice>
          <mc:Fallback xmlns="">
            <p:pic>
              <p:nvPicPr>
                <p:cNvPr id="228" name="Encre 227">
                  <a:extLst>
                    <a:ext uri="{FF2B5EF4-FFF2-40B4-BE49-F238E27FC236}">
                      <a16:creationId xmlns:a16="http://schemas.microsoft.com/office/drawing/2014/main" id="{CE71EC9D-2789-4573-94AC-22E5AE34E84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403490" y="3287410"/>
                  <a:ext cx="107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9" name="Encre 228">
                  <a:extLst>
                    <a:ext uri="{FF2B5EF4-FFF2-40B4-BE49-F238E27FC236}">
                      <a16:creationId xmlns:a16="http://schemas.microsoft.com/office/drawing/2014/main" id="{139EE929-0024-4AF7-AEED-0342A62A5EC1}"/>
                    </a:ext>
                  </a:extLst>
                </p14:cNvPr>
                <p14:cNvContentPartPr/>
                <p14:nvPr/>
              </p14:nvContentPartPr>
              <p14:xfrm>
                <a:off x="6399170" y="3161050"/>
                <a:ext cx="75960" cy="20520"/>
              </p14:xfrm>
            </p:contentPart>
          </mc:Choice>
          <mc:Fallback xmlns="">
            <p:pic>
              <p:nvPicPr>
                <p:cNvPr id="229" name="Encre 228">
                  <a:extLst>
                    <a:ext uri="{FF2B5EF4-FFF2-40B4-BE49-F238E27FC236}">
                      <a16:creationId xmlns:a16="http://schemas.microsoft.com/office/drawing/2014/main" id="{139EE929-0024-4AF7-AEED-0342A62A5EC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390170" y="3152050"/>
                  <a:ext cx="936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e 258">
            <a:extLst>
              <a:ext uri="{FF2B5EF4-FFF2-40B4-BE49-F238E27FC236}">
                <a16:creationId xmlns:a16="http://schemas.microsoft.com/office/drawing/2014/main" id="{C699E1F1-F634-43D0-9E38-A9BDDF741340}"/>
              </a:ext>
            </a:extLst>
          </p:cNvPr>
          <p:cNvGrpSpPr/>
          <p:nvPr/>
        </p:nvGrpSpPr>
        <p:grpSpPr>
          <a:xfrm>
            <a:off x="4192010" y="3517810"/>
            <a:ext cx="226800" cy="360360"/>
            <a:chOff x="4192010" y="3517810"/>
            <a:chExt cx="22680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1" name="Encre 230">
                  <a:extLst>
                    <a:ext uri="{FF2B5EF4-FFF2-40B4-BE49-F238E27FC236}">
                      <a16:creationId xmlns:a16="http://schemas.microsoft.com/office/drawing/2014/main" id="{BAF096F9-2089-480A-872C-95C4CE4006A1}"/>
                    </a:ext>
                  </a:extLst>
                </p14:cNvPr>
                <p14:cNvContentPartPr/>
                <p14:nvPr/>
              </p14:nvContentPartPr>
              <p14:xfrm>
                <a:off x="4192010" y="3583330"/>
                <a:ext cx="110160" cy="239760"/>
              </p14:xfrm>
            </p:contentPart>
          </mc:Choice>
          <mc:Fallback xmlns="">
            <p:pic>
              <p:nvPicPr>
                <p:cNvPr id="231" name="Encre 230">
                  <a:extLst>
                    <a:ext uri="{FF2B5EF4-FFF2-40B4-BE49-F238E27FC236}">
                      <a16:creationId xmlns:a16="http://schemas.microsoft.com/office/drawing/2014/main" id="{BAF096F9-2089-480A-872C-95C4CE4006A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183370" y="3574330"/>
                  <a:ext cx="127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2" name="Encre 231">
                  <a:extLst>
                    <a:ext uri="{FF2B5EF4-FFF2-40B4-BE49-F238E27FC236}">
                      <a16:creationId xmlns:a16="http://schemas.microsoft.com/office/drawing/2014/main" id="{1059A982-6D63-47FF-872C-1E9932FB682D}"/>
                    </a:ext>
                  </a:extLst>
                </p14:cNvPr>
                <p14:cNvContentPartPr/>
                <p14:nvPr/>
              </p14:nvContentPartPr>
              <p14:xfrm>
                <a:off x="4374890" y="3517810"/>
                <a:ext cx="43920" cy="360360"/>
              </p14:xfrm>
            </p:contentPart>
          </mc:Choice>
          <mc:Fallback xmlns="">
            <p:pic>
              <p:nvPicPr>
                <p:cNvPr id="232" name="Encre 231">
                  <a:extLst>
                    <a:ext uri="{FF2B5EF4-FFF2-40B4-BE49-F238E27FC236}">
                      <a16:creationId xmlns:a16="http://schemas.microsoft.com/office/drawing/2014/main" id="{1059A982-6D63-47FF-872C-1E9932FB682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365890" y="3508810"/>
                  <a:ext cx="61560" cy="37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e 257">
            <a:extLst>
              <a:ext uri="{FF2B5EF4-FFF2-40B4-BE49-F238E27FC236}">
                <a16:creationId xmlns:a16="http://schemas.microsoft.com/office/drawing/2014/main" id="{23192997-58EA-46F2-8595-7E17260953C5}"/>
              </a:ext>
            </a:extLst>
          </p:cNvPr>
          <p:cNvGrpSpPr/>
          <p:nvPr/>
        </p:nvGrpSpPr>
        <p:grpSpPr>
          <a:xfrm>
            <a:off x="4654250" y="3600250"/>
            <a:ext cx="809280" cy="305640"/>
            <a:chOff x="4654250" y="3600250"/>
            <a:chExt cx="80928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3" name="Encre 232">
                  <a:extLst>
                    <a:ext uri="{FF2B5EF4-FFF2-40B4-BE49-F238E27FC236}">
                      <a16:creationId xmlns:a16="http://schemas.microsoft.com/office/drawing/2014/main" id="{E71425BD-F7C8-497D-8D21-D5CF515244F1}"/>
                    </a:ext>
                  </a:extLst>
                </p14:cNvPr>
                <p14:cNvContentPartPr/>
                <p14:nvPr/>
              </p14:nvContentPartPr>
              <p14:xfrm>
                <a:off x="4654250" y="3663610"/>
                <a:ext cx="19440" cy="158400"/>
              </p14:xfrm>
            </p:contentPart>
          </mc:Choice>
          <mc:Fallback xmlns="">
            <p:pic>
              <p:nvPicPr>
                <p:cNvPr id="233" name="Encre 232">
                  <a:extLst>
                    <a:ext uri="{FF2B5EF4-FFF2-40B4-BE49-F238E27FC236}">
                      <a16:creationId xmlns:a16="http://schemas.microsoft.com/office/drawing/2014/main" id="{E71425BD-F7C8-497D-8D21-D5CF515244F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645610" y="3654610"/>
                  <a:ext cx="37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4" name="Encre 233">
                  <a:extLst>
                    <a:ext uri="{FF2B5EF4-FFF2-40B4-BE49-F238E27FC236}">
                      <a16:creationId xmlns:a16="http://schemas.microsoft.com/office/drawing/2014/main" id="{BBA6900E-A961-40D4-BA1E-459F63454F0D}"/>
                    </a:ext>
                  </a:extLst>
                </p14:cNvPr>
                <p14:cNvContentPartPr/>
                <p14:nvPr/>
              </p14:nvContentPartPr>
              <p14:xfrm>
                <a:off x="4723010" y="3616810"/>
                <a:ext cx="20520" cy="182520"/>
              </p14:xfrm>
            </p:contentPart>
          </mc:Choice>
          <mc:Fallback xmlns="">
            <p:pic>
              <p:nvPicPr>
                <p:cNvPr id="234" name="Encre 233">
                  <a:extLst>
                    <a:ext uri="{FF2B5EF4-FFF2-40B4-BE49-F238E27FC236}">
                      <a16:creationId xmlns:a16="http://schemas.microsoft.com/office/drawing/2014/main" id="{BBA6900E-A961-40D4-BA1E-459F63454F0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714010" y="3607810"/>
                  <a:ext cx="38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5" name="Encre 234">
                  <a:extLst>
                    <a:ext uri="{FF2B5EF4-FFF2-40B4-BE49-F238E27FC236}">
                      <a16:creationId xmlns:a16="http://schemas.microsoft.com/office/drawing/2014/main" id="{4F7A1DA1-9A48-42CD-93BA-C4CBD407AA91}"/>
                    </a:ext>
                  </a:extLst>
                </p14:cNvPr>
                <p14:cNvContentPartPr/>
                <p14:nvPr/>
              </p14:nvContentPartPr>
              <p14:xfrm>
                <a:off x="4657130" y="3726970"/>
                <a:ext cx="92520" cy="21600"/>
              </p14:xfrm>
            </p:contentPart>
          </mc:Choice>
          <mc:Fallback xmlns="">
            <p:pic>
              <p:nvPicPr>
                <p:cNvPr id="235" name="Encre 234">
                  <a:extLst>
                    <a:ext uri="{FF2B5EF4-FFF2-40B4-BE49-F238E27FC236}">
                      <a16:creationId xmlns:a16="http://schemas.microsoft.com/office/drawing/2014/main" id="{4F7A1DA1-9A48-42CD-93BA-C4CBD407AA9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648130" y="3718330"/>
                  <a:ext cx="110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6" name="Encre 235">
                  <a:extLst>
                    <a:ext uri="{FF2B5EF4-FFF2-40B4-BE49-F238E27FC236}">
                      <a16:creationId xmlns:a16="http://schemas.microsoft.com/office/drawing/2014/main" id="{FA4B792B-0B88-4ED4-BB03-F1A00E30F3BF}"/>
                    </a:ext>
                  </a:extLst>
                </p14:cNvPr>
                <p14:cNvContentPartPr/>
                <p14:nvPr/>
              </p14:nvContentPartPr>
              <p14:xfrm>
                <a:off x="4822370" y="3733450"/>
                <a:ext cx="108360" cy="110160"/>
              </p14:xfrm>
            </p:contentPart>
          </mc:Choice>
          <mc:Fallback xmlns="">
            <p:pic>
              <p:nvPicPr>
                <p:cNvPr id="236" name="Encre 235">
                  <a:extLst>
                    <a:ext uri="{FF2B5EF4-FFF2-40B4-BE49-F238E27FC236}">
                      <a16:creationId xmlns:a16="http://schemas.microsoft.com/office/drawing/2014/main" id="{FA4B792B-0B88-4ED4-BB03-F1A00E30F3B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813730" y="3724810"/>
                  <a:ext cx="126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7" name="Encre 236">
                  <a:extLst>
                    <a:ext uri="{FF2B5EF4-FFF2-40B4-BE49-F238E27FC236}">
                      <a16:creationId xmlns:a16="http://schemas.microsoft.com/office/drawing/2014/main" id="{2E8B09A5-AD46-4037-A189-79F6471DB22E}"/>
                    </a:ext>
                  </a:extLst>
                </p14:cNvPr>
                <p14:cNvContentPartPr/>
                <p14:nvPr/>
              </p14:nvContentPartPr>
              <p14:xfrm>
                <a:off x="5004530" y="3600250"/>
                <a:ext cx="138600" cy="216720"/>
              </p14:xfrm>
            </p:contentPart>
          </mc:Choice>
          <mc:Fallback xmlns="">
            <p:pic>
              <p:nvPicPr>
                <p:cNvPr id="237" name="Encre 236">
                  <a:extLst>
                    <a:ext uri="{FF2B5EF4-FFF2-40B4-BE49-F238E27FC236}">
                      <a16:creationId xmlns:a16="http://schemas.microsoft.com/office/drawing/2014/main" id="{2E8B09A5-AD46-4037-A189-79F6471DB22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995530" y="3591250"/>
                  <a:ext cx="1562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8" name="Encre 237">
                  <a:extLst>
                    <a:ext uri="{FF2B5EF4-FFF2-40B4-BE49-F238E27FC236}">
                      <a16:creationId xmlns:a16="http://schemas.microsoft.com/office/drawing/2014/main" id="{0DCE38A9-09D2-4630-9578-B93840B4138C}"/>
                    </a:ext>
                  </a:extLst>
                </p14:cNvPr>
                <p14:cNvContentPartPr/>
                <p14:nvPr/>
              </p14:nvContentPartPr>
              <p14:xfrm>
                <a:off x="5193890" y="3627970"/>
                <a:ext cx="138240" cy="176400"/>
              </p14:xfrm>
            </p:contentPart>
          </mc:Choice>
          <mc:Fallback xmlns="">
            <p:pic>
              <p:nvPicPr>
                <p:cNvPr id="238" name="Encre 237">
                  <a:extLst>
                    <a:ext uri="{FF2B5EF4-FFF2-40B4-BE49-F238E27FC236}">
                      <a16:creationId xmlns:a16="http://schemas.microsoft.com/office/drawing/2014/main" id="{0DCE38A9-09D2-4630-9578-B93840B4138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185250" y="3618970"/>
                  <a:ext cx="155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9" name="Encre 238">
                  <a:extLst>
                    <a:ext uri="{FF2B5EF4-FFF2-40B4-BE49-F238E27FC236}">
                      <a16:creationId xmlns:a16="http://schemas.microsoft.com/office/drawing/2014/main" id="{10FF4C6B-77CE-47AE-BD47-96A1E3366713}"/>
                    </a:ext>
                  </a:extLst>
                </p14:cNvPr>
                <p14:cNvContentPartPr/>
                <p14:nvPr/>
              </p14:nvContentPartPr>
              <p14:xfrm>
                <a:off x="5411690" y="3721210"/>
                <a:ext cx="51840" cy="184680"/>
              </p14:xfrm>
            </p:contentPart>
          </mc:Choice>
          <mc:Fallback xmlns="">
            <p:pic>
              <p:nvPicPr>
                <p:cNvPr id="239" name="Encre 238">
                  <a:extLst>
                    <a:ext uri="{FF2B5EF4-FFF2-40B4-BE49-F238E27FC236}">
                      <a16:creationId xmlns:a16="http://schemas.microsoft.com/office/drawing/2014/main" id="{10FF4C6B-77CE-47AE-BD47-96A1E336671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403050" y="3712210"/>
                  <a:ext cx="6948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e 256">
            <a:extLst>
              <a:ext uri="{FF2B5EF4-FFF2-40B4-BE49-F238E27FC236}">
                <a16:creationId xmlns:a16="http://schemas.microsoft.com/office/drawing/2014/main" id="{72F05095-4D96-4A72-AD4C-B7F7938A27A1}"/>
              </a:ext>
            </a:extLst>
          </p:cNvPr>
          <p:cNvGrpSpPr/>
          <p:nvPr/>
        </p:nvGrpSpPr>
        <p:grpSpPr>
          <a:xfrm>
            <a:off x="5668370" y="3574690"/>
            <a:ext cx="1543680" cy="351000"/>
            <a:chOff x="5668370" y="3574690"/>
            <a:chExt cx="154368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0" name="Encre 239">
                  <a:extLst>
                    <a:ext uri="{FF2B5EF4-FFF2-40B4-BE49-F238E27FC236}">
                      <a16:creationId xmlns:a16="http://schemas.microsoft.com/office/drawing/2014/main" id="{FED6516C-1F0B-40C5-8A89-52F94261D142}"/>
                    </a:ext>
                  </a:extLst>
                </p14:cNvPr>
                <p14:cNvContentPartPr/>
                <p14:nvPr/>
              </p14:nvContentPartPr>
              <p14:xfrm>
                <a:off x="5668370" y="3635530"/>
                <a:ext cx="408240" cy="290160"/>
              </p14:xfrm>
            </p:contentPart>
          </mc:Choice>
          <mc:Fallback xmlns="">
            <p:pic>
              <p:nvPicPr>
                <p:cNvPr id="240" name="Encre 239">
                  <a:extLst>
                    <a:ext uri="{FF2B5EF4-FFF2-40B4-BE49-F238E27FC236}">
                      <a16:creationId xmlns:a16="http://schemas.microsoft.com/office/drawing/2014/main" id="{FED6516C-1F0B-40C5-8A89-52F94261D14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659730" y="3626530"/>
                  <a:ext cx="4258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1" name="Encre 240">
                  <a:extLst>
                    <a:ext uri="{FF2B5EF4-FFF2-40B4-BE49-F238E27FC236}">
                      <a16:creationId xmlns:a16="http://schemas.microsoft.com/office/drawing/2014/main" id="{F37FDF0E-804F-4FF3-A0B1-58E7F53347BB}"/>
                    </a:ext>
                  </a:extLst>
                </p14:cNvPr>
                <p14:cNvContentPartPr/>
                <p14:nvPr/>
              </p14:nvContentPartPr>
              <p14:xfrm>
                <a:off x="6039530" y="3648490"/>
                <a:ext cx="169920" cy="57600"/>
              </p14:xfrm>
            </p:contentPart>
          </mc:Choice>
          <mc:Fallback xmlns="">
            <p:pic>
              <p:nvPicPr>
                <p:cNvPr id="241" name="Encre 240">
                  <a:extLst>
                    <a:ext uri="{FF2B5EF4-FFF2-40B4-BE49-F238E27FC236}">
                      <a16:creationId xmlns:a16="http://schemas.microsoft.com/office/drawing/2014/main" id="{F37FDF0E-804F-4FF3-A0B1-58E7F53347B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030890" y="3639490"/>
                  <a:ext cx="187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2" name="Encre 241">
                  <a:extLst>
                    <a:ext uri="{FF2B5EF4-FFF2-40B4-BE49-F238E27FC236}">
                      <a16:creationId xmlns:a16="http://schemas.microsoft.com/office/drawing/2014/main" id="{0A99FE66-C343-41EB-BD8F-0CCDAE4BCCFC}"/>
                    </a:ext>
                  </a:extLst>
                </p14:cNvPr>
                <p14:cNvContentPartPr/>
                <p14:nvPr/>
              </p14:nvContentPartPr>
              <p14:xfrm>
                <a:off x="6298730" y="3723010"/>
                <a:ext cx="115560" cy="92160"/>
              </p14:xfrm>
            </p:contentPart>
          </mc:Choice>
          <mc:Fallback xmlns="">
            <p:pic>
              <p:nvPicPr>
                <p:cNvPr id="242" name="Encre 241">
                  <a:extLst>
                    <a:ext uri="{FF2B5EF4-FFF2-40B4-BE49-F238E27FC236}">
                      <a16:creationId xmlns:a16="http://schemas.microsoft.com/office/drawing/2014/main" id="{0A99FE66-C343-41EB-BD8F-0CCDAE4BCCF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289730" y="3714010"/>
                  <a:ext cx="133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3" name="Encre 242">
                  <a:extLst>
                    <a:ext uri="{FF2B5EF4-FFF2-40B4-BE49-F238E27FC236}">
                      <a16:creationId xmlns:a16="http://schemas.microsoft.com/office/drawing/2014/main" id="{357A6B61-53D5-43DA-9F27-9F975A218774}"/>
                    </a:ext>
                  </a:extLst>
                </p14:cNvPr>
                <p14:cNvContentPartPr/>
                <p14:nvPr/>
              </p14:nvContentPartPr>
              <p14:xfrm>
                <a:off x="6483050" y="3618610"/>
                <a:ext cx="46440" cy="108000"/>
              </p14:xfrm>
            </p:contentPart>
          </mc:Choice>
          <mc:Fallback xmlns="">
            <p:pic>
              <p:nvPicPr>
                <p:cNvPr id="243" name="Encre 242">
                  <a:extLst>
                    <a:ext uri="{FF2B5EF4-FFF2-40B4-BE49-F238E27FC236}">
                      <a16:creationId xmlns:a16="http://schemas.microsoft.com/office/drawing/2014/main" id="{357A6B61-53D5-43DA-9F27-9F975A21877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474050" y="3609970"/>
                  <a:ext cx="64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4" name="Encre 243">
                  <a:extLst>
                    <a:ext uri="{FF2B5EF4-FFF2-40B4-BE49-F238E27FC236}">
                      <a16:creationId xmlns:a16="http://schemas.microsoft.com/office/drawing/2014/main" id="{5ADB851F-6598-4EE8-B710-B41C3867DF19}"/>
                    </a:ext>
                  </a:extLst>
                </p14:cNvPr>
                <p14:cNvContentPartPr/>
                <p14:nvPr/>
              </p14:nvContentPartPr>
              <p14:xfrm>
                <a:off x="6527330" y="3733090"/>
                <a:ext cx="186480" cy="76680"/>
              </p14:xfrm>
            </p:contentPart>
          </mc:Choice>
          <mc:Fallback xmlns="">
            <p:pic>
              <p:nvPicPr>
                <p:cNvPr id="244" name="Encre 243">
                  <a:extLst>
                    <a:ext uri="{FF2B5EF4-FFF2-40B4-BE49-F238E27FC236}">
                      <a16:creationId xmlns:a16="http://schemas.microsoft.com/office/drawing/2014/main" id="{5ADB851F-6598-4EE8-B710-B41C3867DF1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518690" y="3724450"/>
                  <a:ext cx="204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5" name="Encre 244">
                  <a:extLst>
                    <a:ext uri="{FF2B5EF4-FFF2-40B4-BE49-F238E27FC236}">
                      <a16:creationId xmlns:a16="http://schemas.microsoft.com/office/drawing/2014/main" id="{9F564489-1977-442C-8327-D3074B5BDEAF}"/>
                    </a:ext>
                  </a:extLst>
                </p14:cNvPr>
                <p14:cNvContentPartPr/>
                <p14:nvPr/>
              </p14:nvContentPartPr>
              <p14:xfrm>
                <a:off x="6730370" y="3683410"/>
                <a:ext cx="481680" cy="110880"/>
              </p14:xfrm>
            </p:contentPart>
          </mc:Choice>
          <mc:Fallback xmlns="">
            <p:pic>
              <p:nvPicPr>
                <p:cNvPr id="245" name="Encre 244">
                  <a:extLst>
                    <a:ext uri="{FF2B5EF4-FFF2-40B4-BE49-F238E27FC236}">
                      <a16:creationId xmlns:a16="http://schemas.microsoft.com/office/drawing/2014/main" id="{9F564489-1977-442C-8327-D3074B5BDEA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721370" y="3674410"/>
                  <a:ext cx="499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6" name="Encre 245">
                  <a:extLst>
                    <a:ext uri="{FF2B5EF4-FFF2-40B4-BE49-F238E27FC236}">
                      <a16:creationId xmlns:a16="http://schemas.microsoft.com/office/drawing/2014/main" id="{F325CAEA-69C8-45F0-98CF-DF5ACAD92BBD}"/>
                    </a:ext>
                  </a:extLst>
                </p14:cNvPr>
                <p14:cNvContentPartPr/>
                <p14:nvPr/>
              </p14:nvContentPartPr>
              <p14:xfrm>
                <a:off x="7027010" y="3581170"/>
                <a:ext cx="40680" cy="19440"/>
              </p14:xfrm>
            </p:contentPart>
          </mc:Choice>
          <mc:Fallback xmlns="">
            <p:pic>
              <p:nvPicPr>
                <p:cNvPr id="246" name="Encre 245">
                  <a:extLst>
                    <a:ext uri="{FF2B5EF4-FFF2-40B4-BE49-F238E27FC236}">
                      <a16:creationId xmlns:a16="http://schemas.microsoft.com/office/drawing/2014/main" id="{F325CAEA-69C8-45F0-98CF-DF5ACAD92BB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018010" y="3572170"/>
                  <a:ext cx="58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7" name="Encre 246">
                  <a:extLst>
                    <a:ext uri="{FF2B5EF4-FFF2-40B4-BE49-F238E27FC236}">
                      <a16:creationId xmlns:a16="http://schemas.microsoft.com/office/drawing/2014/main" id="{083615BD-52E5-4F13-B4FB-0C9523059A5A}"/>
                    </a:ext>
                  </a:extLst>
                </p14:cNvPr>
                <p14:cNvContentPartPr/>
                <p14:nvPr/>
              </p14:nvContentPartPr>
              <p14:xfrm>
                <a:off x="6716330" y="3574690"/>
                <a:ext cx="73440" cy="36720"/>
              </p14:xfrm>
            </p:contentPart>
          </mc:Choice>
          <mc:Fallback xmlns="">
            <p:pic>
              <p:nvPicPr>
                <p:cNvPr id="247" name="Encre 246">
                  <a:extLst>
                    <a:ext uri="{FF2B5EF4-FFF2-40B4-BE49-F238E27FC236}">
                      <a16:creationId xmlns:a16="http://schemas.microsoft.com/office/drawing/2014/main" id="{083615BD-52E5-4F13-B4FB-0C9523059A5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707330" y="3566050"/>
                  <a:ext cx="9108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e 255">
            <a:extLst>
              <a:ext uri="{FF2B5EF4-FFF2-40B4-BE49-F238E27FC236}">
                <a16:creationId xmlns:a16="http://schemas.microsoft.com/office/drawing/2014/main" id="{F7CE8554-E7CF-4BA9-A936-EF7B9BBF51C7}"/>
              </a:ext>
            </a:extLst>
          </p:cNvPr>
          <p:cNvGrpSpPr/>
          <p:nvPr/>
        </p:nvGrpSpPr>
        <p:grpSpPr>
          <a:xfrm>
            <a:off x="7775450" y="3639850"/>
            <a:ext cx="594000" cy="287280"/>
            <a:chOff x="7775450" y="3639850"/>
            <a:chExt cx="59400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8" name="Encre 247">
                  <a:extLst>
                    <a:ext uri="{FF2B5EF4-FFF2-40B4-BE49-F238E27FC236}">
                      <a16:creationId xmlns:a16="http://schemas.microsoft.com/office/drawing/2014/main" id="{71CE469A-0049-4A97-9915-EEC2F6C3B30F}"/>
                    </a:ext>
                  </a:extLst>
                </p14:cNvPr>
                <p14:cNvContentPartPr/>
                <p14:nvPr/>
              </p14:nvContentPartPr>
              <p14:xfrm>
                <a:off x="7790570" y="3663610"/>
                <a:ext cx="13680" cy="157320"/>
              </p14:xfrm>
            </p:contentPart>
          </mc:Choice>
          <mc:Fallback xmlns="">
            <p:pic>
              <p:nvPicPr>
                <p:cNvPr id="248" name="Encre 247">
                  <a:extLst>
                    <a:ext uri="{FF2B5EF4-FFF2-40B4-BE49-F238E27FC236}">
                      <a16:creationId xmlns:a16="http://schemas.microsoft.com/office/drawing/2014/main" id="{71CE469A-0049-4A97-9915-EEC2F6C3B30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781930" y="3654610"/>
                  <a:ext cx="31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9" name="Encre 248">
                  <a:extLst>
                    <a:ext uri="{FF2B5EF4-FFF2-40B4-BE49-F238E27FC236}">
                      <a16:creationId xmlns:a16="http://schemas.microsoft.com/office/drawing/2014/main" id="{9F31A303-1F53-4E45-907D-D020A9DE40AC}"/>
                    </a:ext>
                  </a:extLst>
                </p14:cNvPr>
                <p14:cNvContentPartPr/>
                <p14:nvPr/>
              </p14:nvContentPartPr>
              <p14:xfrm>
                <a:off x="7842050" y="3647770"/>
                <a:ext cx="20160" cy="186840"/>
              </p14:xfrm>
            </p:contentPart>
          </mc:Choice>
          <mc:Fallback xmlns="">
            <p:pic>
              <p:nvPicPr>
                <p:cNvPr id="249" name="Encre 248">
                  <a:extLst>
                    <a:ext uri="{FF2B5EF4-FFF2-40B4-BE49-F238E27FC236}">
                      <a16:creationId xmlns:a16="http://schemas.microsoft.com/office/drawing/2014/main" id="{9F31A303-1F53-4E45-907D-D020A9DE40A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833050" y="3639130"/>
                  <a:ext cx="37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0" name="Encre 249">
                  <a:extLst>
                    <a:ext uri="{FF2B5EF4-FFF2-40B4-BE49-F238E27FC236}">
                      <a16:creationId xmlns:a16="http://schemas.microsoft.com/office/drawing/2014/main" id="{13847DC7-68FB-42EB-8E00-7D376EAD7879}"/>
                    </a:ext>
                  </a:extLst>
                </p14:cNvPr>
                <p14:cNvContentPartPr/>
                <p14:nvPr/>
              </p14:nvContentPartPr>
              <p14:xfrm>
                <a:off x="7775450" y="3733090"/>
                <a:ext cx="122400" cy="13320"/>
              </p14:xfrm>
            </p:contentPart>
          </mc:Choice>
          <mc:Fallback xmlns="">
            <p:pic>
              <p:nvPicPr>
                <p:cNvPr id="250" name="Encre 249">
                  <a:extLst>
                    <a:ext uri="{FF2B5EF4-FFF2-40B4-BE49-F238E27FC236}">
                      <a16:creationId xmlns:a16="http://schemas.microsoft.com/office/drawing/2014/main" id="{13847DC7-68FB-42EB-8E00-7D376EAD787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766810" y="3724450"/>
                  <a:ext cx="140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1" name="Encre 250">
                  <a:extLst>
                    <a:ext uri="{FF2B5EF4-FFF2-40B4-BE49-F238E27FC236}">
                      <a16:creationId xmlns:a16="http://schemas.microsoft.com/office/drawing/2014/main" id="{E47963F2-6F05-49AB-A8D9-BD9092F31C88}"/>
                    </a:ext>
                  </a:extLst>
                </p14:cNvPr>
                <p14:cNvContentPartPr/>
                <p14:nvPr/>
              </p14:nvContentPartPr>
              <p14:xfrm>
                <a:off x="7990370" y="3730930"/>
                <a:ext cx="105120" cy="83520"/>
              </p14:xfrm>
            </p:contentPart>
          </mc:Choice>
          <mc:Fallback xmlns="">
            <p:pic>
              <p:nvPicPr>
                <p:cNvPr id="251" name="Encre 250">
                  <a:extLst>
                    <a:ext uri="{FF2B5EF4-FFF2-40B4-BE49-F238E27FC236}">
                      <a16:creationId xmlns:a16="http://schemas.microsoft.com/office/drawing/2014/main" id="{E47963F2-6F05-49AB-A8D9-BD9092F31C8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981370" y="3721930"/>
                  <a:ext cx="122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2" name="Encre 251">
                  <a:extLst>
                    <a:ext uri="{FF2B5EF4-FFF2-40B4-BE49-F238E27FC236}">
                      <a16:creationId xmlns:a16="http://schemas.microsoft.com/office/drawing/2014/main" id="{16BACB58-7CCA-43B2-A393-15AEE4C00A4C}"/>
                    </a:ext>
                  </a:extLst>
                </p14:cNvPr>
                <p14:cNvContentPartPr/>
                <p14:nvPr/>
              </p14:nvContentPartPr>
              <p14:xfrm>
                <a:off x="8126810" y="3639850"/>
                <a:ext cx="242640" cy="287280"/>
              </p14:xfrm>
            </p:contentPart>
          </mc:Choice>
          <mc:Fallback xmlns="">
            <p:pic>
              <p:nvPicPr>
                <p:cNvPr id="252" name="Encre 251">
                  <a:extLst>
                    <a:ext uri="{FF2B5EF4-FFF2-40B4-BE49-F238E27FC236}">
                      <a16:creationId xmlns:a16="http://schemas.microsoft.com/office/drawing/2014/main" id="{16BACB58-7CCA-43B2-A393-15AEE4C00A4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117810" y="3631210"/>
                  <a:ext cx="26028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e 263">
            <a:extLst>
              <a:ext uri="{FF2B5EF4-FFF2-40B4-BE49-F238E27FC236}">
                <a16:creationId xmlns:a16="http://schemas.microsoft.com/office/drawing/2014/main" id="{6DFFD635-EF28-41CB-8C04-75C50FD0B5FE}"/>
              </a:ext>
            </a:extLst>
          </p:cNvPr>
          <p:cNvGrpSpPr/>
          <p:nvPr/>
        </p:nvGrpSpPr>
        <p:grpSpPr>
          <a:xfrm>
            <a:off x="8478170" y="3588010"/>
            <a:ext cx="386640" cy="200160"/>
            <a:chOff x="8478170" y="3588010"/>
            <a:chExt cx="38664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0" name="Encre 259">
                  <a:extLst>
                    <a:ext uri="{FF2B5EF4-FFF2-40B4-BE49-F238E27FC236}">
                      <a16:creationId xmlns:a16="http://schemas.microsoft.com/office/drawing/2014/main" id="{A297609D-621B-48DB-948C-18F2832DE196}"/>
                    </a:ext>
                  </a:extLst>
                </p14:cNvPr>
                <p14:cNvContentPartPr/>
                <p14:nvPr/>
              </p14:nvContentPartPr>
              <p14:xfrm>
                <a:off x="8478170" y="3588010"/>
                <a:ext cx="176400" cy="177120"/>
              </p14:xfrm>
            </p:contentPart>
          </mc:Choice>
          <mc:Fallback xmlns="">
            <p:pic>
              <p:nvPicPr>
                <p:cNvPr id="260" name="Encre 259">
                  <a:extLst>
                    <a:ext uri="{FF2B5EF4-FFF2-40B4-BE49-F238E27FC236}">
                      <a16:creationId xmlns:a16="http://schemas.microsoft.com/office/drawing/2014/main" id="{A297609D-621B-48DB-948C-18F2832DE19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469170" y="3579010"/>
                  <a:ext cx="194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1" name="Encre 260">
                  <a:extLst>
                    <a:ext uri="{FF2B5EF4-FFF2-40B4-BE49-F238E27FC236}">
                      <a16:creationId xmlns:a16="http://schemas.microsoft.com/office/drawing/2014/main" id="{A0F8E7AC-E969-450C-AEFC-B5F1E14FF57F}"/>
                    </a:ext>
                  </a:extLst>
                </p14:cNvPr>
                <p14:cNvContentPartPr/>
                <p14:nvPr/>
              </p14:nvContentPartPr>
              <p14:xfrm>
                <a:off x="8719010" y="3626890"/>
                <a:ext cx="145800" cy="161280"/>
              </p14:xfrm>
            </p:contentPart>
          </mc:Choice>
          <mc:Fallback xmlns="">
            <p:pic>
              <p:nvPicPr>
                <p:cNvPr id="261" name="Encre 260">
                  <a:extLst>
                    <a:ext uri="{FF2B5EF4-FFF2-40B4-BE49-F238E27FC236}">
                      <a16:creationId xmlns:a16="http://schemas.microsoft.com/office/drawing/2014/main" id="{A0F8E7AC-E969-450C-AEFC-B5F1E14FF57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710010" y="3618250"/>
                  <a:ext cx="16344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65" name="Encre 264">
                <a:extLst>
                  <a:ext uri="{FF2B5EF4-FFF2-40B4-BE49-F238E27FC236}">
                    <a16:creationId xmlns:a16="http://schemas.microsoft.com/office/drawing/2014/main" id="{3ABC3767-E8D7-41CB-8089-F5D34C2B9A45}"/>
                  </a:ext>
                </a:extLst>
              </p14:cNvPr>
              <p14:cNvContentPartPr/>
              <p14:nvPr/>
            </p14:nvContentPartPr>
            <p14:xfrm>
              <a:off x="8893610" y="3771610"/>
              <a:ext cx="65160" cy="105480"/>
            </p14:xfrm>
          </p:contentPart>
        </mc:Choice>
        <mc:Fallback xmlns="">
          <p:pic>
            <p:nvPicPr>
              <p:cNvPr id="265" name="Encre 264">
                <a:extLst>
                  <a:ext uri="{FF2B5EF4-FFF2-40B4-BE49-F238E27FC236}">
                    <a16:creationId xmlns:a16="http://schemas.microsoft.com/office/drawing/2014/main" id="{3ABC3767-E8D7-41CB-8089-F5D34C2B9A45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8884970" y="3762610"/>
                <a:ext cx="8280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e 268">
            <a:extLst>
              <a:ext uri="{FF2B5EF4-FFF2-40B4-BE49-F238E27FC236}">
                <a16:creationId xmlns:a16="http://schemas.microsoft.com/office/drawing/2014/main" id="{EA945F64-BB2E-42F2-A875-2CCD1422CF02}"/>
              </a:ext>
            </a:extLst>
          </p:cNvPr>
          <p:cNvGrpSpPr/>
          <p:nvPr/>
        </p:nvGrpSpPr>
        <p:grpSpPr>
          <a:xfrm>
            <a:off x="8954450" y="3860530"/>
            <a:ext cx="151560" cy="141480"/>
            <a:chOff x="8954450" y="3860530"/>
            <a:chExt cx="15156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6" name="Encre 265">
                  <a:extLst>
                    <a:ext uri="{FF2B5EF4-FFF2-40B4-BE49-F238E27FC236}">
                      <a16:creationId xmlns:a16="http://schemas.microsoft.com/office/drawing/2014/main" id="{D003DFF0-9A39-4403-A09D-0844FAB7A063}"/>
                    </a:ext>
                  </a:extLst>
                </p14:cNvPr>
                <p14:cNvContentPartPr/>
                <p14:nvPr/>
              </p14:nvContentPartPr>
              <p14:xfrm>
                <a:off x="9019250" y="3876370"/>
                <a:ext cx="76680" cy="125640"/>
              </p14:xfrm>
            </p:contentPart>
          </mc:Choice>
          <mc:Fallback xmlns="">
            <p:pic>
              <p:nvPicPr>
                <p:cNvPr id="266" name="Encre 265">
                  <a:extLst>
                    <a:ext uri="{FF2B5EF4-FFF2-40B4-BE49-F238E27FC236}">
                      <a16:creationId xmlns:a16="http://schemas.microsoft.com/office/drawing/2014/main" id="{D003DFF0-9A39-4403-A09D-0844FAB7A06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010610" y="3867730"/>
                  <a:ext cx="94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7" name="Encre 266">
                  <a:extLst>
                    <a:ext uri="{FF2B5EF4-FFF2-40B4-BE49-F238E27FC236}">
                      <a16:creationId xmlns:a16="http://schemas.microsoft.com/office/drawing/2014/main" id="{04F3559A-7398-4567-8CEE-B66C26AD042D}"/>
                    </a:ext>
                  </a:extLst>
                </p14:cNvPr>
                <p14:cNvContentPartPr/>
                <p14:nvPr/>
              </p14:nvContentPartPr>
              <p14:xfrm>
                <a:off x="8954450" y="3860530"/>
                <a:ext cx="37080" cy="110160"/>
              </p14:xfrm>
            </p:contentPart>
          </mc:Choice>
          <mc:Fallback xmlns="">
            <p:pic>
              <p:nvPicPr>
                <p:cNvPr id="267" name="Encre 266">
                  <a:extLst>
                    <a:ext uri="{FF2B5EF4-FFF2-40B4-BE49-F238E27FC236}">
                      <a16:creationId xmlns:a16="http://schemas.microsoft.com/office/drawing/2014/main" id="{04F3559A-7398-4567-8CEE-B66C26AD042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945810" y="3851530"/>
                  <a:ext cx="54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8" name="Encre 267">
                  <a:extLst>
                    <a:ext uri="{FF2B5EF4-FFF2-40B4-BE49-F238E27FC236}">
                      <a16:creationId xmlns:a16="http://schemas.microsoft.com/office/drawing/2014/main" id="{C2B3F7A5-0BED-4E81-A53C-0DF8F175B66F}"/>
                    </a:ext>
                  </a:extLst>
                </p14:cNvPr>
                <p14:cNvContentPartPr/>
                <p14:nvPr/>
              </p14:nvContentPartPr>
              <p14:xfrm>
                <a:off x="9073610" y="3864130"/>
                <a:ext cx="32400" cy="125640"/>
              </p14:xfrm>
            </p:contentPart>
          </mc:Choice>
          <mc:Fallback xmlns="">
            <p:pic>
              <p:nvPicPr>
                <p:cNvPr id="268" name="Encre 267">
                  <a:extLst>
                    <a:ext uri="{FF2B5EF4-FFF2-40B4-BE49-F238E27FC236}">
                      <a16:creationId xmlns:a16="http://schemas.microsoft.com/office/drawing/2014/main" id="{C2B3F7A5-0BED-4E81-A53C-0DF8F175B66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064970" y="3855130"/>
                  <a:ext cx="5004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e 315">
            <a:extLst>
              <a:ext uri="{FF2B5EF4-FFF2-40B4-BE49-F238E27FC236}">
                <a16:creationId xmlns:a16="http://schemas.microsoft.com/office/drawing/2014/main" id="{0C9DA663-76C8-4BF8-9B22-5CBC846D9051}"/>
              </a:ext>
            </a:extLst>
          </p:cNvPr>
          <p:cNvGrpSpPr/>
          <p:nvPr/>
        </p:nvGrpSpPr>
        <p:grpSpPr>
          <a:xfrm>
            <a:off x="4012730" y="4019290"/>
            <a:ext cx="2341080" cy="511200"/>
            <a:chOff x="4012730" y="4019290"/>
            <a:chExt cx="234108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1" name="Encre 280">
                  <a:extLst>
                    <a:ext uri="{FF2B5EF4-FFF2-40B4-BE49-F238E27FC236}">
                      <a16:creationId xmlns:a16="http://schemas.microsoft.com/office/drawing/2014/main" id="{F81267EF-C16B-4010-A665-5D91E8CC6054}"/>
                    </a:ext>
                  </a:extLst>
                </p14:cNvPr>
                <p14:cNvContentPartPr/>
                <p14:nvPr/>
              </p14:nvContentPartPr>
              <p14:xfrm>
                <a:off x="4012730" y="4102090"/>
                <a:ext cx="91800" cy="137880"/>
              </p14:xfrm>
            </p:contentPart>
          </mc:Choice>
          <mc:Fallback xmlns="">
            <p:pic>
              <p:nvPicPr>
                <p:cNvPr id="281" name="Encre 280">
                  <a:extLst>
                    <a:ext uri="{FF2B5EF4-FFF2-40B4-BE49-F238E27FC236}">
                      <a16:creationId xmlns:a16="http://schemas.microsoft.com/office/drawing/2014/main" id="{F81267EF-C16B-4010-A665-5D91E8CC605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004090" y="4093090"/>
                  <a:ext cx="109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2" name="Encre 281">
                  <a:extLst>
                    <a:ext uri="{FF2B5EF4-FFF2-40B4-BE49-F238E27FC236}">
                      <a16:creationId xmlns:a16="http://schemas.microsoft.com/office/drawing/2014/main" id="{22FCEF3D-2A0A-49C8-9E8B-82355D771C77}"/>
                    </a:ext>
                  </a:extLst>
                </p14:cNvPr>
                <p14:cNvContentPartPr/>
                <p14:nvPr/>
              </p14:nvContentPartPr>
              <p14:xfrm>
                <a:off x="4196690" y="4108210"/>
                <a:ext cx="7560" cy="120240"/>
              </p14:xfrm>
            </p:contentPart>
          </mc:Choice>
          <mc:Fallback xmlns="">
            <p:pic>
              <p:nvPicPr>
                <p:cNvPr id="282" name="Encre 281">
                  <a:extLst>
                    <a:ext uri="{FF2B5EF4-FFF2-40B4-BE49-F238E27FC236}">
                      <a16:creationId xmlns:a16="http://schemas.microsoft.com/office/drawing/2014/main" id="{22FCEF3D-2A0A-49C8-9E8B-82355D771C7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187690" y="4099210"/>
                  <a:ext cx="25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3" name="Encre 282">
                  <a:extLst>
                    <a:ext uri="{FF2B5EF4-FFF2-40B4-BE49-F238E27FC236}">
                      <a16:creationId xmlns:a16="http://schemas.microsoft.com/office/drawing/2014/main" id="{B9046D24-767D-433C-BF83-4084B0E15695}"/>
                    </a:ext>
                  </a:extLst>
                </p14:cNvPr>
                <p14:cNvContentPartPr/>
                <p14:nvPr/>
              </p14:nvContentPartPr>
              <p14:xfrm>
                <a:off x="4247450" y="4070050"/>
                <a:ext cx="13680" cy="150840"/>
              </p14:xfrm>
            </p:contentPart>
          </mc:Choice>
          <mc:Fallback xmlns="">
            <p:pic>
              <p:nvPicPr>
                <p:cNvPr id="283" name="Encre 282">
                  <a:extLst>
                    <a:ext uri="{FF2B5EF4-FFF2-40B4-BE49-F238E27FC236}">
                      <a16:creationId xmlns:a16="http://schemas.microsoft.com/office/drawing/2014/main" id="{B9046D24-767D-433C-BF83-4084B0E1569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238450" y="4061410"/>
                  <a:ext cx="31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4" name="Encre 283">
                  <a:extLst>
                    <a:ext uri="{FF2B5EF4-FFF2-40B4-BE49-F238E27FC236}">
                      <a16:creationId xmlns:a16="http://schemas.microsoft.com/office/drawing/2014/main" id="{B5C0D057-9E21-427E-A8B9-9876F9BA1F8B}"/>
                    </a:ext>
                  </a:extLst>
                </p14:cNvPr>
                <p14:cNvContentPartPr/>
                <p14:nvPr/>
              </p14:nvContentPartPr>
              <p14:xfrm>
                <a:off x="4208210" y="4152130"/>
                <a:ext cx="58320" cy="13680"/>
              </p14:xfrm>
            </p:contentPart>
          </mc:Choice>
          <mc:Fallback xmlns="">
            <p:pic>
              <p:nvPicPr>
                <p:cNvPr id="284" name="Encre 283">
                  <a:extLst>
                    <a:ext uri="{FF2B5EF4-FFF2-40B4-BE49-F238E27FC236}">
                      <a16:creationId xmlns:a16="http://schemas.microsoft.com/office/drawing/2014/main" id="{B5C0D057-9E21-427E-A8B9-9876F9BA1F8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199570" y="4143130"/>
                  <a:ext cx="75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5" name="Encre 284">
                  <a:extLst>
                    <a:ext uri="{FF2B5EF4-FFF2-40B4-BE49-F238E27FC236}">
                      <a16:creationId xmlns:a16="http://schemas.microsoft.com/office/drawing/2014/main" id="{8AA0486C-1FAF-4DB7-8A13-E9B850AC2E6B}"/>
                    </a:ext>
                  </a:extLst>
                </p14:cNvPr>
                <p14:cNvContentPartPr/>
                <p14:nvPr/>
              </p14:nvContentPartPr>
              <p14:xfrm>
                <a:off x="4333850" y="4160410"/>
                <a:ext cx="95400" cy="102960"/>
              </p14:xfrm>
            </p:contentPart>
          </mc:Choice>
          <mc:Fallback xmlns="">
            <p:pic>
              <p:nvPicPr>
                <p:cNvPr id="285" name="Encre 284">
                  <a:extLst>
                    <a:ext uri="{FF2B5EF4-FFF2-40B4-BE49-F238E27FC236}">
                      <a16:creationId xmlns:a16="http://schemas.microsoft.com/office/drawing/2014/main" id="{8AA0486C-1FAF-4DB7-8A13-E9B850AC2E6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325210" y="4151410"/>
                  <a:ext cx="113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6" name="Encre 285">
                  <a:extLst>
                    <a:ext uri="{FF2B5EF4-FFF2-40B4-BE49-F238E27FC236}">
                      <a16:creationId xmlns:a16="http://schemas.microsoft.com/office/drawing/2014/main" id="{C1B8043D-9377-429A-A3E0-B47D4530F749}"/>
                    </a:ext>
                  </a:extLst>
                </p14:cNvPr>
                <p14:cNvContentPartPr/>
                <p14:nvPr/>
              </p14:nvContentPartPr>
              <p14:xfrm>
                <a:off x="4555970" y="4091650"/>
                <a:ext cx="79560" cy="129960"/>
              </p14:xfrm>
            </p:contentPart>
          </mc:Choice>
          <mc:Fallback xmlns="">
            <p:pic>
              <p:nvPicPr>
                <p:cNvPr id="286" name="Encre 285">
                  <a:extLst>
                    <a:ext uri="{FF2B5EF4-FFF2-40B4-BE49-F238E27FC236}">
                      <a16:creationId xmlns:a16="http://schemas.microsoft.com/office/drawing/2014/main" id="{C1B8043D-9377-429A-A3E0-B47D4530F74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546970" y="4082650"/>
                  <a:ext cx="97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7" name="Encre 286">
                  <a:extLst>
                    <a:ext uri="{FF2B5EF4-FFF2-40B4-BE49-F238E27FC236}">
                      <a16:creationId xmlns:a16="http://schemas.microsoft.com/office/drawing/2014/main" id="{7B3A5F56-8F2C-444C-8600-0D2C1444CC35}"/>
                    </a:ext>
                  </a:extLst>
                </p14:cNvPr>
                <p14:cNvContentPartPr/>
                <p14:nvPr/>
              </p14:nvContentPartPr>
              <p14:xfrm>
                <a:off x="4673330" y="4071850"/>
                <a:ext cx="79920" cy="127800"/>
              </p14:xfrm>
            </p:contentPart>
          </mc:Choice>
          <mc:Fallback xmlns="">
            <p:pic>
              <p:nvPicPr>
                <p:cNvPr id="287" name="Encre 286">
                  <a:extLst>
                    <a:ext uri="{FF2B5EF4-FFF2-40B4-BE49-F238E27FC236}">
                      <a16:creationId xmlns:a16="http://schemas.microsoft.com/office/drawing/2014/main" id="{7B3A5F56-8F2C-444C-8600-0D2C1444CC3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664690" y="4062850"/>
                  <a:ext cx="97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8" name="Encre 287">
                  <a:extLst>
                    <a:ext uri="{FF2B5EF4-FFF2-40B4-BE49-F238E27FC236}">
                      <a16:creationId xmlns:a16="http://schemas.microsoft.com/office/drawing/2014/main" id="{CBA407BC-61B9-4770-8177-748D4B1EC0AD}"/>
                    </a:ext>
                  </a:extLst>
                </p14:cNvPr>
                <p14:cNvContentPartPr/>
                <p14:nvPr/>
              </p14:nvContentPartPr>
              <p14:xfrm>
                <a:off x="4824170" y="4169050"/>
                <a:ext cx="44280" cy="99360"/>
              </p14:xfrm>
            </p:contentPart>
          </mc:Choice>
          <mc:Fallback xmlns="">
            <p:pic>
              <p:nvPicPr>
                <p:cNvPr id="288" name="Encre 287">
                  <a:extLst>
                    <a:ext uri="{FF2B5EF4-FFF2-40B4-BE49-F238E27FC236}">
                      <a16:creationId xmlns:a16="http://schemas.microsoft.com/office/drawing/2014/main" id="{CBA407BC-61B9-4770-8177-748D4B1EC0A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815170" y="4160050"/>
                  <a:ext cx="61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9" name="Encre 288">
                  <a:extLst>
                    <a:ext uri="{FF2B5EF4-FFF2-40B4-BE49-F238E27FC236}">
                      <a16:creationId xmlns:a16="http://schemas.microsoft.com/office/drawing/2014/main" id="{DBAA7C04-200A-4D4B-809A-B05DC5F5CED1}"/>
                    </a:ext>
                  </a:extLst>
                </p14:cNvPr>
                <p14:cNvContentPartPr/>
                <p14:nvPr/>
              </p14:nvContentPartPr>
              <p14:xfrm>
                <a:off x="4952690" y="4042330"/>
                <a:ext cx="14040" cy="191160"/>
              </p14:xfrm>
            </p:contentPart>
          </mc:Choice>
          <mc:Fallback xmlns="">
            <p:pic>
              <p:nvPicPr>
                <p:cNvPr id="289" name="Encre 288">
                  <a:extLst>
                    <a:ext uri="{FF2B5EF4-FFF2-40B4-BE49-F238E27FC236}">
                      <a16:creationId xmlns:a16="http://schemas.microsoft.com/office/drawing/2014/main" id="{DBAA7C04-200A-4D4B-809A-B05DC5F5CED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943690" y="4033690"/>
                  <a:ext cx="31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0" name="Encre 289">
                  <a:extLst>
                    <a:ext uri="{FF2B5EF4-FFF2-40B4-BE49-F238E27FC236}">
                      <a16:creationId xmlns:a16="http://schemas.microsoft.com/office/drawing/2014/main" id="{9F9989E8-BE9F-460B-ABC5-63BA96155520}"/>
                    </a:ext>
                  </a:extLst>
                </p14:cNvPr>
                <p14:cNvContentPartPr/>
                <p14:nvPr/>
              </p14:nvContentPartPr>
              <p14:xfrm>
                <a:off x="4959170" y="4048450"/>
                <a:ext cx="117720" cy="158400"/>
              </p14:xfrm>
            </p:contentPart>
          </mc:Choice>
          <mc:Fallback xmlns="">
            <p:pic>
              <p:nvPicPr>
                <p:cNvPr id="290" name="Encre 289">
                  <a:extLst>
                    <a:ext uri="{FF2B5EF4-FFF2-40B4-BE49-F238E27FC236}">
                      <a16:creationId xmlns:a16="http://schemas.microsoft.com/office/drawing/2014/main" id="{9F9989E8-BE9F-460B-ABC5-63BA9615552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950170" y="4039810"/>
                  <a:ext cx="135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1" name="Encre 290">
                  <a:extLst>
                    <a:ext uri="{FF2B5EF4-FFF2-40B4-BE49-F238E27FC236}">
                      <a16:creationId xmlns:a16="http://schemas.microsoft.com/office/drawing/2014/main" id="{9DEB184F-DD08-4180-ABCE-B17BF1A04C6E}"/>
                    </a:ext>
                  </a:extLst>
                </p14:cNvPr>
                <p14:cNvContentPartPr/>
                <p14:nvPr/>
              </p14:nvContentPartPr>
              <p14:xfrm>
                <a:off x="5197490" y="4044850"/>
                <a:ext cx="122040" cy="244080"/>
              </p14:xfrm>
            </p:contentPart>
          </mc:Choice>
          <mc:Fallback xmlns="">
            <p:pic>
              <p:nvPicPr>
                <p:cNvPr id="291" name="Encre 290">
                  <a:extLst>
                    <a:ext uri="{FF2B5EF4-FFF2-40B4-BE49-F238E27FC236}">
                      <a16:creationId xmlns:a16="http://schemas.microsoft.com/office/drawing/2014/main" id="{9DEB184F-DD08-4180-ABCE-B17BF1A04C6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188490" y="4035850"/>
                  <a:ext cx="139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2" name="Encre 291">
                  <a:extLst>
                    <a:ext uri="{FF2B5EF4-FFF2-40B4-BE49-F238E27FC236}">
                      <a16:creationId xmlns:a16="http://schemas.microsoft.com/office/drawing/2014/main" id="{FB2606C9-719E-4473-8EA6-5B5CCD4F4B8F}"/>
                    </a:ext>
                  </a:extLst>
                </p14:cNvPr>
                <p14:cNvContentPartPr/>
                <p14:nvPr/>
              </p14:nvContentPartPr>
              <p14:xfrm>
                <a:off x="5397290" y="4098490"/>
                <a:ext cx="77400" cy="141120"/>
              </p14:xfrm>
            </p:contentPart>
          </mc:Choice>
          <mc:Fallback xmlns="">
            <p:pic>
              <p:nvPicPr>
                <p:cNvPr id="292" name="Encre 291">
                  <a:extLst>
                    <a:ext uri="{FF2B5EF4-FFF2-40B4-BE49-F238E27FC236}">
                      <a16:creationId xmlns:a16="http://schemas.microsoft.com/office/drawing/2014/main" id="{FB2606C9-719E-4473-8EA6-5B5CCD4F4B8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388650" y="4089850"/>
                  <a:ext cx="950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3" name="Encre 292">
                  <a:extLst>
                    <a:ext uri="{FF2B5EF4-FFF2-40B4-BE49-F238E27FC236}">
                      <a16:creationId xmlns:a16="http://schemas.microsoft.com/office/drawing/2014/main" id="{BE90A761-E70B-45BC-950F-21681A0E57DB}"/>
                    </a:ext>
                  </a:extLst>
                </p14:cNvPr>
                <p14:cNvContentPartPr/>
                <p14:nvPr/>
              </p14:nvContentPartPr>
              <p14:xfrm>
                <a:off x="5536610" y="4089130"/>
                <a:ext cx="26640" cy="130680"/>
              </p14:xfrm>
            </p:contentPart>
          </mc:Choice>
          <mc:Fallback xmlns="">
            <p:pic>
              <p:nvPicPr>
                <p:cNvPr id="293" name="Encre 292">
                  <a:extLst>
                    <a:ext uri="{FF2B5EF4-FFF2-40B4-BE49-F238E27FC236}">
                      <a16:creationId xmlns:a16="http://schemas.microsoft.com/office/drawing/2014/main" id="{BE90A761-E70B-45BC-950F-21681A0E57D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527970" y="4080130"/>
                  <a:ext cx="44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4" name="Encre 293">
                  <a:extLst>
                    <a:ext uri="{FF2B5EF4-FFF2-40B4-BE49-F238E27FC236}">
                      <a16:creationId xmlns:a16="http://schemas.microsoft.com/office/drawing/2014/main" id="{FFD72202-B9E1-41AF-A896-EE46F91CFB7A}"/>
                    </a:ext>
                  </a:extLst>
                </p14:cNvPr>
                <p14:cNvContentPartPr/>
                <p14:nvPr/>
              </p14:nvContentPartPr>
              <p14:xfrm>
                <a:off x="5550650" y="4050970"/>
                <a:ext cx="81360" cy="162000"/>
              </p14:xfrm>
            </p:contentPart>
          </mc:Choice>
          <mc:Fallback xmlns="">
            <p:pic>
              <p:nvPicPr>
                <p:cNvPr id="294" name="Encre 293">
                  <a:extLst>
                    <a:ext uri="{FF2B5EF4-FFF2-40B4-BE49-F238E27FC236}">
                      <a16:creationId xmlns:a16="http://schemas.microsoft.com/office/drawing/2014/main" id="{FFD72202-B9E1-41AF-A896-EE46F91CFB7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541650" y="4041970"/>
                  <a:ext cx="99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5" name="Encre 294">
                  <a:extLst>
                    <a:ext uri="{FF2B5EF4-FFF2-40B4-BE49-F238E27FC236}">
                      <a16:creationId xmlns:a16="http://schemas.microsoft.com/office/drawing/2014/main" id="{DED56957-ADB9-412E-9F25-B5DCEA73C047}"/>
                    </a:ext>
                  </a:extLst>
                </p14:cNvPr>
                <p14:cNvContentPartPr/>
                <p14:nvPr/>
              </p14:nvContentPartPr>
              <p14:xfrm>
                <a:off x="5669090" y="4146370"/>
                <a:ext cx="81000" cy="107640"/>
              </p14:xfrm>
            </p:contentPart>
          </mc:Choice>
          <mc:Fallback xmlns="">
            <p:pic>
              <p:nvPicPr>
                <p:cNvPr id="295" name="Encre 294">
                  <a:extLst>
                    <a:ext uri="{FF2B5EF4-FFF2-40B4-BE49-F238E27FC236}">
                      <a16:creationId xmlns:a16="http://schemas.microsoft.com/office/drawing/2014/main" id="{DED56957-ADB9-412E-9F25-B5DCEA73C04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660090" y="4137370"/>
                  <a:ext cx="98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7" name="Encre 296">
                  <a:extLst>
                    <a:ext uri="{FF2B5EF4-FFF2-40B4-BE49-F238E27FC236}">
                      <a16:creationId xmlns:a16="http://schemas.microsoft.com/office/drawing/2014/main" id="{5435F91E-B30A-4BB3-880E-969131B73D7D}"/>
                    </a:ext>
                  </a:extLst>
                </p14:cNvPr>
                <p14:cNvContentPartPr/>
                <p14:nvPr/>
              </p14:nvContentPartPr>
              <p14:xfrm>
                <a:off x="5870330" y="4089130"/>
                <a:ext cx="60840" cy="145440"/>
              </p14:xfrm>
            </p:contentPart>
          </mc:Choice>
          <mc:Fallback xmlns="">
            <p:pic>
              <p:nvPicPr>
                <p:cNvPr id="297" name="Encre 296">
                  <a:extLst>
                    <a:ext uri="{FF2B5EF4-FFF2-40B4-BE49-F238E27FC236}">
                      <a16:creationId xmlns:a16="http://schemas.microsoft.com/office/drawing/2014/main" id="{5435F91E-B30A-4BB3-880E-969131B73D7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861330" y="4080130"/>
                  <a:ext cx="78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8" name="Encre 297">
                  <a:extLst>
                    <a:ext uri="{FF2B5EF4-FFF2-40B4-BE49-F238E27FC236}">
                      <a16:creationId xmlns:a16="http://schemas.microsoft.com/office/drawing/2014/main" id="{84758352-C2B9-4EEB-B4CC-12B4A8DB18FF}"/>
                    </a:ext>
                  </a:extLst>
                </p14:cNvPr>
                <p14:cNvContentPartPr/>
                <p14:nvPr/>
              </p14:nvContentPartPr>
              <p14:xfrm>
                <a:off x="6006050" y="4064650"/>
                <a:ext cx="119160" cy="146880"/>
              </p14:xfrm>
            </p:contentPart>
          </mc:Choice>
          <mc:Fallback xmlns="">
            <p:pic>
              <p:nvPicPr>
                <p:cNvPr id="298" name="Encre 297">
                  <a:extLst>
                    <a:ext uri="{FF2B5EF4-FFF2-40B4-BE49-F238E27FC236}">
                      <a16:creationId xmlns:a16="http://schemas.microsoft.com/office/drawing/2014/main" id="{84758352-C2B9-4EEB-B4CC-12B4A8DB18F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997410" y="4055650"/>
                  <a:ext cx="136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9" name="Encre 298">
                  <a:extLst>
                    <a:ext uri="{FF2B5EF4-FFF2-40B4-BE49-F238E27FC236}">
                      <a16:creationId xmlns:a16="http://schemas.microsoft.com/office/drawing/2014/main" id="{8C8D9C7A-30AF-42CF-889B-284B86C1BECC}"/>
                    </a:ext>
                  </a:extLst>
                </p14:cNvPr>
                <p14:cNvContentPartPr/>
                <p14:nvPr/>
              </p14:nvContentPartPr>
              <p14:xfrm>
                <a:off x="6190730" y="4146370"/>
                <a:ext cx="75240" cy="112680"/>
              </p14:xfrm>
            </p:contentPart>
          </mc:Choice>
          <mc:Fallback xmlns="">
            <p:pic>
              <p:nvPicPr>
                <p:cNvPr id="299" name="Encre 298">
                  <a:extLst>
                    <a:ext uri="{FF2B5EF4-FFF2-40B4-BE49-F238E27FC236}">
                      <a16:creationId xmlns:a16="http://schemas.microsoft.com/office/drawing/2014/main" id="{8C8D9C7A-30AF-42CF-889B-284B86C1BEC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181730" y="4137370"/>
                  <a:ext cx="92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0" name="Encre 299">
                  <a:extLst>
                    <a:ext uri="{FF2B5EF4-FFF2-40B4-BE49-F238E27FC236}">
                      <a16:creationId xmlns:a16="http://schemas.microsoft.com/office/drawing/2014/main" id="{D2283A6B-FC0E-47DC-8A65-CD4A411A2A28}"/>
                    </a:ext>
                  </a:extLst>
                </p14:cNvPr>
                <p14:cNvContentPartPr/>
                <p14:nvPr/>
              </p14:nvContentPartPr>
              <p14:xfrm>
                <a:off x="6266330" y="4019290"/>
                <a:ext cx="87480" cy="14400"/>
              </p14:xfrm>
            </p:contentPart>
          </mc:Choice>
          <mc:Fallback xmlns="">
            <p:pic>
              <p:nvPicPr>
                <p:cNvPr id="300" name="Encre 299">
                  <a:extLst>
                    <a:ext uri="{FF2B5EF4-FFF2-40B4-BE49-F238E27FC236}">
                      <a16:creationId xmlns:a16="http://schemas.microsoft.com/office/drawing/2014/main" id="{D2283A6B-FC0E-47DC-8A65-CD4A411A2A2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257690" y="4010650"/>
                  <a:ext cx="105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2" name="Encre 301">
                  <a:extLst>
                    <a:ext uri="{FF2B5EF4-FFF2-40B4-BE49-F238E27FC236}">
                      <a16:creationId xmlns:a16="http://schemas.microsoft.com/office/drawing/2014/main" id="{E0C973AB-7099-43A1-BD51-31BFC3568394}"/>
                    </a:ext>
                  </a:extLst>
                </p14:cNvPr>
                <p14:cNvContentPartPr/>
                <p14:nvPr/>
              </p14:nvContentPartPr>
              <p14:xfrm>
                <a:off x="4075370" y="4358050"/>
                <a:ext cx="20520" cy="111600"/>
              </p14:xfrm>
            </p:contentPart>
          </mc:Choice>
          <mc:Fallback xmlns="">
            <p:pic>
              <p:nvPicPr>
                <p:cNvPr id="302" name="Encre 301">
                  <a:extLst>
                    <a:ext uri="{FF2B5EF4-FFF2-40B4-BE49-F238E27FC236}">
                      <a16:creationId xmlns:a16="http://schemas.microsoft.com/office/drawing/2014/main" id="{E0C973AB-7099-43A1-BD51-31BFC356839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066370" y="4349410"/>
                  <a:ext cx="38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3" name="Encre 302">
                  <a:extLst>
                    <a:ext uri="{FF2B5EF4-FFF2-40B4-BE49-F238E27FC236}">
                      <a16:creationId xmlns:a16="http://schemas.microsoft.com/office/drawing/2014/main" id="{D4E04015-7B42-4CED-9F8F-CA1EB738B826}"/>
                    </a:ext>
                  </a:extLst>
                </p14:cNvPr>
                <p14:cNvContentPartPr/>
                <p14:nvPr/>
              </p14:nvContentPartPr>
              <p14:xfrm>
                <a:off x="4152410" y="4353370"/>
                <a:ext cx="19080" cy="123480"/>
              </p14:xfrm>
            </p:contentPart>
          </mc:Choice>
          <mc:Fallback xmlns="">
            <p:pic>
              <p:nvPicPr>
                <p:cNvPr id="303" name="Encre 302">
                  <a:extLst>
                    <a:ext uri="{FF2B5EF4-FFF2-40B4-BE49-F238E27FC236}">
                      <a16:creationId xmlns:a16="http://schemas.microsoft.com/office/drawing/2014/main" id="{D4E04015-7B42-4CED-9F8F-CA1EB738B82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143770" y="4344370"/>
                  <a:ext cx="36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4" name="Encre 303">
                  <a:extLst>
                    <a:ext uri="{FF2B5EF4-FFF2-40B4-BE49-F238E27FC236}">
                      <a16:creationId xmlns:a16="http://schemas.microsoft.com/office/drawing/2014/main" id="{8872C71E-5CA5-4802-980E-9F13C7A17DB4}"/>
                    </a:ext>
                  </a:extLst>
                </p14:cNvPr>
                <p14:cNvContentPartPr/>
                <p14:nvPr/>
              </p14:nvContentPartPr>
              <p14:xfrm>
                <a:off x="4095530" y="4419250"/>
                <a:ext cx="75600" cy="10800"/>
              </p14:xfrm>
            </p:contentPart>
          </mc:Choice>
          <mc:Fallback xmlns="">
            <p:pic>
              <p:nvPicPr>
                <p:cNvPr id="304" name="Encre 303">
                  <a:extLst>
                    <a:ext uri="{FF2B5EF4-FFF2-40B4-BE49-F238E27FC236}">
                      <a16:creationId xmlns:a16="http://schemas.microsoft.com/office/drawing/2014/main" id="{8872C71E-5CA5-4802-980E-9F13C7A17DB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086530" y="4410250"/>
                  <a:ext cx="93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5" name="Encre 304">
                  <a:extLst>
                    <a:ext uri="{FF2B5EF4-FFF2-40B4-BE49-F238E27FC236}">
                      <a16:creationId xmlns:a16="http://schemas.microsoft.com/office/drawing/2014/main" id="{35E94E7D-16F4-4185-9084-39FC3FB19D17}"/>
                    </a:ext>
                  </a:extLst>
                </p14:cNvPr>
                <p14:cNvContentPartPr/>
                <p14:nvPr/>
              </p14:nvContentPartPr>
              <p14:xfrm>
                <a:off x="4238450" y="4342930"/>
                <a:ext cx="282240" cy="147240"/>
              </p14:xfrm>
            </p:contentPart>
          </mc:Choice>
          <mc:Fallback xmlns="">
            <p:pic>
              <p:nvPicPr>
                <p:cNvPr id="305" name="Encre 304">
                  <a:extLst>
                    <a:ext uri="{FF2B5EF4-FFF2-40B4-BE49-F238E27FC236}">
                      <a16:creationId xmlns:a16="http://schemas.microsoft.com/office/drawing/2014/main" id="{35E94E7D-16F4-4185-9084-39FC3FB19D1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229810" y="4334290"/>
                  <a:ext cx="299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6" name="Encre 305">
                  <a:extLst>
                    <a:ext uri="{FF2B5EF4-FFF2-40B4-BE49-F238E27FC236}">
                      <a16:creationId xmlns:a16="http://schemas.microsoft.com/office/drawing/2014/main" id="{8569A76F-26C1-4C6D-9B8A-761C3916683D}"/>
                    </a:ext>
                  </a:extLst>
                </p14:cNvPr>
                <p14:cNvContentPartPr/>
                <p14:nvPr/>
              </p14:nvContentPartPr>
              <p14:xfrm>
                <a:off x="4596650" y="4343290"/>
                <a:ext cx="82800" cy="102960"/>
              </p14:xfrm>
            </p:contentPart>
          </mc:Choice>
          <mc:Fallback xmlns="">
            <p:pic>
              <p:nvPicPr>
                <p:cNvPr id="306" name="Encre 305">
                  <a:extLst>
                    <a:ext uri="{FF2B5EF4-FFF2-40B4-BE49-F238E27FC236}">
                      <a16:creationId xmlns:a16="http://schemas.microsoft.com/office/drawing/2014/main" id="{8569A76F-26C1-4C6D-9B8A-761C3916683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587650" y="4334650"/>
                  <a:ext cx="100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7" name="Encre 306">
                  <a:extLst>
                    <a:ext uri="{FF2B5EF4-FFF2-40B4-BE49-F238E27FC236}">
                      <a16:creationId xmlns:a16="http://schemas.microsoft.com/office/drawing/2014/main" id="{EB50BAA1-7C10-44E3-AC95-5C9FA3A2CE37}"/>
                    </a:ext>
                  </a:extLst>
                </p14:cNvPr>
                <p14:cNvContentPartPr/>
                <p14:nvPr/>
              </p14:nvContentPartPr>
              <p14:xfrm>
                <a:off x="4756130" y="4407370"/>
                <a:ext cx="68760" cy="123120"/>
              </p14:xfrm>
            </p:contentPart>
          </mc:Choice>
          <mc:Fallback xmlns="">
            <p:pic>
              <p:nvPicPr>
                <p:cNvPr id="307" name="Encre 306">
                  <a:extLst>
                    <a:ext uri="{FF2B5EF4-FFF2-40B4-BE49-F238E27FC236}">
                      <a16:creationId xmlns:a16="http://schemas.microsoft.com/office/drawing/2014/main" id="{EB50BAA1-7C10-44E3-AC95-5C9FA3A2CE3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747130" y="4398730"/>
                  <a:ext cx="86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9" name="Encre 308">
                  <a:extLst>
                    <a:ext uri="{FF2B5EF4-FFF2-40B4-BE49-F238E27FC236}">
                      <a16:creationId xmlns:a16="http://schemas.microsoft.com/office/drawing/2014/main" id="{DD62FBE7-A53F-4B25-AE37-24BCA7FC0603}"/>
                    </a:ext>
                  </a:extLst>
                </p14:cNvPr>
                <p14:cNvContentPartPr/>
                <p14:nvPr/>
              </p14:nvContentPartPr>
              <p14:xfrm>
                <a:off x="5164370" y="4336810"/>
                <a:ext cx="96120" cy="191160"/>
              </p14:xfrm>
            </p:contentPart>
          </mc:Choice>
          <mc:Fallback xmlns="">
            <p:pic>
              <p:nvPicPr>
                <p:cNvPr id="309" name="Encre 308">
                  <a:extLst>
                    <a:ext uri="{FF2B5EF4-FFF2-40B4-BE49-F238E27FC236}">
                      <a16:creationId xmlns:a16="http://schemas.microsoft.com/office/drawing/2014/main" id="{DD62FBE7-A53F-4B25-AE37-24BCA7FC060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155370" y="4327810"/>
                  <a:ext cx="113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10" name="Encre 309">
                  <a:extLst>
                    <a:ext uri="{FF2B5EF4-FFF2-40B4-BE49-F238E27FC236}">
                      <a16:creationId xmlns:a16="http://schemas.microsoft.com/office/drawing/2014/main" id="{37B9D968-11BD-4220-8000-00A026907C28}"/>
                    </a:ext>
                  </a:extLst>
                </p14:cNvPr>
                <p14:cNvContentPartPr/>
                <p14:nvPr/>
              </p14:nvContentPartPr>
              <p14:xfrm>
                <a:off x="5403410" y="4336810"/>
                <a:ext cx="15480" cy="134280"/>
              </p14:xfrm>
            </p:contentPart>
          </mc:Choice>
          <mc:Fallback xmlns="">
            <p:pic>
              <p:nvPicPr>
                <p:cNvPr id="310" name="Encre 309">
                  <a:extLst>
                    <a:ext uri="{FF2B5EF4-FFF2-40B4-BE49-F238E27FC236}">
                      <a16:creationId xmlns:a16="http://schemas.microsoft.com/office/drawing/2014/main" id="{37B9D968-11BD-4220-8000-00A026907C2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394770" y="4327810"/>
                  <a:ext cx="33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11" name="Encre 310">
                  <a:extLst>
                    <a:ext uri="{FF2B5EF4-FFF2-40B4-BE49-F238E27FC236}">
                      <a16:creationId xmlns:a16="http://schemas.microsoft.com/office/drawing/2014/main" id="{8CCC8003-3314-4F70-A904-9CC2C377B8CC}"/>
                    </a:ext>
                  </a:extLst>
                </p14:cNvPr>
                <p14:cNvContentPartPr/>
                <p14:nvPr/>
              </p14:nvContentPartPr>
              <p14:xfrm>
                <a:off x="5464610" y="4355890"/>
                <a:ext cx="10440" cy="93960"/>
              </p14:xfrm>
            </p:contentPart>
          </mc:Choice>
          <mc:Fallback xmlns="">
            <p:pic>
              <p:nvPicPr>
                <p:cNvPr id="311" name="Encre 310">
                  <a:extLst>
                    <a:ext uri="{FF2B5EF4-FFF2-40B4-BE49-F238E27FC236}">
                      <a16:creationId xmlns:a16="http://schemas.microsoft.com/office/drawing/2014/main" id="{8CCC8003-3314-4F70-A904-9CC2C377B8C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455610" y="4346890"/>
                  <a:ext cx="28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12" name="Encre 311">
                  <a:extLst>
                    <a:ext uri="{FF2B5EF4-FFF2-40B4-BE49-F238E27FC236}">
                      <a16:creationId xmlns:a16="http://schemas.microsoft.com/office/drawing/2014/main" id="{D79596A8-C548-4242-BDFB-A36C3A699D64}"/>
                    </a:ext>
                  </a:extLst>
                </p14:cNvPr>
                <p14:cNvContentPartPr/>
                <p14:nvPr/>
              </p14:nvContentPartPr>
              <p14:xfrm>
                <a:off x="5416370" y="4317730"/>
                <a:ext cx="241920" cy="121680"/>
              </p14:xfrm>
            </p:contentPart>
          </mc:Choice>
          <mc:Fallback xmlns="">
            <p:pic>
              <p:nvPicPr>
                <p:cNvPr id="312" name="Encre 311">
                  <a:extLst>
                    <a:ext uri="{FF2B5EF4-FFF2-40B4-BE49-F238E27FC236}">
                      <a16:creationId xmlns:a16="http://schemas.microsoft.com/office/drawing/2014/main" id="{D79596A8-C548-4242-BDFB-A36C3A699D6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407370" y="4308730"/>
                  <a:ext cx="259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13" name="Encre 312">
                  <a:extLst>
                    <a:ext uri="{FF2B5EF4-FFF2-40B4-BE49-F238E27FC236}">
                      <a16:creationId xmlns:a16="http://schemas.microsoft.com/office/drawing/2014/main" id="{A109D3E2-113B-4C3A-8C5F-9CBD1B7E628A}"/>
                    </a:ext>
                  </a:extLst>
                </p14:cNvPr>
                <p14:cNvContentPartPr/>
                <p14:nvPr/>
              </p14:nvContentPartPr>
              <p14:xfrm>
                <a:off x="5741090" y="4349050"/>
                <a:ext cx="78120" cy="95760"/>
              </p14:xfrm>
            </p:contentPart>
          </mc:Choice>
          <mc:Fallback xmlns="">
            <p:pic>
              <p:nvPicPr>
                <p:cNvPr id="313" name="Encre 312">
                  <a:extLst>
                    <a:ext uri="{FF2B5EF4-FFF2-40B4-BE49-F238E27FC236}">
                      <a16:creationId xmlns:a16="http://schemas.microsoft.com/office/drawing/2014/main" id="{A109D3E2-113B-4C3A-8C5F-9CBD1B7E628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732090" y="4340050"/>
                  <a:ext cx="95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4" name="Encre 313">
                  <a:extLst>
                    <a:ext uri="{FF2B5EF4-FFF2-40B4-BE49-F238E27FC236}">
                      <a16:creationId xmlns:a16="http://schemas.microsoft.com/office/drawing/2014/main" id="{64FD64EF-7323-416A-9FEB-885292ADA95D}"/>
                    </a:ext>
                  </a:extLst>
                </p14:cNvPr>
                <p14:cNvContentPartPr/>
                <p14:nvPr/>
              </p14:nvContentPartPr>
              <p14:xfrm>
                <a:off x="5867090" y="4425730"/>
                <a:ext cx="69480" cy="92520"/>
              </p14:xfrm>
            </p:contentPart>
          </mc:Choice>
          <mc:Fallback xmlns="">
            <p:pic>
              <p:nvPicPr>
                <p:cNvPr id="314" name="Encre 313">
                  <a:extLst>
                    <a:ext uri="{FF2B5EF4-FFF2-40B4-BE49-F238E27FC236}">
                      <a16:creationId xmlns:a16="http://schemas.microsoft.com/office/drawing/2014/main" id="{64FD64EF-7323-416A-9FEB-885292ADA95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858090" y="4416730"/>
                  <a:ext cx="87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5" name="Encre 314">
                  <a:extLst>
                    <a:ext uri="{FF2B5EF4-FFF2-40B4-BE49-F238E27FC236}">
                      <a16:creationId xmlns:a16="http://schemas.microsoft.com/office/drawing/2014/main" id="{69C4E9BF-E6E1-49FA-A9B4-D03F5C41F59C}"/>
                    </a:ext>
                  </a:extLst>
                </p14:cNvPr>
                <p14:cNvContentPartPr/>
                <p14:nvPr/>
              </p14:nvContentPartPr>
              <p14:xfrm>
                <a:off x="5917850" y="4310890"/>
                <a:ext cx="68400" cy="13680"/>
              </p14:xfrm>
            </p:contentPart>
          </mc:Choice>
          <mc:Fallback xmlns="">
            <p:pic>
              <p:nvPicPr>
                <p:cNvPr id="315" name="Encre 314">
                  <a:extLst>
                    <a:ext uri="{FF2B5EF4-FFF2-40B4-BE49-F238E27FC236}">
                      <a16:creationId xmlns:a16="http://schemas.microsoft.com/office/drawing/2014/main" id="{69C4E9BF-E6E1-49FA-A9B4-D03F5C41F59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908850" y="4301890"/>
                  <a:ext cx="8604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17" name="Encre 316">
                <a:extLst>
                  <a:ext uri="{FF2B5EF4-FFF2-40B4-BE49-F238E27FC236}">
                    <a16:creationId xmlns:a16="http://schemas.microsoft.com/office/drawing/2014/main" id="{4B235B18-6C42-4A4E-9FE8-981A680C767E}"/>
                  </a:ext>
                </a:extLst>
              </p14:cNvPr>
              <p14:cNvContentPartPr/>
              <p14:nvPr/>
            </p14:nvContentPartPr>
            <p14:xfrm>
              <a:off x="4768010" y="3951970"/>
              <a:ext cx="995040" cy="633240"/>
            </p14:xfrm>
          </p:contentPart>
        </mc:Choice>
        <mc:Fallback xmlns="">
          <p:pic>
            <p:nvPicPr>
              <p:cNvPr id="317" name="Encre 316">
                <a:extLst>
                  <a:ext uri="{FF2B5EF4-FFF2-40B4-BE49-F238E27FC236}">
                    <a16:creationId xmlns:a16="http://schemas.microsoft.com/office/drawing/2014/main" id="{4B235B18-6C42-4A4E-9FE8-981A680C767E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4759370" y="3942970"/>
                <a:ext cx="1012680" cy="65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oupe 336">
            <a:extLst>
              <a:ext uri="{FF2B5EF4-FFF2-40B4-BE49-F238E27FC236}">
                <a16:creationId xmlns:a16="http://schemas.microsoft.com/office/drawing/2014/main" id="{EB657ABA-0EEC-4C64-BA57-3F7CD6ABEAA0}"/>
              </a:ext>
            </a:extLst>
          </p:cNvPr>
          <p:cNvGrpSpPr/>
          <p:nvPr/>
        </p:nvGrpSpPr>
        <p:grpSpPr>
          <a:xfrm>
            <a:off x="2399570" y="4706170"/>
            <a:ext cx="2224080" cy="294120"/>
            <a:chOff x="2399570" y="4706170"/>
            <a:chExt cx="222408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8" name="Encre 317">
                  <a:extLst>
                    <a:ext uri="{FF2B5EF4-FFF2-40B4-BE49-F238E27FC236}">
                      <a16:creationId xmlns:a16="http://schemas.microsoft.com/office/drawing/2014/main" id="{EF18BAF5-8EE3-46E2-9BBB-EEBEBED08EDA}"/>
                    </a:ext>
                  </a:extLst>
                </p14:cNvPr>
                <p14:cNvContentPartPr/>
                <p14:nvPr/>
              </p14:nvContentPartPr>
              <p14:xfrm>
                <a:off x="2399570" y="4749370"/>
                <a:ext cx="107640" cy="184320"/>
              </p14:xfrm>
            </p:contentPart>
          </mc:Choice>
          <mc:Fallback xmlns="">
            <p:pic>
              <p:nvPicPr>
                <p:cNvPr id="318" name="Encre 317">
                  <a:extLst>
                    <a:ext uri="{FF2B5EF4-FFF2-40B4-BE49-F238E27FC236}">
                      <a16:creationId xmlns:a16="http://schemas.microsoft.com/office/drawing/2014/main" id="{EF18BAF5-8EE3-46E2-9BBB-EEBEBED08EDA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390930" y="4740370"/>
                  <a:ext cx="125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9" name="Encre 318">
                  <a:extLst>
                    <a:ext uri="{FF2B5EF4-FFF2-40B4-BE49-F238E27FC236}">
                      <a16:creationId xmlns:a16="http://schemas.microsoft.com/office/drawing/2014/main" id="{429EEAD8-A0DE-4F31-9761-B1036BA51B30}"/>
                    </a:ext>
                  </a:extLst>
                </p14:cNvPr>
                <p14:cNvContentPartPr/>
                <p14:nvPr/>
              </p14:nvContentPartPr>
              <p14:xfrm>
                <a:off x="2615210" y="4761970"/>
                <a:ext cx="11520" cy="158400"/>
              </p14:xfrm>
            </p:contentPart>
          </mc:Choice>
          <mc:Fallback xmlns="">
            <p:pic>
              <p:nvPicPr>
                <p:cNvPr id="319" name="Encre 318">
                  <a:extLst>
                    <a:ext uri="{FF2B5EF4-FFF2-40B4-BE49-F238E27FC236}">
                      <a16:creationId xmlns:a16="http://schemas.microsoft.com/office/drawing/2014/main" id="{429EEAD8-A0DE-4F31-9761-B1036BA51B3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606570" y="4753330"/>
                  <a:ext cx="29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20" name="Encre 319">
                  <a:extLst>
                    <a:ext uri="{FF2B5EF4-FFF2-40B4-BE49-F238E27FC236}">
                      <a16:creationId xmlns:a16="http://schemas.microsoft.com/office/drawing/2014/main" id="{7B234872-EBAD-4C85-8B00-DD5C6A4F12C4}"/>
                    </a:ext>
                  </a:extLst>
                </p14:cNvPr>
                <p14:cNvContentPartPr/>
                <p14:nvPr/>
              </p14:nvContentPartPr>
              <p14:xfrm>
                <a:off x="2676050" y="4730290"/>
                <a:ext cx="29520" cy="180360"/>
              </p14:xfrm>
            </p:contentPart>
          </mc:Choice>
          <mc:Fallback xmlns="">
            <p:pic>
              <p:nvPicPr>
                <p:cNvPr id="320" name="Encre 319">
                  <a:extLst>
                    <a:ext uri="{FF2B5EF4-FFF2-40B4-BE49-F238E27FC236}">
                      <a16:creationId xmlns:a16="http://schemas.microsoft.com/office/drawing/2014/main" id="{7B234872-EBAD-4C85-8B00-DD5C6A4F12C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667050" y="4721650"/>
                  <a:ext cx="47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21" name="Encre 320">
                  <a:extLst>
                    <a:ext uri="{FF2B5EF4-FFF2-40B4-BE49-F238E27FC236}">
                      <a16:creationId xmlns:a16="http://schemas.microsoft.com/office/drawing/2014/main" id="{5CAA4451-4188-4DEB-AD74-6B2D4E158B9A}"/>
                    </a:ext>
                  </a:extLst>
                </p14:cNvPr>
                <p14:cNvContentPartPr/>
                <p14:nvPr/>
              </p14:nvContentPartPr>
              <p14:xfrm>
                <a:off x="2611970" y="4829650"/>
                <a:ext cx="99000" cy="27360"/>
              </p14:xfrm>
            </p:contentPart>
          </mc:Choice>
          <mc:Fallback xmlns="">
            <p:pic>
              <p:nvPicPr>
                <p:cNvPr id="321" name="Encre 320">
                  <a:extLst>
                    <a:ext uri="{FF2B5EF4-FFF2-40B4-BE49-F238E27FC236}">
                      <a16:creationId xmlns:a16="http://schemas.microsoft.com/office/drawing/2014/main" id="{5CAA4451-4188-4DEB-AD74-6B2D4E158B9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603330" y="4821010"/>
                  <a:ext cx="116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22" name="Encre 321">
                  <a:extLst>
                    <a:ext uri="{FF2B5EF4-FFF2-40B4-BE49-F238E27FC236}">
                      <a16:creationId xmlns:a16="http://schemas.microsoft.com/office/drawing/2014/main" id="{DD39B3A3-252D-4829-9826-38AA856ADE55}"/>
                    </a:ext>
                  </a:extLst>
                </p14:cNvPr>
                <p14:cNvContentPartPr/>
                <p14:nvPr/>
              </p14:nvContentPartPr>
              <p14:xfrm>
                <a:off x="2735090" y="4839010"/>
                <a:ext cx="110880" cy="126360"/>
              </p14:xfrm>
            </p:contentPart>
          </mc:Choice>
          <mc:Fallback xmlns="">
            <p:pic>
              <p:nvPicPr>
                <p:cNvPr id="322" name="Encre 321">
                  <a:extLst>
                    <a:ext uri="{FF2B5EF4-FFF2-40B4-BE49-F238E27FC236}">
                      <a16:creationId xmlns:a16="http://schemas.microsoft.com/office/drawing/2014/main" id="{DD39B3A3-252D-4829-9826-38AA856ADE5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726450" y="4830010"/>
                  <a:ext cx="128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23" name="Encre 322">
                  <a:extLst>
                    <a:ext uri="{FF2B5EF4-FFF2-40B4-BE49-F238E27FC236}">
                      <a16:creationId xmlns:a16="http://schemas.microsoft.com/office/drawing/2014/main" id="{90858836-7A6E-4AEB-8FB1-29453818EB7D}"/>
                    </a:ext>
                  </a:extLst>
                </p14:cNvPr>
                <p14:cNvContentPartPr/>
                <p14:nvPr/>
              </p14:nvContentPartPr>
              <p14:xfrm>
                <a:off x="2977010" y="4736770"/>
                <a:ext cx="81720" cy="217080"/>
              </p14:xfrm>
            </p:contentPart>
          </mc:Choice>
          <mc:Fallback xmlns="">
            <p:pic>
              <p:nvPicPr>
                <p:cNvPr id="323" name="Encre 322">
                  <a:extLst>
                    <a:ext uri="{FF2B5EF4-FFF2-40B4-BE49-F238E27FC236}">
                      <a16:creationId xmlns:a16="http://schemas.microsoft.com/office/drawing/2014/main" id="{90858836-7A6E-4AEB-8FB1-29453818EB7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968010" y="4728130"/>
                  <a:ext cx="99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871EE205-F427-4276-B38C-89584CCE180B}"/>
                    </a:ext>
                  </a:extLst>
                </p14:cNvPr>
                <p14:cNvContentPartPr/>
                <p14:nvPr/>
              </p14:nvContentPartPr>
              <p14:xfrm>
                <a:off x="3142970" y="4736050"/>
                <a:ext cx="153000" cy="17928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871EE205-F427-4276-B38C-89584CCE180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133970" y="4727410"/>
                  <a:ext cx="170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6" name="Encre 325">
                  <a:extLst>
                    <a:ext uri="{FF2B5EF4-FFF2-40B4-BE49-F238E27FC236}">
                      <a16:creationId xmlns:a16="http://schemas.microsoft.com/office/drawing/2014/main" id="{57007027-8FEB-4F6A-89DA-407E4FB5D249}"/>
                    </a:ext>
                  </a:extLst>
                </p14:cNvPr>
                <p14:cNvContentPartPr/>
                <p14:nvPr/>
              </p14:nvContentPartPr>
              <p14:xfrm>
                <a:off x="3336650" y="4863850"/>
                <a:ext cx="63720" cy="118800"/>
              </p14:xfrm>
            </p:contentPart>
          </mc:Choice>
          <mc:Fallback xmlns="">
            <p:pic>
              <p:nvPicPr>
                <p:cNvPr id="326" name="Encre 325">
                  <a:extLst>
                    <a:ext uri="{FF2B5EF4-FFF2-40B4-BE49-F238E27FC236}">
                      <a16:creationId xmlns:a16="http://schemas.microsoft.com/office/drawing/2014/main" id="{57007027-8FEB-4F6A-89DA-407E4FB5D24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328010" y="4854850"/>
                  <a:ext cx="81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E1C9919A-58BE-4118-A561-B68B5F8B3BB1}"/>
                    </a:ext>
                  </a:extLst>
                </p14:cNvPr>
                <p14:cNvContentPartPr/>
                <p14:nvPr/>
              </p14:nvContentPartPr>
              <p14:xfrm>
                <a:off x="3497210" y="4743250"/>
                <a:ext cx="14760" cy="17964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E1C9919A-58BE-4118-A561-B68B5F8B3BB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488210" y="4734250"/>
                  <a:ext cx="32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D8466AAD-FA22-4B87-93A2-9B30D2891D10}"/>
                    </a:ext>
                  </a:extLst>
                </p14:cNvPr>
                <p14:cNvContentPartPr/>
                <p14:nvPr/>
              </p14:nvContentPartPr>
              <p14:xfrm>
                <a:off x="3501530" y="4755130"/>
                <a:ext cx="113400" cy="15552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D8466AAD-FA22-4B87-93A2-9B30D2891D10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492530" y="4746490"/>
                  <a:ext cx="131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A68E4CEA-D812-4E75-A939-B7E3727583EC}"/>
                    </a:ext>
                  </a:extLst>
                </p14:cNvPr>
                <p14:cNvContentPartPr/>
                <p14:nvPr/>
              </p14:nvContentPartPr>
              <p14:xfrm>
                <a:off x="3765410" y="4813090"/>
                <a:ext cx="99000" cy="2988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A68E4CEA-D812-4E75-A939-B7E3727583E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756410" y="4804450"/>
                  <a:ext cx="116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F0C41B22-9459-43B6-BE1B-65EAD1984BE3}"/>
                    </a:ext>
                  </a:extLst>
                </p14:cNvPr>
                <p14:cNvContentPartPr/>
                <p14:nvPr/>
              </p14:nvContentPartPr>
              <p14:xfrm>
                <a:off x="3805730" y="4768450"/>
                <a:ext cx="29880" cy="15264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F0C41B22-9459-43B6-BE1B-65EAD1984BE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796730" y="4759810"/>
                  <a:ext cx="47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8ABB99B1-A02E-4CB2-AE01-15285E28C989}"/>
                    </a:ext>
                  </a:extLst>
                </p14:cNvPr>
                <p14:cNvContentPartPr/>
                <p14:nvPr/>
              </p14:nvContentPartPr>
              <p14:xfrm>
                <a:off x="4013090" y="4761970"/>
                <a:ext cx="11520" cy="17820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8ABB99B1-A02E-4CB2-AE01-15285E28C98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004090" y="4753330"/>
                  <a:ext cx="29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1AD06E84-19DD-47BC-A19F-60D1F191EEEB}"/>
                    </a:ext>
                  </a:extLst>
                </p14:cNvPr>
                <p14:cNvContentPartPr/>
                <p14:nvPr/>
              </p14:nvContentPartPr>
              <p14:xfrm>
                <a:off x="4081850" y="4743250"/>
                <a:ext cx="27360" cy="17064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1AD06E84-19DD-47BC-A19F-60D1F191EEE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072850" y="4734250"/>
                  <a:ext cx="45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8961925B-017A-47AE-A01A-B078A11D7170}"/>
                    </a:ext>
                  </a:extLst>
                </p14:cNvPr>
                <p14:cNvContentPartPr/>
                <p14:nvPr/>
              </p14:nvContentPartPr>
              <p14:xfrm>
                <a:off x="4032530" y="4711570"/>
                <a:ext cx="260280" cy="18576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8961925B-017A-47AE-A01A-B078A11D717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023530" y="4702570"/>
                  <a:ext cx="277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24CA0037-173B-4A63-99CD-70A8664A8DAF}"/>
                    </a:ext>
                  </a:extLst>
                </p14:cNvPr>
                <p14:cNvContentPartPr/>
                <p14:nvPr/>
              </p14:nvContentPartPr>
              <p14:xfrm>
                <a:off x="4380290" y="4706170"/>
                <a:ext cx="97920" cy="18540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24CA0037-173B-4A63-99CD-70A8664A8DA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371650" y="4697170"/>
                  <a:ext cx="115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5" name="Encre 334">
                  <a:extLst>
                    <a:ext uri="{FF2B5EF4-FFF2-40B4-BE49-F238E27FC236}">
                      <a16:creationId xmlns:a16="http://schemas.microsoft.com/office/drawing/2014/main" id="{64D0E554-AA57-4D66-A221-022806906735}"/>
                    </a:ext>
                  </a:extLst>
                </p14:cNvPr>
                <p14:cNvContentPartPr/>
                <p14:nvPr/>
              </p14:nvContentPartPr>
              <p14:xfrm>
                <a:off x="4538690" y="4819570"/>
                <a:ext cx="69480" cy="180720"/>
              </p14:xfrm>
            </p:contentPart>
          </mc:Choice>
          <mc:Fallback xmlns="">
            <p:pic>
              <p:nvPicPr>
                <p:cNvPr id="335" name="Encre 334">
                  <a:extLst>
                    <a:ext uri="{FF2B5EF4-FFF2-40B4-BE49-F238E27FC236}">
                      <a16:creationId xmlns:a16="http://schemas.microsoft.com/office/drawing/2014/main" id="{64D0E554-AA57-4D66-A221-02280690673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530050" y="4810570"/>
                  <a:ext cx="87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6" name="Encre 335">
                  <a:extLst>
                    <a:ext uri="{FF2B5EF4-FFF2-40B4-BE49-F238E27FC236}">
                      <a16:creationId xmlns:a16="http://schemas.microsoft.com/office/drawing/2014/main" id="{4E36F569-0D74-4E5F-A68E-242A84E967F2}"/>
                    </a:ext>
                  </a:extLst>
                </p14:cNvPr>
                <p14:cNvContentPartPr/>
                <p14:nvPr/>
              </p14:nvContentPartPr>
              <p14:xfrm>
                <a:off x="4537610" y="4717690"/>
                <a:ext cx="86040" cy="14400"/>
              </p14:xfrm>
            </p:contentPart>
          </mc:Choice>
          <mc:Fallback xmlns="">
            <p:pic>
              <p:nvPicPr>
                <p:cNvPr id="336" name="Encre 335">
                  <a:extLst>
                    <a:ext uri="{FF2B5EF4-FFF2-40B4-BE49-F238E27FC236}">
                      <a16:creationId xmlns:a16="http://schemas.microsoft.com/office/drawing/2014/main" id="{4E36F569-0D74-4E5F-A68E-242A84E967F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528610" y="4708690"/>
                  <a:ext cx="10368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e 339">
            <a:extLst>
              <a:ext uri="{FF2B5EF4-FFF2-40B4-BE49-F238E27FC236}">
                <a16:creationId xmlns:a16="http://schemas.microsoft.com/office/drawing/2014/main" id="{E6F90515-54E5-491A-B203-DB7E9F767934}"/>
              </a:ext>
            </a:extLst>
          </p:cNvPr>
          <p:cNvGrpSpPr/>
          <p:nvPr/>
        </p:nvGrpSpPr>
        <p:grpSpPr>
          <a:xfrm>
            <a:off x="4823810" y="4834330"/>
            <a:ext cx="98280" cy="101520"/>
            <a:chOff x="4823810" y="4834330"/>
            <a:chExt cx="98280" cy="1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8" name="Encre 337">
                  <a:extLst>
                    <a:ext uri="{FF2B5EF4-FFF2-40B4-BE49-F238E27FC236}">
                      <a16:creationId xmlns:a16="http://schemas.microsoft.com/office/drawing/2014/main" id="{C28970A3-650B-4546-BDE5-0E3385097CE3}"/>
                    </a:ext>
                  </a:extLst>
                </p14:cNvPr>
                <p14:cNvContentPartPr/>
                <p14:nvPr/>
              </p14:nvContentPartPr>
              <p14:xfrm>
                <a:off x="4834250" y="4834330"/>
                <a:ext cx="74880" cy="17280"/>
              </p14:xfrm>
            </p:contentPart>
          </mc:Choice>
          <mc:Fallback xmlns="">
            <p:pic>
              <p:nvPicPr>
                <p:cNvPr id="338" name="Encre 337">
                  <a:extLst>
                    <a:ext uri="{FF2B5EF4-FFF2-40B4-BE49-F238E27FC236}">
                      <a16:creationId xmlns:a16="http://schemas.microsoft.com/office/drawing/2014/main" id="{C28970A3-650B-4546-BDE5-0E3385097CE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825610" y="4825330"/>
                  <a:ext cx="92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9" name="Encre 338">
                  <a:extLst>
                    <a:ext uri="{FF2B5EF4-FFF2-40B4-BE49-F238E27FC236}">
                      <a16:creationId xmlns:a16="http://schemas.microsoft.com/office/drawing/2014/main" id="{2EB2F4BD-8CC7-4737-B606-3F50F47B49AB}"/>
                    </a:ext>
                  </a:extLst>
                </p14:cNvPr>
                <p14:cNvContentPartPr/>
                <p14:nvPr/>
              </p14:nvContentPartPr>
              <p14:xfrm>
                <a:off x="4823810" y="4914610"/>
                <a:ext cx="98280" cy="21240"/>
              </p14:xfrm>
            </p:contentPart>
          </mc:Choice>
          <mc:Fallback xmlns="">
            <p:pic>
              <p:nvPicPr>
                <p:cNvPr id="339" name="Encre 338">
                  <a:extLst>
                    <a:ext uri="{FF2B5EF4-FFF2-40B4-BE49-F238E27FC236}">
                      <a16:creationId xmlns:a16="http://schemas.microsoft.com/office/drawing/2014/main" id="{2EB2F4BD-8CC7-4737-B606-3F50F47B49A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814810" y="4905610"/>
                  <a:ext cx="1159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e 352">
            <a:extLst>
              <a:ext uri="{FF2B5EF4-FFF2-40B4-BE49-F238E27FC236}">
                <a16:creationId xmlns:a16="http://schemas.microsoft.com/office/drawing/2014/main" id="{2D0CCCE4-E5A9-4B1C-869D-A98920AAC301}"/>
              </a:ext>
            </a:extLst>
          </p:cNvPr>
          <p:cNvGrpSpPr/>
          <p:nvPr/>
        </p:nvGrpSpPr>
        <p:grpSpPr>
          <a:xfrm>
            <a:off x="5105330" y="4673410"/>
            <a:ext cx="1453680" cy="290160"/>
            <a:chOff x="5105330" y="4673410"/>
            <a:chExt cx="145368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B1BA9E08-4645-4F24-B015-EE8C860AF0E7}"/>
                    </a:ext>
                  </a:extLst>
                </p14:cNvPr>
                <p14:cNvContentPartPr/>
                <p14:nvPr/>
              </p14:nvContentPartPr>
              <p14:xfrm>
                <a:off x="5105330" y="4769530"/>
                <a:ext cx="108360" cy="14436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B1BA9E08-4645-4F24-B015-EE8C860AF0E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096330" y="4760890"/>
                  <a:ext cx="126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1459F1F3-28D1-4CCD-8279-DBA55E4BD426}"/>
                    </a:ext>
                  </a:extLst>
                </p14:cNvPr>
                <p14:cNvContentPartPr/>
                <p14:nvPr/>
              </p14:nvContentPartPr>
              <p14:xfrm>
                <a:off x="5328890" y="4749730"/>
                <a:ext cx="14040" cy="14292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1459F1F3-28D1-4CCD-8279-DBA55E4BD42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319890" y="4740730"/>
                  <a:ext cx="31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42B7631F-66AA-4166-A081-BE730350764C}"/>
                    </a:ext>
                  </a:extLst>
                </p14:cNvPr>
                <p14:cNvContentPartPr/>
                <p14:nvPr/>
              </p14:nvContentPartPr>
              <p14:xfrm>
                <a:off x="5337170" y="4724170"/>
                <a:ext cx="69480" cy="16524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42B7631F-66AA-4166-A081-BE730350764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328530" y="4715170"/>
                  <a:ext cx="87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4" name="Encre 343">
                  <a:extLst>
                    <a:ext uri="{FF2B5EF4-FFF2-40B4-BE49-F238E27FC236}">
                      <a16:creationId xmlns:a16="http://schemas.microsoft.com/office/drawing/2014/main" id="{2CFC3AC2-95B0-4889-A5B9-5FFB313962B7}"/>
                    </a:ext>
                  </a:extLst>
                </p14:cNvPr>
                <p14:cNvContentPartPr/>
                <p14:nvPr/>
              </p14:nvContentPartPr>
              <p14:xfrm>
                <a:off x="5467130" y="4813090"/>
                <a:ext cx="201600" cy="109440"/>
              </p14:xfrm>
            </p:contentPart>
          </mc:Choice>
          <mc:Fallback xmlns="">
            <p:pic>
              <p:nvPicPr>
                <p:cNvPr id="344" name="Encre 343">
                  <a:extLst>
                    <a:ext uri="{FF2B5EF4-FFF2-40B4-BE49-F238E27FC236}">
                      <a16:creationId xmlns:a16="http://schemas.microsoft.com/office/drawing/2014/main" id="{2CFC3AC2-95B0-4889-A5B9-5FFB313962B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458130" y="4804090"/>
                  <a:ext cx="219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724B783F-3DC5-4A96-B323-82FD01191E85}"/>
                    </a:ext>
                  </a:extLst>
                </p14:cNvPr>
                <p14:cNvContentPartPr/>
                <p14:nvPr/>
              </p14:nvContentPartPr>
              <p14:xfrm>
                <a:off x="5817050" y="4755850"/>
                <a:ext cx="65880" cy="13968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724B783F-3DC5-4A96-B323-82FD01191E8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808410" y="4746850"/>
                  <a:ext cx="83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FAD8759A-18DC-4DD9-BF3E-DF80761BBCC9}"/>
                    </a:ext>
                  </a:extLst>
                </p14:cNvPr>
                <p14:cNvContentPartPr/>
                <p14:nvPr/>
              </p14:nvContentPartPr>
              <p14:xfrm>
                <a:off x="5971490" y="4734250"/>
                <a:ext cx="91080" cy="13824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FAD8759A-18DC-4DD9-BF3E-DF80761BBCC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962850" y="4725250"/>
                  <a:ext cx="108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7900A611-A95D-47CC-AE84-FDA0814E427E}"/>
                    </a:ext>
                  </a:extLst>
                </p14:cNvPr>
                <p14:cNvContentPartPr/>
                <p14:nvPr/>
              </p14:nvContentPartPr>
              <p14:xfrm>
                <a:off x="6092090" y="4832170"/>
                <a:ext cx="79560" cy="13140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7900A611-A95D-47CC-AE84-FDA0814E427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083450" y="4823170"/>
                  <a:ext cx="97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9" name="Encre 348">
                  <a:extLst>
                    <a:ext uri="{FF2B5EF4-FFF2-40B4-BE49-F238E27FC236}">
                      <a16:creationId xmlns:a16="http://schemas.microsoft.com/office/drawing/2014/main" id="{DE83C727-1F99-430D-9706-2BE4661B6088}"/>
                    </a:ext>
                  </a:extLst>
                </p14:cNvPr>
                <p14:cNvContentPartPr/>
                <p14:nvPr/>
              </p14:nvContentPartPr>
              <p14:xfrm>
                <a:off x="6161930" y="4673410"/>
                <a:ext cx="98640" cy="14040"/>
              </p14:xfrm>
            </p:contentPart>
          </mc:Choice>
          <mc:Fallback xmlns="">
            <p:pic>
              <p:nvPicPr>
                <p:cNvPr id="349" name="Encre 348">
                  <a:extLst>
                    <a:ext uri="{FF2B5EF4-FFF2-40B4-BE49-F238E27FC236}">
                      <a16:creationId xmlns:a16="http://schemas.microsoft.com/office/drawing/2014/main" id="{DE83C727-1F99-430D-9706-2BE4661B608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152930" y="4664770"/>
                  <a:ext cx="116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50" name="Encre 349">
                  <a:extLst>
                    <a:ext uri="{FF2B5EF4-FFF2-40B4-BE49-F238E27FC236}">
                      <a16:creationId xmlns:a16="http://schemas.microsoft.com/office/drawing/2014/main" id="{5FB016EA-02B0-4938-80D9-F5534D6E8EA0}"/>
                    </a:ext>
                  </a:extLst>
                </p14:cNvPr>
                <p14:cNvContentPartPr/>
                <p14:nvPr/>
              </p14:nvContentPartPr>
              <p14:xfrm>
                <a:off x="6385850" y="4833970"/>
                <a:ext cx="173160" cy="45360"/>
              </p14:xfrm>
            </p:contentPart>
          </mc:Choice>
          <mc:Fallback xmlns="">
            <p:pic>
              <p:nvPicPr>
                <p:cNvPr id="350" name="Encre 349">
                  <a:extLst>
                    <a:ext uri="{FF2B5EF4-FFF2-40B4-BE49-F238E27FC236}">
                      <a16:creationId xmlns:a16="http://schemas.microsoft.com/office/drawing/2014/main" id="{5FB016EA-02B0-4938-80D9-F5534D6E8EA0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377210" y="4825330"/>
                  <a:ext cx="190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167A2E7C-3E38-4071-ABFF-7E66CD6988AF}"/>
                    </a:ext>
                  </a:extLst>
                </p14:cNvPr>
                <p14:cNvContentPartPr/>
                <p14:nvPr/>
              </p14:nvContentPartPr>
              <p14:xfrm>
                <a:off x="6463970" y="4800130"/>
                <a:ext cx="32400" cy="14652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167A2E7C-3E38-4071-ABFF-7E66CD6988A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454970" y="4791490"/>
                  <a:ext cx="5004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e 361">
            <a:extLst>
              <a:ext uri="{FF2B5EF4-FFF2-40B4-BE49-F238E27FC236}">
                <a16:creationId xmlns:a16="http://schemas.microsoft.com/office/drawing/2014/main" id="{7B0048D7-694A-45C2-BDE3-ED672A4023CA}"/>
              </a:ext>
            </a:extLst>
          </p:cNvPr>
          <p:cNvGrpSpPr/>
          <p:nvPr/>
        </p:nvGrpSpPr>
        <p:grpSpPr>
          <a:xfrm>
            <a:off x="6807050" y="4757290"/>
            <a:ext cx="886680" cy="251280"/>
            <a:chOff x="6807050" y="4757290"/>
            <a:chExt cx="88668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54" name="Encre 353">
                  <a:extLst>
                    <a:ext uri="{FF2B5EF4-FFF2-40B4-BE49-F238E27FC236}">
                      <a16:creationId xmlns:a16="http://schemas.microsoft.com/office/drawing/2014/main" id="{35E16092-CABF-4182-B788-42505A6FA468}"/>
                    </a:ext>
                  </a:extLst>
                </p14:cNvPr>
                <p14:cNvContentPartPr/>
                <p14:nvPr/>
              </p14:nvContentPartPr>
              <p14:xfrm>
                <a:off x="6807050" y="4780690"/>
                <a:ext cx="13320" cy="151560"/>
              </p14:xfrm>
            </p:contentPart>
          </mc:Choice>
          <mc:Fallback xmlns="">
            <p:pic>
              <p:nvPicPr>
                <p:cNvPr id="354" name="Encre 353">
                  <a:extLst>
                    <a:ext uri="{FF2B5EF4-FFF2-40B4-BE49-F238E27FC236}">
                      <a16:creationId xmlns:a16="http://schemas.microsoft.com/office/drawing/2014/main" id="{35E16092-CABF-4182-B788-42505A6FA46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798050" y="4771690"/>
                  <a:ext cx="30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2C7109ED-1CC3-4469-9AA4-FC9F7BDC0982}"/>
                    </a:ext>
                  </a:extLst>
                </p14:cNvPr>
                <p14:cNvContentPartPr/>
                <p14:nvPr/>
              </p14:nvContentPartPr>
              <p14:xfrm>
                <a:off x="6889490" y="4761970"/>
                <a:ext cx="19440" cy="16200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2C7109ED-1CC3-4469-9AA4-FC9F7BDC098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880850" y="4753330"/>
                  <a:ext cx="37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D0230CCA-BECC-4515-94BC-9C8F47176596}"/>
                    </a:ext>
                  </a:extLst>
                </p14:cNvPr>
                <p14:cNvContentPartPr/>
                <p14:nvPr/>
              </p14:nvContentPartPr>
              <p14:xfrm>
                <a:off x="6832250" y="4833250"/>
                <a:ext cx="120600" cy="1800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D0230CCA-BECC-4515-94BC-9C8F47176596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823250" y="4824610"/>
                  <a:ext cx="138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CE465452-786F-4682-B4AA-7B61B33A4D47}"/>
                    </a:ext>
                  </a:extLst>
                </p14:cNvPr>
                <p14:cNvContentPartPr/>
                <p14:nvPr/>
              </p14:nvContentPartPr>
              <p14:xfrm>
                <a:off x="7029170" y="4840090"/>
                <a:ext cx="95040" cy="10764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CE465452-786F-4682-B4AA-7B61B33A4D4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020530" y="4831450"/>
                  <a:ext cx="112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26C316EC-993B-4E85-B107-247F2A78CC5D}"/>
                    </a:ext>
                  </a:extLst>
                </p14:cNvPr>
                <p14:cNvContentPartPr/>
                <p14:nvPr/>
              </p14:nvContentPartPr>
              <p14:xfrm>
                <a:off x="7220690" y="4770250"/>
                <a:ext cx="126000" cy="14904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26C316EC-993B-4E85-B107-247F2A78CC5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211690" y="4761250"/>
                  <a:ext cx="143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0" name="Encre 359">
                  <a:extLst>
                    <a:ext uri="{FF2B5EF4-FFF2-40B4-BE49-F238E27FC236}">
                      <a16:creationId xmlns:a16="http://schemas.microsoft.com/office/drawing/2014/main" id="{DAF7D19C-2F84-4DF2-8364-2D9C92FFCF8E}"/>
                    </a:ext>
                  </a:extLst>
                </p14:cNvPr>
                <p14:cNvContentPartPr/>
                <p14:nvPr/>
              </p14:nvContentPartPr>
              <p14:xfrm>
                <a:off x="7414730" y="4757290"/>
                <a:ext cx="104040" cy="157320"/>
              </p14:xfrm>
            </p:contentPart>
          </mc:Choice>
          <mc:Fallback xmlns="">
            <p:pic>
              <p:nvPicPr>
                <p:cNvPr id="360" name="Encre 359">
                  <a:extLst>
                    <a:ext uri="{FF2B5EF4-FFF2-40B4-BE49-F238E27FC236}">
                      <a16:creationId xmlns:a16="http://schemas.microsoft.com/office/drawing/2014/main" id="{DAF7D19C-2F84-4DF2-8364-2D9C92FFCF8E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406090" y="4748650"/>
                  <a:ext cx="121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61" name="Encre 360">
                  <a:extLst>
                    <a:ext uri="{FF2B5EF4-FFF2-40B4-BE49-F238E27FC236}">
                      <a16:creationId xmlns:a16="http://schemas.microsoft.com/office/drawing/2014/main" id="{FF47198E-DFFF-47F0-941B-17B2B9D30D70}"/>
                    </a:ext>
                  </a:extLst>
                </p14:cNvPr>
                <p14:cNvContentPartPr/>
                <p14:nvPr/>
              </p14:nvContentPartPr>
              <p14:xfrm>
                <a:off x="7528490" y="4844050"/>
                <a:ext cx="165240" cy="164520"/>
              </p14:xfrm>
            </p:contentPart>
          </mc:Choice>
          <mc:Fallback xmlns="">
            <p:pic>
              <p:nvPicPr>
                <p:cNvPr id="361" name="Encre 360">
                  <a:extLst>
                    <a:ext uri="{FF2B5EF4-FFF2-40B4-BE49-F238E27FC236}">
                      <a16:creationId xmlns:a16="http://schemas.microsoft.com/office/drawing/2014/main" id="{FF47198E-DFFF-47F0-941B-17B2B9D30D70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519850" y="4835410"/>
                  <a:ext cx="18288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e 378">
            <a:extLst>
              <a:ext uri="{FF2B5EF4-FFF2-40B4-BE49-F238E27FC236}">
                <a16:creationId xmlns:a16="http://schemas.microsoft.com/office/drawing/2014/main" id="{6221C68B-BE95-4F00-AA4E-1D62EF4D7C25}"/>
              </a:ext>
            </a:extLst>
          </p:cNvPr>
          <p:cNvGrpSpPr/>
          <p:nvPr/>
        </p:nvGrpSpPr>
        <p:grpSpPr>
          <a:xfrm>
            <a:off x="7079930" y="3962050"/>
            <a:ext cx="2214360" cy="695160"/>
            <a:chOff x="7079930" y="3962050"/>
            <a:chExt cx="2214360" cy="6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63" name="Encre 362">
                  <a:extLst>
                    <a:ext uri="{FF2B5EF4-FFF2-40B4-BE49-F238E27FC236}">
                      <a16:creationId xmlns:a16="http://schemas.microsoft.com/office/drawing/2014/main" id="{22E131DF-FAE9-4BD6-8054-9433BE03692B}"/>
                    </a:ext>
                  </a:extLst>
                </p14:cNvPr>
                <p14:cNvContentPartPr/>
                <p14:nvPr/>
              </p14:nvContentPartPr>
              <p14:xfrm>
                <a:off x="7214930" y="4435450"/>
                <a:ext cx="305640" cy="221760"/>
              </p14:xfrm>
            </p:contentPart>
          </mc:Choice>
          <mc:Fallback xmlns="">
            <p:pic>
              <p:nvPicPr>
                <p:cNvPr id="363" name="Encre 362">
                  <a:extLst>
                    <a:ext uri="{FF2B5EF4-FFF2-40B4-BE49-F238E27FC236}">
                      <a16:creationId xmlns:a16="http://schemas.microsoft.com/office/drawing/2014/main" id="{22E131DF-FAE9-4BD6-8054-9433BE03692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205930" y="4426450"/>
                  <a:ext cx="323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64" name="Encre 363">
                  <a:extLst>
                    <a:ext uri="{FF2B5EF4-FFF2-40B4-BE49-F238E27FC236}">
                      <a16:creationId xmlns:a16="http://schemas.microsoft.com/office/drawing/2014/main" id="{CC749DF4-BE74-4B80-AE44-69DB32AC942B}"/>
                    </a:ext>
                  </a:extLst>
                </p14:cNvPr>
                <p14:cNvContentPartPr/>
                <p14:nvPr/>
              </p14:nvContentPartPr>
              <p14:xfrm>
                <a:off x="7424810" y="4387570"/>
                <a:ext cx="153360" cy="108000"/>
              </p14:xfrm>
            </p:contentPart>
          </mc:Choice>
          <mc:Fallback xmlns="">
            <p:pic>
              <p:nvPicPr>
                <p:cNvPr id="364" name="Encre 363">
                  <a:extLst>
                    <a:ext uri="{FF2B5EF4-FFF2-40B4-BE49-F238E27FC236}">
                      <a16:creationId xmlns:a16="http://schemas.microsoft.com/office/drawing/2014/main" id="{CC749DF4-BE74-4B80-AE44-69DB32AC942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416170" y="4378570"/>
                  <a:ext cx="171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9ADFA5E5-2C56-4354-BEBE-F92E429AA27F}"/>
                    </a:ext>
                  </a:extLst>
                </p14:cNvPr>
                <p14:cNvContentPartPr/>
                <p14:nvPr/>
              </p14:nvContentPartPr>
              <p14:xfrm>
                <a:off x="7811450" y="4026850"/>
                <a:ext cx="192960" cy="22752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9ADFA5E5-2C56-4354-BEBE-F92E429AA27F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802450" y="4018210"/>
                  <a:ext cx="2106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66" name="Encre 365">
                  <a:extLst>
                    <a:ext uri="{FF2B5EF4-FFF2-40B4-BE49-F238E27FC236}">
                      <a16:creationId xmlns:a16="http://schemas.microsoft.com/office/drawing/2014/main" id="{54D22764-2968-420B-83BE-8B7CE8A73746}"/>
                    </a:ext>
                  </a:extLst>
                </p14:cNvPr>
                <p14:cNvContentPartPr/>
                <p14:nvPr/>
              </p14:nvContentPartPr>
              <p14:xfrm>
                <a:off x="7979570" y="4063570"/>
                <a:ext cx="78840" cy="70200"/>
              </p14:xfrm>
            </p:contentPart>
          </mc:Choice>
          <mc:Fallback xmlns="">
            <p:pic>
              <p:nvPicPr>
                <p:cNvPr id="366" name="Encre 365">
                  <a:extLst>
                    <a:ext uri="{FF2B5EF4-FFF2-40B4-BE49-F238E27FC236}">
                      <a16:creationId xmlns:a16="http://schemas.microsoft.com/office/drawing/2014/main" id="{54D22764-2968-420B-83BE-8B7CE8A7374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970570" y="4054930"/>
                  <a:ext cx="96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7C06AFF0-7618-42DE-85EA-08044DECDE6C}"/>
                    </a:ext>
                  </a:extLst>
                </p14:cNvPr>
                <p14:cNvContentPartPr/>
                <p14:nvPr/>
              </p14:nvContentPartPr>
              <p14:xfrm>
                <a:off x="8047610" y="4165090"/>
                <a:ext cx="155880" cy="23616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7C06AFF0-7618-42DE-85EA-08044DECDE6C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038970" y="4156450"/>
                  <a:ext cx="173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8" name="Encre 367">
                  <a:extLst>
                    <a:ext uri="{FF2B5EF4-FFF2-40B4-BE49-F238E27FC236}">
                      <a16:creationId xmlns:a16="http://schemas.microsoft.com/office/drawing/2014/main" id="{3F37AC3E-F4C7-44A2-8084-60269ABCAD8B}"/>
                    </a:ext>
                  </a:extLst>
                </p14:cNvPr>
                <p14:cNvContentPartPr/>
                <p14:nvPr/>
              </p14:nvContentPartPr>
              <p14:xfrm>
                <a:off x="8196650" y="4174810"/>
                <a:ext cx="101520" cy="58680"/>
              </p14:xfrm>
            </p:contentPart>
          </mc:Choice>
          <mc:Fallback xmlns="">
            <p:pic>
              <p:nvPicPr>
                <p:cNvPr id="368" name="Encre 367">
                  <a:extLst>
                    <a:ext uri="{FF2B5EF4-FFF2-40B4-BE49-F238E27FC236}">
                      <a16:creationId xmlns:a16="http://schemas.microsoft.com/office/drawing/2014/main" id="{3F37AC3E-F4C7-44A2-8084-60269ABCAD8B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188010" y="4165810"/>
                  <a:ext cx="119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9" name="Encre 368">
                  <a:extLst>
                    <a:ext uri="{FF2B5EF4-FFF2-40B4-BE49-F238E27FC236}">
                      <a16:creationId xmlns:a16="http://schemas.microsoft.com/office/drawing/2014/main" id="{FF0B76F2-C14C-46A9-9153-02DD1470CD5B}"/>
                    </a:ext>
                  </a:extLst>
                </p14:cNvPr>
                <p14:cNvContentPartPr/>
                <p14:nvPr/>
              </p14:nvContentPartPr>
              <p14:xfrm>
                <a:off x="8317970" y="4052050"/>
                <a:ext cx="873720" cy="326880"/>
              </p14:xfrm>
            </p:contentPart>
          </mc:Choice>
          <mc:Fallback xmlns="">
            <p:pic>
              <p:nvPicPr>
                <p:cNvPr id="369" name="Encre 368">
                  <a:extLst>
                    <a:ext uri="{FF2B5EF4-FFF2-40B4-BE49-F238E27FC236}">
                      <a16:creationId xmlns:a16="http://schemas.microsoft.com/office/drawing/2014/main" id="{FF0B76F2-C14C-46A9-9153-02DD1470CD5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308970" y="4043050"/>
                  <a:ext cx="8913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70" name="Encre 369">
                  <a:extLst>
                    <a:ext uri="{FF2B5EF4-FFF2-40B4-BE49-F238E27FC236}">
                      <a16:creationId xmlns:a16="http://schemas.microsoft.com/office/drawing/2014/main" id="{16F09F9A-BBC2-4F13-86F2-5545DADE7C3F}"/>
                    </a:ext>
                  </a:extLst>
                </p14:cNvPr>
                <p14:cNvContentPartPr/>
                <p14:nvPr/>
              </p14:nvContentPartPr>
              <p14:xfrm>
                <a:off x="9143810" y="4131250"/>
                <a:ext cx="107640" cy="34560"/>
              </p14:xfrm>
            </p:contentPart>
          </mc:Choice>
          <mc:Fallback xmlns="">
            <p:pic>
              <p:nvPicPr>
                <p:cNvPr id="370" name="Encre 369">
                  <a:extLst>
                    <a:ext uri="{FF2B5EF4-FFF2-40B4-BE49-F238E27FC236}">
                      <a16:creationId xmlns:a16="http://schemas.microsoft.com/office/drawing/2014/main" id="{16F09F9A-BBC2-4F13-86F2-5545DADE7C3F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9135170" y="4122610"/>
                  <a:ext cx="125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71" name="Encre 370">
                  <a:extLst>
                    <a:ext uri="{FF2B5EF4-FFF2-40B4-BE49-F238E27FC236}">
                      <a16:creationId xmlns:a16="http://schemas.microsoft.com/office/drawing/2014/main" id="{AB0E36C6-E05A-4F55-A3AF-BAA8D6147BC3}"/>
                    </a:ext>
                  </a:extLst>
                </p14:cNvPr>
                <p14:cNvContentPartPr/>
                <p14:nvPr/>
              </p14:nvContentPartPr>
              <p14:xfrm>
                <a:off x="8319770" y="4396210"/>
                <a:ext cx="181800" cy="239400"/>
              </p14:xfrm>
            </p:contentPart>
          </mc:Choice>
          <mc:Fallback xmlns="">
            <p:pic>
              <p:nvPicPr>
                <p:cNvPr id="371" name="Encre 370">
                  <a:extLst>
                    <a:ext uri="{FF2B5EF4-FFF2-40B4-BE49-F238E27FC236}">
                      <a16:creationId xmlns:a16="http://schemas.microsoft.com/office/drawing/2014/main" id="{AB0E36C6-E05A-4F55-A3AF-BAA8D6147BC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311130" y="4387570"/>
                  <a:ext cx="199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72" name="Encre 371">
                  <a:extLst>
                    <a:ext uri="{FF2B5EF4-FFF2-40B4-BE49-F238E27FC236}">
                      <a16:creationId xmlns:a16="http://schemas.microsoft.com/office/drawing/2014/main" id="{41BEBD8A-80B5-47E1-A937-F5AFC3D8DC00}"/>
                    </a:ext>
                  </a:extLst>
                </p14:cNvPr>
                <p14:cNvContentPartPr/>
                <p14:nvPr/>
              </p14:nvContentPartPr>
              <p14:xfrm>
                <a:off x="8508050" y="4395130"/>
                <a:ext cx="615240" cy="250920"/>
              </p14:xfrm>
            </p:contentPart>
          </mc:Choice>
          <mc:Fallback xmlns="">
            <p:pic>
              <p:nvPicPr>
                <p:cNvPr id="372" name="Encre 371">
                  <a:extLst>
                    <a:ext uri="{FF2B5EF4-FFF2-40B4-BE49-F238E27FC236}">
                      <a16:creationId xmlns:a16="http://schemas.microsoft.com/office/drawing/2014/main" id="{41BEBD8A-80B5-47E1-A937-F5AFC3D8DC00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499410" y="4386490"/>
                  <a:ext cx="632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73" name="Encre 372">
                  <a:extLst>
                    <a:ext uri="{FF2B5EF4-FFF2-40B4-BE49-F238E27FC236}">
                      <a16:creationId xmlns:a16="http://schemas.microsoft.com/office/drawing/2014/main" id="{84A03B2F-639E-47C5-998D-057BD175C04F}"/>
                    </a:ext>
                  </a:extLst>
                </p14:cNvPr>
                <p14:cNvContentPartPr/>
                <p14:nvPr/>
              </p14:nvContentPartPr>
              <p14:xfrm>
                <a:off x="9104930" y="4393690"/>
                <a:ext cx="189360" cy="119160"/>
              </p14:xfrm>
            </p:contentPart>
          </mc:Choice>
          <mc:Fallback xmlns="">
            <p:pic>
              <p:nvPicPr>
                <p:cNvPr id="373" name="Encre 372">
                  <a:extLst>
                    <a:ext uri="{FF2B5EF4-FFF2-40B4-BE49-F238E27FC236}">
                      <a16:creationId xmlns:a16="http://schemas.microsoft.com/office/drawing/2014/main" id="{84A03B2F-639E-47C5-998D-057BD175C04F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096290" y="4384690"/>
                  <a:ext cx="207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6" name="Encre 375">
                  <a:extLst>
                    <a:ext uri="{FF2B5EF4-FFF2-40B4-BE49-F238E27FC236}">
                      <a16:creationId xmlns:a16="http://schemas.microsoft.com/office/drawing/2014/main" id="{AFC33C08-80DB-4BF6-A229-294D0F2899AF}"/>
                    </a:ext>
                  </a:extLst>
                </p14:cNvPr>
                <p14:cNvContentPartPr/>
                <p14:nvPr/>
              </p14:nvContentPartPr>
              <p14:xfrm>
                <a:off x="7079930" y="3966010"/>
                <a:ext cx="614880" cy="613440"/>
              </p14:xfrm>
            </p:contentPart>
          </mc:Choice>
          <mc:Fallback xmlns="">
            <p:pic>
              <p:nvPicPr>
                <p:cNvPr id="376" name="Encre 375">
                  <a:extLst>
                    <a:ext uri="{FF2B5EF4-FFF2-40B4-BE49-F238E27FC236}">
                      <a16:creationId xmlns:a16="http://schemas.microsoft.com/office/drawing/2014/main" id="{AFC33C08-80DB-4BF6-A229-294D0F2899A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070930" y="3957370"/>
                  <a:ext cx="63252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7" name="Encre 376">
                  <a:extLst>
                    <a:ext uri="{FF2B5EF4-FFF2-40B4-BE49-F238E27FC236}">
                      <a16:creationId xmlns:a16="http://schemas.microsoft.com/office/drawing/2014/main" id="{131CA625-66AB-4FB1-8913-7DE953048497}"/>
                    </a:ext>
                  </a:extLst>
                </p14:cNvPr>
                <p14:cNvContentPartPr/>
                <p14:nvPr/>
              </p14:nvContentPartPr>
              <p14:xfrm>
                <a:off x="7695890" y="4061050"/>
                <a:ext cx="4320" cy="2880"/>
              </p14:xfrm>
            </p:contentPart>
          </mc:Choice>
          <mc:Fallback xmlns="">
            <p:pic>
              <p:nvPicPr>
                <p:cNvPr id="377" name="Encre 376">
                  <a:extLst>
                    <a:ext uri="{FF2B5EF4-FFF2-40B4-BE49-F238E27FC236}">
                      <a16:creationId xmlns:a16="http://schemas.microsoft.com/office/drawing/2014/main" id="{131CA625-66AB-4FB1-8913-7DE95304849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687250" y="4052410"/>
                  <a:ext cx="21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8" name="Encre 377">
                  <a:extLst>
                    <a:ext uri="{FF2B5EF4-FFF2-40B4-BE49-F238E27FC236}">
                      <a16:creationId xmlns:a16="http://schemas.microsoft.com/office/drawing/2014/main" id="{62C39189-AF52-4048-969F-DAF73C8179D9}"/>
                    </a:ext>
                  </a:extLst>
                </p14:cNvPr>
                <p14:cNvContentPartPr/>
                <p14:nvPr/>
              </p14:nvContentPartPr>
              <p14:xfrm>
                <a:off x="7608050" y="3962050"/>
                <a:ext cx="150480" cy="110520"/>
              </p14:xfrm>
            </p:contentPart>
          </mc:Choice>
          <mc:Fallback xmlns="">
            <p:pic>
              <p:nvPicPr>
                <p:cNvPr id="378" name="Encre 377">
                  <a:extLst>
                    <a:ext uri="{FF2B5EF4-FFF2-40B4-BE49-F238E27FC236}">
                      <a16:creationId xmlns:a16="http://schemas.microsoft.com/office/drawing/2014/main" id="{62C39189-AF52-4048-969F-DAF73C8179D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599410" y="3953410"/>
                  <a:ext cx="168120" cy="12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673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DD2FA2E3-30AA-4DDB-8413-DC91E012BA1F}"/>
              </a:ext>
            </a:extLst>
          </p:cNvPr>
          <p:cNvSpPr txBox="1"/>
          <p:nvPr/>
        </p:nvSpPr>
        <p:spPr>
          <a:xfrm>
            <a:off x="624299" y="22046"/>
            <a:ext cx="1938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Exercice n°45page 48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1F6F47-28F3-40EC-9DEE-6D16DD3E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329824"/>
            <a:ext cx="2878880" cy="19099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F5597E79-C114-494D-8874-E53CA40212B4}"/>
                  </a:ext>
                </a:extLst>
              </p14:cNvPr>
              <p14:cNvContentPartPr/>
              <p14:nvPr/>
            </p14:nvContentPartPr>
            <p14:xfrm>
              <a:off x="3022370" y="3314640"/>
              <a:ext cx="360" cy="3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F5597E79-C114-494D-8874-E53CA40212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3370" y="33056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F52A1DDF-146F-43D3-B422-75F8365A94D9}"/>
                  </a:ext>
                </a:extLst>
              </p14:cNvPr>
              <p14:cNvContentPartPr/>
              <p14:nvPr/>
            </p14:nvContentPartPr>
            <p14:xfrm>
              <a:off x="2654090" y="660000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F52A1DDF-146F-43D3-B422-75F8365A94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5090" y="651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07EF5B35-9D6F-4474-A97B-2CB9B61E8353}"/>
                  </a:ext>
                </a:extLst>
              </p14:cNvPr>
              <p14:cNvContentPartPr/>
              <p14:nvPr/>
            </p14:nvContentPartPr>
            <p14:xfrm>
              <a:off x="2562650" y="666480"/>
              <a:ext cx="2880" cy="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07EF5B35-9D6F-4474-A97B-2CB9B61E83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3650" y="657480"/>
                <a:ext cx="20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E1EB3DA8-1A52-48EF-89AB-D2031B59707D}"/>
                  </a:ext>
                </a:extLst>
              </p14:cNvPr>
              <p14:cNvContentPartPr/>
              <p14:nvPr/>
            </p14:nvContentPartPr>
            <p14:xfrm>
              <a:off x="2196890" y="647400"/>
              <a:ext cx="360" cy="3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E1EB3DA8-1A52-48EF-89AB-D2031B5970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7890" y="638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759FF43E-53DB-45EA-AAD7-9F49527814F7}"/>
                  </a:ext>
                </a:extLst>
              </p14:cNvPr>
              <p14:cNvContentPartPr/>
              <p14:nvPr/>
            </p14:nvContentPartPr>
            <p14:xfrm>
              <a:off x="2069810" y="558480"/>
              <a:ext cx="36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759FF43E-53DB-45EA-AAD7-9F49527814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0810" y="549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B113E5E8-2294-4395-935D-F7797909BE3A}"/>
                  </a:ext>
                </a:extLst>
              </p14:cNvPr>
              <p14:cNvContentPartPr/>
              <p14:nvPr/>
            </p14:nvContentPartPr>
            <p14:xfrm>
              <a:off x="2139650" y="704640"/>
              <a:ext cx="360" cy="36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B113E5E8-2294-4395-935D-F7797909BE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0650" y="69564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e 10">
            <a:extLst>
              <a:ext uri="{FF2B5EF4-FFF2-40B4-BE49-F238E27FC236}">
                <a16:creationId xmlns:a16="http://schemas.microsoft.com/office/drawing/2014/main" id="{245AB9AF-B1E0-459E-9E48-8B60AA915080}"/>
              </a:ext>
            </a:extLst>
          </p:cNvPr>
          <p:cNvGrpSpPr/>
          <p:nvPr/>
        </p:nvGrpSpPr>
        <p:grpSpPr>
          <a:xfrm>
            <a:off x="4120370" y="132960"/>
            <a:ext cx="248760" cy="362880"/>
            <a:chOff x="4120370" y="132960"/>
            <a:chExt cx="24876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3A2A9DF6-13CA-46B6-BEEC-C807727BD333}"/>
                    </a:ext>
                  </a:extLst>
                </p14:cNvPr>
                <p14:cNvContentPartPr/>
                <p14:nvPr/>
              </p14:nvContentPartPr>
              <p14:xfrm>
                <a:off x="4120370" y="210000"/>
                <a:ext cx="103320" cy="9072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3A2A9DF6-13CA-46B6-BEEC-C807727BD33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11370" y="201360"/>
                  <a:ext cx="120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6D919115-D6B6-43E3-8040-122981123226}"/>
                    </a:ext>
                  </a:extLst>
                </p14:cNvPr>
                <p14:cNvContentPartPr/>
                <p14:nvPr/>
              </p14:nvContentPartPr>
              <p14:xfrm>
                <a:off x="4283090" y="132960"/>
                <a:ext cx="86040" cy="36288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6D919115-D6B6-43E3-8040-12298112322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74090" y="124320"/>
                  <a:ext cx="103680" cy="380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ED39CB49-7E22-4336-8F65-C6FC2334E5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50765" y="132960"/>
            <a:ext cx="1542395" cy="17369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B8C0558F-3209-4098-9206-74E9735B1218}"/>
                  </a:ext>
                </a:extLst>
              </p14:cNvPr>
              <p14:cNvContentPartPr/>
              <p14:nvPr/>
            </p14:nvContentPartPr>
            <p14:xfrm>
              <a:off x="5599250" y="368040"/>
              <a:ext cx="570600" cy="21384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B8C0558F-3209-4098-9206-74E9735B121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63250" y="296400"/>
                <a:ext cx="6422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1C23C702-7188-4791-BEDB-04B353637084}"/>
                  </a:ext>
                </a:extLst>
              </p14:cNvPr>
              <p14:cNvContentPartPr/>
              <p14:nvPr/>
            </p14:nvContentPartPr>
            <p14:xfrm>
              <a:off x="4883210" y="821280"/>
              <a:ext cx="484200" cy="290160"/>
            </p14:xfrm>
          </p:contentPart>
        </mc:Choice>
        <mc:Fallback xmlns=""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1C23C702-7188-4791-BEDB-04B35363708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47210" y="749640"/>
                <a:ext cx="555840" cy="43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e 52">
            <a:extLst>
              <a:ext uri="{FF2B5EF4-FFF2-40B4-BE49-F238E27FC236}">
                <a16:creationId xmlns:a16="http://schemas.microsoft.com/office/drawing/2014/main" id="{280DC218-9354-4CDD-9974-B62F9F458EAD}"/>
              </a:ext>
            </a:extLst>
          </p:cNvPr>
          <p:cNvGrpSpPr/>
          <p:nvPr/>
        </p:nvGrpSpPr>
        <p:grpSpPr>
          <a:xfrm>
            <a:off x="4545890" y="1269840"/>
            <a:ext cx="451800" cy="430560"/>
            <a:chOff x="4545890" y="1269840"/>
            <a:chExt cx="45180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1" name="Encre 50">
                  <a:extLst>
                    <a:ext uri="{FF2B5EF4-FFF2-40B4-BE49-F238E27FC236}">
                      <a16:creationId xmlns:a16="http://schemas.microsoft.com/office/drawing/2014/main" id="{A192CF3E-152D-4C4A-9E72-9CE44AF8D4C7}"/>
                    </a:ext>
                  </a:extLst>
                </p14:cNvPr>
                <p14:cNvContentPartPr/>
                <p14:nvPr/>
              </p14:nvContentPartPr>
              <p14:xfrm>
                <a:off x="4618610" y="1269840"/>
                <a:ext cx="379080" cy="371880"/>
              </p14:xfrm>
            </p:contentPart>
          </mc:Choice>
          <mc:Fallback xmlns="">
            <p:pic>
              <p:nvPicPr>
                <p:cNvPr id="51" name="Encre 50">
                  <a:extLst>
                    <a:ext uri="{FF2B5EF4-FFF2-40B4-BE49-F238E27FC236}">
                      <a16:creationId xmlns:a16="http://schemas.microsoft.com/office/drawing/2014/main" id="{A192CF3E-152D-4C4A-9E72-9CE44AF8D4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09610" y="1260840"/>
                  <a:ext cx="3967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605FA416-FEE0-46FD-AB72-E37B1CAB85B8}"/>
                    </a:ext>
                  </a:extLst>
                </p14:cNvPr>
                <p14:cNvContentPartPr/>
                <p14:nvPr/>
              </p14:nvContentPartPr>
              <p14:xfrm>
                <a:off x="4545890" y="1580880"/>
                <a:ext cx="134640" cy="11952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605FA416-FEE0-46FD-AB72-E37B1CAB85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37250" y="1571880"/>
                  <a:ext cx="15228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7" name="Encre 56">
                <a:extLst>
                  <a:ext uri="{FF2B5EF4-FFF2-40B4-BE49-F238E27FC236}">
                    <a16:creationId xmlns:a16="http://schemas.microsoft.com/office/drawing/2014/main" id="{8822BBC8-5CAB-4D23-9440-2FB711910685}"/>
                  </a:ext>
                </a:extLst>
              </p14:cNvPr>
              <p14:cNvContentPartPr/>
              <p14:nvPr/>
            </p14:nvContentPartPr>
            <p14:xfrm>
              <a:off x="4958090" y="1943040"/>
              <a:ext cx="27000" cy="11880"/>
            </p14:xfrm>
          </p:contentPart>
        </mc:Choice>
        <mc:Fallback xmlns="">
          <p:pic>
            <p:nvPicPr>
              <p:cNvPr id="57" name="Encre 56">
                <a:extLst>
                  <a:ext uri="{FF2B5EF4-FFF2-40B4-BE49-F238E27FC236}">
                    <a16:creationId xmlns:a16="http://schemas.microsoft.com/office/drawing/2014/main" id="{8822BBC8-5CAB-4D23-9440-2FB7119106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49090" y="1934040"/>
                <a:ext cx="4464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e 58">
            <a:extLst>
              <a:ext uri="{FF2B5EF4-FFF2-40B4-BE49-F238E27FC236}">
                <a16:creationId xmlns:a16="http://schemas.microsoft.com/office/drawing/2014/main" id="{037A295B-9EFC-465E-9246-B700708D5D7E}"/>
              </a:ext>
            </a:extLst>
          </p:cNvPr>
          <p:cNvGrpSpPr/>
          <p:nvPr/>
        </p:nvGrpSpPr>
        <p:grpSpPr>
          <a:xfrm>
            <a:off x="3917330" y="2032320"/>
            <a:ext cx="1505160" cy="101160"/>
            <a:chOff x="3917330" y="2032320"/>
            <a:chExt cx="150516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5" name="Encre 54">
                  <a:extLst>
                    <a:ext uri="{FF2B5EF4-FFF2-40B4-BE49-F238E27FC236}">
                      <a16:creationId xmlns:a16="http://schemas.microsoft.com/office/drawing/2014/main" id="{47A6CD9C-92EF-4D72-9CBA-A9597D65D622}"/>
                    </a:ext>
                  </a:extLst>
                </p14:cNvPr>
                <p14:cNvContentPartPr/>
                <p14:nvPr/>
              </p14:nvContentPartPr>
              <p14:xfrm>
                <a:off x="3917330" y="2040240"/>
                <a:ext cx="658080" cy="78480"/>
              </p14:xfrm>
            </p:contentPart>
          </mc:Choice>
          <mc:Fallback xmlns="">
            <p:pic>
              <p:nvPicPr>
                <p:cNvPr id="55" name="Encre 54">
                  <a:extLst>
                    <a:ext uri="{FF2B5EF4-FFF2-40B4-BE49-F238E27FC236}">
                      <a16:creationId xmlns:a16="http://schemas.microsoft.com/office/drawing/2014/main" id="{47A6CD9C-92EF-4D72-9CBA-A9597D65D62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08330" y="2031600"/>
                  <a:ext cx="675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9F6802FF-6A58-4CF7-A179-78F69C5044DF}"/>
                    </a:ext>
                  </a:extLst>
                </p14:cNvPr>
                <p14:cNvContentPartPr/>
                <p14:nvPr/>
              </p14:nvContentPartPr>
              <p14:xfrm>
                <a:off x="4573610" y="2032320"/>
                <a:ext cx="417960" cy="8928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9F6802FF-6A58-4CF7-A179-78F69C5044D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64970" y="2023320"/>
                  <a:ext cx="435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413E1C3C-AF66-4FF8-B27E-501FB5E586F9}"/>
                    </a:ext>
                  </a:extLst>
                </p14:cNvPr>
                <p14:cNvContentPartPr/>
                <p14:nvPr/>
              </p14:nvContentPartPr>
              <p14:xfrm>
                <a:off x="5005250" y="2044200"/>
                <a:ext cx="417240" cy="8928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413E1C3C-AF66-4FF8-B27E-501FB5E586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96250" y="2035560"/>
                  <a:ext cx="43488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37F28A03-9AA7-446F-AD86-69D958A46E3B}"/>
              </a:ext>
            </a:extLst>
          </p:cNvPr>
          <p:cNvGrpSpPr/>
          <p:nvPr/>
        </p:nvGrpSpPr>
        <p:grpSpPr>
          <a:xfrm>
            <a:off x="5553170" y="1922880"/>
            <a:ext cx="672840" cy="176760"/>
            <a:chOff x="5553170" y="1922880"/>
            <a:chExt cx="67284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E8E8F85A-0486-438C-886E-BBFACACFE0FD}"/>
                    </a:ext>
                  </a:extLst>
                </p14:cNvPr>
                <p14:cNvContentPartPr/>
                <p14:nvPr/>
              </p14:nvContentPartPr>
              <p14:xfrm>
                <a:off x="5562170" y="2031600"/>
                <a:ext cx="1800" cy="684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E8E8F85A-0486-438C-886E-BBFACACFE0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53530" y="2022960"/>
                  <a:ext cx="19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" name="Encre 60">
                  <a:extLst>
                    <a:ext uri="{FF2B5EF4-FFF2-40B4-BE49-F238E27FC236}">
                      <a16:creationId xmlns:a16="http://schemas.microsoft.com/office/drawing/2014/main" id="{D2FF30DE-0537-4ED7-A894-FD701E667F30}"/>
                    </a:ext>
                  </a:extLst>
                </p14:cNvPr>
                <p14:cNvContentPartPr/>
                <p14:nvPr/>
              </p14:nvContentPartPr>
              <p14:xfrm>
                <a:off x="5553170" y="2082720"/>
                <a:ext cx="11160" cy="5400"/>
              </p14:xfrm>
            </p:contentPart>
          </mc:Choice>
          <mc:Fallback xmlns="">
            <p:pic>
              <p:nvPicPr>
                <p:cNvPr id="61" name="Encre 60">
                  <a:extLst>
                    <a:ext uri="{FF2B5EF4-FFF2-40B4-BE49-F238E27FC236}">
                      <a16:creationId xmlns:a16="http://schemas.microsoft.com/office/drawing/2014/main" id="{D2FF30DE-0537-4ED7-A894-FD701E667F3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44170" y="2073720"/>
                  <a:ext cx="28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DDF1F9DD-8353-4020-93C4-64C4284B8789}"/>
                    </a:ext>
                  </a:extLst>
                </p14:cNvPr>
                <p14:cNvContentPartPr/>
                <p14:nvPr/>
              </p14:nvContentPartPr>
              <p14:xfrm>
                <a:off x="5663330" y="2034120"/>
                <a:ext cx="123480" cy="65520"/>
              </p14:xfrm>
            </p:contentPart>
          </mc:Choice>
          <mc:Fallback xmlns=""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DDF1F9DD-8353-4020-93C4-64C4284B878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54690" y="2025120"/>
                  <a:ext cx="141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3" name="Encre 62">
                  <a:extLst>
                    <a:ext uri="{FF2B5EF4-FFF2-40B4-BE49-F238E27FC236}">
                      <a16:creationId xmlns:a16="http://schemas.microsoft.com/office/drawing/2014/main" id="{FCEF72E6-8218-414D-8780-32C853AF9685}"/>
                    </a:ext>
                  </a:extLst>
                </p14:cNvPr>
                <p14:cNvContentPartPr/>
                <p14:nvPr/>
              </p14:nvContentPartPr>
              <p14:xfrm>
                <a:off x="5773490" y="2006400"/>
                <a:ext cx="142560" cy="76320"/>
              </p14:xfrm>
            </p:contentPart>
          </mc:Choice>
          <mc:Fallback xmlns="">
            <p:pic>
              <p:nvPicPr>
                <p:cNvPr id="63" name="Encre 62">
                  <a:extLst>
                    <a:ext uri="{FF2B5EF4-FFF2-40B4-BE49-F238E27FC236}">
                      <a16:creationId xmlns:a16="http://schemas.microsoft.com/office/drawing/2014/main" id="{FCEF72E6-8218-414D-8780-32C853AF96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64850" y="1997400"/>
                  <a:ext cx="160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9E928336-7EBF-43C4-A4E7-EE0CFE131492}"/>
                    </a:ext>
                  </a:extLst>
                </p14:cNvPr>
                <p14:cNvContentPartPr/>
                <p14:nvPr/>
              </p14:nvContentPartPr>
              <p14:xfrm>
                <a:off x="5895530" y="1930080"/>
                <a:ext cx="19800" cy="1584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9E928336-7EBF-43C4-A4E7-EE0CFE13149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86890" y="1921440"/>
                  <a:ext cx="37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510D1702-CE49-4EE2-8A10-418B819E3B48}"/>
                    </a:ext>
                  </a:extLst>
                </p14:cNvPr>
                <p14:cNvContentPartPr/>
                <p14:nvPr/>
              </p14:nvContentPartPr>
              <p14:xfrm>
                <a:off x="5917130" y="1922880"/>
                <a:ext cx="308880" cy="148680"/>
              </p14:xfrm>
            </p:contentPart>
          </mc:Choice>
          <mc:Fallback xmlns=""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510D1702-CE49-4EE2-8A10-418B819E3B4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08490" y="1914240"/>
                  <a:ext cx="32652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38C52A07-11E0-45C8-BB79-CCBCA4923CAD}"/>
              </a:ext>
            </a:extLst>
          </p:cNvPr>
          <p:cNvGrpSpPr/>
          <p:nvPr/>
        </p:nvGrpSpPr>
        <p:grpSpPr>
          <a:xfrm>
            <a:off x="6224210" y="230160"/>
            <a:ext cx="3634560" cy="1983600"/>
            <a:chOff x="6224210" y="230160"/>
            <a:chExt cx="3634560" cy="19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6198ADF9-2522-48A3-9793-1028AC0B0294}"/>
                    </a:ext>
                  </a:extLst>
                </p14:cNvPr>
                <p14:cNvContentPartPr/>
                <p14:nvPr/>
              </p14:nvContentPartPr>
              <p14:xfrm>
                <a:off x="6364250" y="2007840"/>
                <a:ext cx="131400" cy="7668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6198ADF9-2522-48A3-9793-1028AC0B029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55250" y="1998840"/>
                  <a:ext cx="149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8" name="Encre 67">
                  <a:extLst>
                    <a:ext uri="{FF2B5EF4-FFF2-40B4-BE49-F238E27FC236}">
                      <a16:creationId xmlns:a16="http://schemas.microsoft.com/office/drawing/2014/main" id="{4E5D83DC-AE13-41F4-A8A7-D0A5525DAE96}"/>
                    </a:ext>
                  </a:extLst>
                </p14:cNvPr>
                <p14:cNvContentPartPr/>
                <p14:nvPr/>
              </p14:nvContentPartPr>
              <p14:xfrm>
                <a:off x="6465410" y="1977960"/>
                <a:ext cx="628200" cy="220680"/>
              </p14:xfrm>
            </p:contentPart>
          </mc:Choice>
          <mc:Fallback xmlns="">
            <p:pic>
              <p:nvPicPr>
                <p:cNvPr id="68" name="Encre 67">
                  <a:extLst>
                    <a:ext uri="{FF2B5EF4-FFF2-40B4-BE49-F238E27FC236}">
                      <a16:creationId xmlns:a16="http://schemas.microsoft.com/office/drawing/2014/main" id="{4E5D83DC-AE13-41F4-A8A7-D0A5525DAE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56770" y="1968960"/>
                  <a:ext cx="6458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53287FB4-4ECB-4262-9B3C-228CA7E1EC54}"/>
                    </a:ext>
                  </a:extLst>
                </p14:cNvPr>
                <p14:cNvContentPartPr/>
                <p14:nvPr/>
              </p14:nvContentPartPr>
              <p14:xfrm>
                <a:off x="6894170" y="1879320"/>
                <a:ext cx="20880" cy="13320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53287FB4-4ECB-4262-9B3C-228CA7E1EC5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85530" y="1870320"/>
                  <a:ext cx="38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CB133087-0FDE-43D0-AC19-34B82F778E9C}"/>
                    </a:ext>
                  </a:extLst>
                </p14:cNvPr>
                <p14:cNvContentPartPr/>
                <p14:nvPr/>
              </p14:nvContentPartPr>
              <p14:xfrm>
                <a:off x="7113050" y="1995240"/>
                <a:ext cx="442800" cy="21852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CB133087-0FDE-43D0-AC19-34B82F778E9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04050" y="1986240"/>
                  <a:ext cx="460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3E2D87FB-0207-4354-8964-C7FD7EFEE5B6}"/>
                    </a:ext>
                  </a:extLst>
                </p14:cNvPr>
                <p14:cNvContentPartPr/>
                <p14:nvPr/>
              </p14:nvContentPartPr>
              <p14:xfrm>
                <a:off x="7500050" y="1853760"/>
                <a:ext cx="120240" cy="68040"/>
              </p14:xfrm>
            </p:contentPart>
          </mc:Choice>
          <mc:Fallback xmlns=""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3E2D87FB-0207-4354-8964-C7FD7EFEE5B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91050" y="1845120"/>
                  <a:ext cx="137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76A4062B-6FE2-4031-BCB6-0412EAFD3C42}"/>
                    </a:ext>
                  </a:extLst>
                </p14:cNvPr>
                <p14:cNvContentPartPr/>
                <p14:nvPr/>
              </p14:nvContentPartPr>
              <p14:xfrm>
                <a:off x="7745930" y="1921440"/>
                <a:ext cx="147600" cy="18432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76A4062B-6FE2-4031-BCB6-0412EAFD3C4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37290" y="1912800"/>
                  <a:ext cx="165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3" name="Encre 72">
                  <a:extLst>
                    <a:ext uri="{FF2B5EF4-FFF2-40B4-BE49-F238E27FC236}">
                      <a16:creationId xmlns:a16="http://schemas.microsoft.com/office/drawing/2014/main" id="{C7900B69-DF61-4140-9F03-F3E19C6886D3}"/>
                    </a:ext>
                  </a:extLst>
                </p14:cNvPr>
                <p14:cNvContentPartPr/>
                <p14:nvPr/>
              </p14:nvContentPartPr>
              <p14:xfrm>
                <a:off x="7931330" y="1868160"/>
                <a:ext cx="44640" cy="157680"/>
              </p14:xfrm>
            </p:contentPart>
          </mc:Choice>
          <mc:Fallback xmlns="">
            <p:pic>
              <p:nvPicPr>
                <p:cNvPr id="73" name="Encre 72">
                  <a:extLst>
                    <a:ext uri="{FF2B5EF4-FFF2-40B4-BE49-F238E27FC236}">
                      <a16:creationId xmlns:a16="http://schemas.microsoft.com/office/drawing/2014/main" id="{C7900B69-DF61-4140-9F03-F3E19C6886D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22690" y="1859160"/>
                  <a:ext cx="62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842B4CC9-D58B-4518-9D7E-63C4B0045181}"/>
                    </a:ext>
                  </a:extLst>
                </p14:cNvPr>
                <p14:cNvContentPartPr/>
                <p14:nvPr/>
              </p14:nvContentPartPr>
              <p14:xfrm>
                <a:off x="7987850" y="2008200"/>
                <a:ext cx="677880" cy="92880"/>
              </p14:xfrm>
            </p:contentPart>
          </mc:Choice>
          <mc:Fallback xmlns=""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842B4CC9-D58B-4518-9D7E-63C4B004518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79210" y="1999560"/>
                  <a:ext cx="695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EC210870-0E19-41F0-B95B-A635EB227357}"/>
                    </a:ext>
                  </a:extLst>
                </p14:cNvPr>
                <p14:cNvContentPartPr/>
                <p14:nvPr/>
              </p14:nvContentPartPr>
              <p14:xfrm>
                <a:off x="8856890" y="1971840"/>
                <a:ext cx="807480" cy="11772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EC210870-0E19-41F0-B95B-A635EB22735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47890" y="1962840"/>
                  <a:ext cx="825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D92B92B1-151A-45DE-AA23-CCFCD821D2CA}"/>
                    </a:ext>
                  </a:extLst>
                </p14:cNvPr>
                <p14:cNvContentPartPr/>
                <p14:nvPr/>
              </p14:nvContentPartPr>
              <p14:xfrm>
                <a:off x="9372770" y="1796880"/>
                <a:ext cx="108000" cy="4788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D92B92B1-151A-45DE-AA23-CCFCD821D2C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63770" y="1787880"/>
                  <a:ext cx="125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5A8D75C3-6344-4A41-834D-A5B2D8F66884}"/>
                    </a:ext>
                  </a:extLst>
                </p14:cNvPr>
                <p14:cNvContentPartPr/>
                <p14:nvPr/>
              </p14:nvContentPartPr>
              <p14:xfrm>
                <a:off x="6502130" y="336360"/>
                <a:ext cx="121320" cy="8460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5A8D75C3-6344-4A41-834D-A5B2D8F6688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93490" y="327360"/>
                  <a:ext cx="138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322E86E4-355D-47FF-9EC0-4465A6F7D180}"/>
                    </a:ext>
                  </a:extLst>
                </p14:cNvPr>
                <p14:cNvContentPartPr/>
                <p14:nvPr/>
              </p14:nvContentPartPr>
              <p14:xfrm>
                <a:off x="6621650" y="263280"/>
                <a:ext cx="477360" cy="15768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322E86E4-355D-47FF-9EC0-4465A6F7D18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13010" y="254280"/>
                  <a:ext cx="495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B1CB9D55-E191-4F6F-930E-6B9623637AA7}"/>
                    </a:ext>
                  </a:extLst>
                </p14:cNvPr>
                <p14:cNvContentPartPr/>
                <p14:nvPr/>
              </p14:nvContentPartPr>
              <p14:xfrm>
                <a:off x="7124570" y="330240"/>
                <a:ext cx="184320" cy="6480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B1CB9D55-E191-4F6F-930E-6B9623637A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15570" y="321600"/>
                  <a:ext cx="201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E10B4047-EC1C-484E-9BD0-C610A1402F7F}"/>
                    </a:ext>
                  </a:extLst>
                </p14:cNvPr>
                <p14:cNvContentPartPr/>
                <p14:nvPr/>
              </p14:nvContentPartPr>
              <p14:xfrm>
                <a:off x="7341290" y="253920"/>
                <a:ext cx="379800" cy="24804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E10B4047-EC1C-484E-9BD0-C610A1402F7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32650" y="244920"/>
                  <a:ext cx="3974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DE652D3F-4480-4944-B468-DF01EC4685D0}"/>
                    </a:ext>
                  </a:extLst>
                </p14:cNvPr>
                <p14:cNvContentPartPr/>
                <p14:nvPr/>
              </p14:nvContentPartPr>
              <p14:xfrm>
                <a:off x="7753130" y="230160"/>
                <a:ext cx="361800" cy="15588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DE652D3F-4480-4944-B468-DF01EC4685D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44490" y="221520"/>
                  <a:ext cx="379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35766149-B96A-41C0-BB3F-4D3E3CDD0B3B}"/>
                    </a:ext>
                  </a:extLst>
                </p14:cNvPr>
                <p14:cNvContentPartPr/>
                <p14:nvPr/>
              </p14:nvContentPartPr>
              <p14:xfrm>
                <a:off x="8018450" y="230160"/>
                <a:ext cx="125640" cy="2412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35766149-B96A-41C0-BB3F-4D3E3CDD0B3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09450" y="221160"/>
                  <a:ext cx="143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8A3B305C-2C9A-4A38-A11D-5DABBFD04E79}"/>
                    </a:ext>
                  </a:extLst>
                </p14:cNvPr>
                <p14:cNvContentPartPr/>
                <p14:nvPr/>
              </p14:nvContentPartPr>
              <p14:xfrm>
                <a:off x="6774650" y="533280"/>
                <a:ext cx="108000" cy="13788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8A3B305C-2C9A-4A38-A11D-5DABBFD04E7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766010" y="524280"/>
                  <a:ext cx="125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F85BEE4A-26E4-43F1-BB4F-A851B3B4281E}"/>
                    </a:ext>
                  </a:extLst>
                </p14:cNvPr>
                <p14:cNvContentPartPr/>
                <p14:nvPr/>
              </p14:nvContentPartPr>
              <p14:xfrm>
                <a:off x="6869690" y="600240"/>
                <a:ext cx="423720" cy="6840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F85BEE4A-26E4-43F1-BB4F-A851B3B4281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61050" y="591240"/>
                  <a:ext cx="441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BA5D780E-1CB9-40AA-895B-DD148D4B7CDA}"/>
                    </a:ext>
                  </a:extLst>
                </p14:cNvPr>
                <p14:cNvContentPartPr/>
                <p14:nvPr/>
              </p14:nvContentPartPr>
              <p14:xfrm>
                <a:off x="7482770" y="597000"/>
                <a:ext cx="142200" cy="7488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BA5D780E-1CB9-40AA-895B-DD148D4B7CD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74130" y="588000"/>
                  <a:ext cx="159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B09865DB-D633-4D64-A05B-466B3751310A}"/>
                    </a:ext>
                  </a:extLst>
                </p14:cNvPr>
                <p14:cNvContentPartPr/>
                <p14:nvPr/>
              </p14:nvContentPartPr>
              <p14:xfrm>
                <a:off x="7606250" y="581880"/>
                <a:ext cx="379440" cy="18108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B09865DB-D633-4D64-A05B-466B3751310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97250" y="572880"/>
                  <a:ext cx="397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AA1C0219-4DD4-49AE-950A-4BD22A3C8A2E}"/>
                    </a:ext>
                  </a:extLst>
                </p14:cNvPr>
                <p14:cNvContentPartPr/>
                <p14:nvPr/>
              </p14:nvContentPartPr>
              <p14:xfrm>
                <a:off x="7960130" y="495120"/>
                <a:ext cx="9360" cy="1620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AA1C0219-4DD4-49AE-950A-4BD22A3C8A2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51130" y="486120"/>
                  <a:ext cx="27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E64537DB-9CD0-4A0E-985E-0DA5F9B64C91}"/>
                    </a:ext>
                  </a:extLst>
                </p14:cNvPr>
                <p14:cNvContentPartPr/>
                <p14:nvPr/>
              </p14:nvContentPartPr>
              <p14:xfrm>
                <a:off x="7993250" y="577560"/>
                <a:ext cx="181440" cy="71640"/>
              </p14:xfrm>
            </p:contentPart>
          </mc:Choice>
          <mc:Fallback xmlns=""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E64537DB-9CD0-4A0E-985E-0DA5F9B64C9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84610" y="568560"/>
                  <a:ext cx="199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E45678E4-DF93-421D-89C2-52E173BCDB26}"/>
                    </a:ext>
                  </a:extLst>
                </p14:cNvPr>
                <p14:cNvContentPartPr/>
                <p14:nvPr/>
              </p14:nvContentPartPr>
              <p14:xfrm>
                <a:off x="8172890" y="542280"/>
                <a:ext cx="361080" cy="18252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E45678E4-DF93-421D-89C2-52E173BCDB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64250" y="533280"/>
                  <a:ext cx="378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05361482-7EB9-467E-B9DE-2CC535616661}"/>
                    </a:ext>
                  </a:extLst>
                </p14:cNvPr>
                <p14:cNvContentPartPr/>
                <p14:nvPr/>
              </p14:nvContentPartPr>
              <p14:xfrm>
                <a:off x="8428850" y="406200"/>
                <a:ext cx="124560" cy="5364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05361482-7EB9-467E-B9DE-2CC53561666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19850" y="397560"/>
                  <a:ext cx="142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987987C7-2BDD-4C6F-B0BF-88912F1FA82B}"/>
                    </a:ext>
                  </a:extLst>
                </p14:cNvPr>
                <p14:cNvContentPartPr/>
                <p14:nvPr/>
              </p14:nvContentPartPr>
              <p14:xfrm>
                <a:off x="8768690" y="512400"/>
                <a:ext cx="121320" cy="12672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987987C7-2BDD-4C6F-B0BF-88912F1FA82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59690" y="503400"/>
                  <a:ext cx="138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F4F2EE7B-52E1-42BE-86A3-5643AAE6E64B}"/>
                    </a:ext>
                  </a:extLst>
                </p14:cNvPr>
                <p14:cNvContentPartPr/>
                <p14:nvPr/>
              </p14:nvContentPartPr>
              <p14:xfrm>
                <a:off x="8954090" y="393600"/>
                <a:ext cx="31680" cy="17568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F4F2EE7B-52E1-42BE-86A3-5643AAE6E6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45450" y="384600"/>
                  <a:ext cx="49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1F99FEAE-0BEF-4E80-AD8F-A8F7A8D3DBAB}"/>
                    </a:ext>
                  </a:extLst>
                </p14:cNvPr>
                <p14:cNvContentPartPr/>
                <p14:nvPr/>
              </p14:nvContentPartPr>
              <p14:xfrm>
                <a:off x="8978570" y="603840"/>
                <a:ext cx="333360" cy="80640"/>
              </p14:xfrm>
            </p:contentPart>
          </mc:Choice>
          <mc:Fallback xmlns=""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1F99FEAE-0BEF-4E80-AD8F-A8F7A8D3DBA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69570" y="594840"/>
                  <a:ext cx="351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BD856454-15B7-4645-A8A1-0A7773E393F8}"/>
                    </a:ext>
                  </a:extLst>
                </p14:cNvPr>
                <p14:cNvContentPartPr/>
                <p14:nvPr/>
              </p14:nvContentPartPr>
              <p14:xfrm>
                <a:off x="6934490" y="825240"/>
                <a:ext cx="132120" cy="10404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BD856454-15B7-4645-A8A1-0A7773E393F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25490" y="816240"/>
                  <a:ext cx="149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3E0A5C32-22DC-49AB-82F9-195712D7CA48}"/>
                    </a:ext>
                  </a:extLst>
                </p14:cNvPr>
                <p14:cNvContentPartPr/>
                <p14:nvPr/>
              </p14:nvContentPartPr>
              <p14:xfrm>
                <a:off x="7066610" y="797160"/>
                <a:ext cx="180720" cy="10656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3E0A5C32-22DC-49AB-82F9-195712D7CA4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57610" y="788160"/>
                  <a:ext cx="198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B6689A41-1CDD-45CD-BE1D-ECC0C64CF49E}"/>
                    </a:ext>
                  </a:extLst>
                </p14:cNvPr>
                <p14:cNvContentPartPr/>
                <p14:nvPr/>
              </p14:nvContentPartPr>
              <p14:xfrm>
                <a:off x="7252010" y="755400"/>
                <a:ext cx="16920" cy="3132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B6689A41-1CDD-45CD-BE1D-ECC0C64CF49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43010" y="746760"/>
                  <a:ext cx="34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E39EC4C0-985D-4647-B781-DD2B346B6B1D}"/>
                    </a:ext>
                  </a:extLst>
                </p14:cNvPr>
                <p14:cNvContentPartPr/>
                <p14:nvPr/>
              </p14:nvContentPartPr>
              <p14:xfrm>
                <a:off x="7277930" y="757560"/>
                <a:ext cx="334440" cy="13500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E39EC4C0-985D-4647-B781-DD2B346B6B1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68930" y="748560"/>
                  <a:ext cx="352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3462F5AA-BB7F-4655-B514-4674EF98888E}"/>
                    </a:ext>
                  </a:extLst>
                </p14:cNvPr>
                <p14:cNvContentPartPr/>
                <p14:nvPr/>
              </p14:nvContentPartPr>
              <p14:xfrm>
                <a:off x="7931690" y="771240"/>
                <a:ext cx="714240" cy="142920"/>
              </p14:xfrm>
            </p:contentPart>
          </mc:Choice>
          <mc:Fallback xmlns=""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3462F5AA-BB7F-4655-B514-4674EF9888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23050" y="762600"/>
                  <a:ext cx="731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AB918474-A0A7-43E3-898B-C1326F554F57}"/>
                    </a:ext>
                  </a:extLst>
                </p14:cNvPr>
                <p14:cNvContentPartPr/>
                <p14:nvPr/>
              </p14:nvContentPartPr>
              <p14:xfrm>
                <a:off x="8599850" y="813360"/>
                <a:ext cx="167400" cy="8244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AB918474-A0A7-43E3-898B-C1326F554F5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90850" y="804720"/>
                  <a:ext cx="185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74365202-1507-4F5B-9E10-06D4BDCC6D6B}"/>
                    </a:ext>
                  </a:extLst>
                </p14:cNvPr>
                <p14:cNvContentPartPr/>
                <p14:nvPr/>
              </p14:nvContentPartPr>
              <p14:xfrm>
                <a:off x="8776250" y="779520"/>
                <a:ext cx="531360" cy="253080"/>
              </p14:xfrm>
            </p:contentPart>
          </mc:Choice>
          <mc:Fallback xmlns=""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74365202-1507-4F5B-9E10-06D4BDCC6D6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67250" y="770880"/>
                  <a:ext cx="549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557D8041-7393-4760-98AB-84CFCD4F25B1}"/>
                    </a:ext>
                  </a:extLst>
                </p14:cNvPr>
                <p14:cNvContentPartPr/>
                <p14:nvPr/>
              </p14:nvContentPartPr>
              <p14:xfrm>
                <a:off x="9309050" y="748920"/>
                <a:ext cx="18000" cy="864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557D8041-7393-4760-98AB-84CFCD4F25B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00050" y="740280"/>
                  <a:ext cx="35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4" name="Encre 43">
                  <a:extLst>
                    <a:ext uri="{FF2B5EF4-FFF2-40B4-BE49-F238E27FC236}">
                      <a16:creationId xmlns:a16="http://schemas.microsoft.com/office/drawing/2014/main" id="{FAB12F59-6D9C-4E9E-8090-A6C03D7CA7EE}"/>
                    </a:ext>
                  </a:extLst>
                </p14:cNvPr>
                <p14:cNvContentPartPr/>
                <p14:nvPr/>
              </p14:nvContentPartPr>
              <p14:xfrm>
                <a:off x="9325970" y="831360"/>
                <a:ext cx="153360" cy="197280"/>
              </p14:xfrm>
            </p:contentPart>
          </mc:Choice>
          <mc:Fallback xmlns="">
            <p:pic>
              <p:nvPicPr>
                <p:cNvPr id="44" name="Encre 43">
                  <a:extLst>
                    <a:ext uri="{FF2B5EF4-FFF2-40B4-BE49-F238E27FC236}">
                      <a16:creationId xmlns:a16="http://schemas.microsoft.com/office/drawing/2014/main" id="{FAB12F59-6D9C-4E9E-8090-A6C03D7CA7E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16970" y="822720"/>
                  <a:ext cx="171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83EF9F6A-5ABC-436F-AB62-CDFE379C5816}"/>
                    </a:ext>
                  </a:extLst>
                </p14:cNvPr>
                <p14:cNvContentPartPr/>
                <p14:nvPr/>
              </p14:nvContentPartPr>
              <p14:xfrm>
                <a:off x="9416690" y="849360"/>
                <a:ext cx="403560" cy="8100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83EF9F6A-5ABC-436F-AB62-CDFE379C581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07690" y="840720"/>
                  <a:ext cx="421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DE909431-1C43-43BE-88D3-DC508336C987}"/>
                    </a:ext>
                  </a:extLst>
                </p14:cNvPr>
                <p14:cNvContentPartPr/>
                <p14:nvPr/>
              </p14:nvContentPartPr>
              <p14:xfrm>
                <a:off x="6224210" y="516000"/>
                <a:ext cx="317520" cy="8100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DE909431-1C43-43BE-88D3-DC508336C98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15570" y="507000"/>
                  <a:ext cx="335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C3C52DAF-EFA4-4FC3-B905-9C2E2BA07B81}"/>
                    </a:ext>
                  </a:extLst>
                </p14:cNvPr>
                <p14:cNvContentPartPr/>
                <p14:nvPr/>
              </p14:nvContentPartPr>
              <p14:xfrm>
                <a:off x="6553970" y="495120"/>
                <a:ext cx="60480" cy="8172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C3C52DAF-EFA4-4FC3-B905-9C2E2BA07B8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544970" y="486120"/>
                  <a:ext cx="78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2A7309F8-5A36-4765-B4E4-74854150ED2C}"/>
                    </a:ext>
                  </a:extLst>
                </p14:cNvPr>
                <p14:cNvContentPartPr/>
                <p14:nvPr/>
              </p14:nvContentPartPr>
              <p14:xfrm>
                <a:off x="6775730" y="1035480"/>
                <a:ext cx="107640" cy="10764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2A7309F8-5A36-4765-B4E4-74854150ED2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67090" y="1026840"/>
                  <a:ext cx="125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E3FA81CB-8F0E-4B77-A3CA-C0B766723787}"/>
                    </a:ext>
                  </a:extLst>
                </p14:cNvPr>
                <p14:cNvContentPartPr/>
                <p14:nvPr/>
              </p14:nvContentPartPr>
              <p14:xfrm>
                <a:off x="7009730" y="996600"/>
                <a:ext cx="20160" cy="10152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E3FA81CB-8F0E-4B77-A3CA-C0B76672378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01090" y="987960"/>
                  <a:ext cx="37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FAA33BC1-D217-4CDA-B0C0-AE276CC7C4D1}"/>
                    </a:ext>
                  </a:extLst>
                </p14:cNvPr>
                <p14:cNvContentPartPr/>
                <p14:nvPr/>
              </p14:nvContentPartPr>
              <p14:xfrm>
                <a:off x="7010090" y="1045560"/>
                <a:ext cx="365760" cy="14328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FAA33BC1-D217-4CDA-B0C0-AE276CC7C4D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001450" y="1036560"/>
                  <a:ext cx="383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23201CBF-60CE-4AE1-BB90-1C2F85BF4967}"/>
                    </a:ext>
                  </a:extLst>
                </p14:cNvPr>
                <p14:cNvContentPartPr/>
                <p14:nvPr/>
              </p14:nvContentPartPr>
              <p14:xfrm>
                <a:off x="7343810" y="1062480"/>
                <a:ext cx="128520" cy="1656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23201CBF-60CE-4AE1-BB90-1C2F85BF496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35170" y="1053480"/>
                  <a:ext cx="146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3989B5D6-41EB-4FBD-A8C3-9A91322EAF5E}"/>
                    </a:ext>
                  </a:extLst>
                </p14:cNvPr>
                <p14:cNvContentPartPr/>
                <p14:nvPr/>
              </p14:nvContentPartPr>
              <p14:xfrm>
                <a:off x="7708490" y="1052760"/>
                <a:ext cx="151560" cy="16020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3989B5D6-41EB-4FBD-A8C3-9A91322EAF5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99850" y="1043760"/>
                  <a:ext cx="169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Encre 82">
                  <a:extLst>
                    <a:ext uri="{FF2B5EF4-FFF2-40B4-BE49-F238E27FC236}">
                      <a16:creationId xmlns:a16="http://schemas.microsoft.com/office/drawing/2014/main" id="{DA924E87-C5F5-4363-BBA8-F2560286E7FA}"/>
                    </a:ext>
                  </a:extLst>
                </p14:cNvPr>
                <p14:cNvContentPartPr/>
                <p14:nvPr/>
              </p14:nvContentPartPr>
              <p14:xfrm>
                <a:off x="7853570" y="1086240"/>
                <a:ext cx="325800" cy="83520"/>
              </p14:xfrm>
            </p:contentPart>
          </mc:Choice>
          <mc:Fallback xmlns="">
            <p:pic>
              <p:nvPicPr>
                <p:cNvPr id="83" name="Encre 82">
                  <a:extLst>
                    <a:ext uri="{FF2B5EF4-FFF2-40B4-BE49-F238E27FC236}">
                      <a16:creationId xmlns:a16="http://schemas.microsoft.com/office/drawing/2014/main" id="{DA924E87-C5F5-4363-BBA8-F2560286E7F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44930" y="1077600"/>
                  <a:ext cx="343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Encre 83">
                  <a:extLst>
                    <a:ext uri="{FF2B5EF4-FFF2-40B4-BE49-F238E27FC236}">
                      <a16:creationId xmlns:a16="http://schemas.microsoft.com/office/drawing/2014/main" id="{70A169F7-004E-426E-B520-403CBECA5B03}"/>
                    </a:ext>
                  </a:extLst>
                </p14:cNvPr>
                <p14:cNvContentPartPr/>
                <p14:nvPr/>
              </p14:nvContentPartPr>
              <p14:xfrm>
                <a:off x="8173970" y="1105320"/>
                <a:ext cx="186120" cy="61560"/>
              </p14:xfrm>
            </p:contentPart>
          </mc:Choice>
          <mc:Fallback xmlns="">
            <p:pic>
              <p:nvPicPr>
                <p:cNvPr id="84" name="Encre 83">
                  <a:extLst>
                    <a:ext uri="{FF2B5EF4-FFF2-40B4-BE49-F238E27FC236}">
                      <a16:creationId xmlns:a16="http://schemas.microsoft.com/office/drawing/2014/main" id="{70A169F7-004E-426E-B520-403CBECA5B0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65330" y="1096320"/>
                  <a:ext cx="203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Encre 84">
                  <a:extLst>
                    <a:ext uri="{FF2B5EF4-FFF2-40B4-BE49-F238E27FC236}">
                      <a16:creationId xmlns:a16="http://schemas.microsoft.com/office/drawing/2014/main" id="{C7BF9C7A-B3AD-4C3F-B73D-3C4F13359EDE}"/>
                    </a:ext>
                  </a:extLst>
                </p14:cNvPr>
                <p14:cNvContentPartPr/>
                <p14:nvPr/>
              </p14:nvContentPartPr>
              <p14:xfrm>
                <a:off x="8582930" y="1117560"/>
                <a:ext cx="297720" cy="77400"/>
              </p14:xfrm>
            </p:contentPart>
          </mc:Choice>
          <mc:Fallback xmlns="">
            <p:pic>
              <p:nvPicPr>
                <p:cNvPr id="85" name="Encre 84">
                  <a:extLst>
                    <a:ext uri="{FF2B5EF4-FFF2-40B4-BE49-F238E27FC236}">
                      <a16:creationId xmlns:a16="http://schemas.microsoft.com/office/drawing/2014/main" id="{C7BF9C7A-B3AD-4C3F-B73D-3C4F13359ED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73930" y="1108920"/>
                  <a:ext cx="315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Encre 85">
                  <a:extLst>
                    <a:ext uri="{FF2B5EF4-FFF2-40B4-BE49-F238E27FC236}">
                      <a16:creationId xmlns:a16="http://schemas.microsoft.com/office/drawing/2014/main" id="{BD0C20AB-C832-44F4-B662-E4E24C40E369}"/>
                    </a:ext>
                  </a:extLst>
                </p14:cNvPr>
                <p14:cNvContentPartPr/>
                <p14:nvPr/>
              </p14:nvContentPartPr>
              <p14:xfrm>
                <a:off x="9068570" y="1116840"/>
                <a:ext cx="790200" cy="242280"/>
              </p14:xfrm>
            </p:contentPart>
          </mc:Choice>
          <mc:Fallback xmlns="">
            <p:pic>
              <p:nvPicPr>
                <p:cNvPr id="86" name="Encre 85">
                  <a:extLst>
                    <a:ext uri="{FF2B5EF4-FFF2-40B4-BE49-F238E27FC236}">
                      <a16:creationId xmlns:a16="http://schemas.microsoft.com/office/drawing/2014/main" id="{BD0C20AB-C832-44F4-B662-E4E24C40E36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059930" y="1107840"/>
                  <a:ext cx="8078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Encre 86">
                  <a:extLst>
                    <a:ext uri="{FF2B5EF4-FFF2-40B4-BE49-F238E27FC236}">
                      <a16:creationId xmlns:a16="http://schemas.microsoft.com/office/drawing/2014/main" id="{25062A0E-7D48-46E0-9EED-59D0203DD362}"/>
                    </a:ext>
                  </a:extLst>
                </p14:cNvPr>
                <p14:cNvContentPartPr/>
                <p14:nvPr/>
              </p14:nvContentPartPr>
              <p14:xfrm>
                <a:off x="6689690" y="1315920"/>
                <a:ext cx="137160" cy="241560"/>
              </p14:xfrm>
            </p:contentPart>
          </mc:Choice>
          <mc:Fallback xmlns="">
            <p:pic>
              <p:nvPicPr>
                <p:cNvPr id="87" name="Encre 86">
                  <a:extLst>
                    <a:ext uri="{FF2B5EF4-FFF2-40B4-BE49-F238E27FC236}">
                      <a16:creationId xmlns:a16="http://schemas.microsoft.com/office/drawing/2014/main" id="{25062A0E-7D48-46E0-9EED-59D0203DD3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81050" y="1307280"/>
                  <a:ext cx="154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E428FC73-5F42-4922-8B9D-D6351B0388B7}"/>
                    </a:ext>
                  </a:extLst>
                </p14:cNvPr>
                <p14:cNvContentPartPr/>
                <p14:nvPr/>
              </p14:nvContentPartPr>
              <p14:xfrm>
                <a:off x="6838730" y="1364880"/>
                <a:ext cx="355680" cy="6804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E428FC73-5F42-4922-8B9D-D6351B0388B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29730" y="1356240"/>
                  <a:ext cx="373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Encre 88">
                  <a:extLst>
                    <a:ext uri="{FF2B5EF4-FFF2-40B4-BE49-F238E27FC236}">
                      <a16:creationId xmlns:a16="http://schemas.microsoft.com/office/drawing/2014/main" id="{381DEC4F-DB99-4D10-8A70-268D709EA0D0}"/>
                    </a:ext>
                  </a:extLst>
                </p14:cNvPr>
                <p14:cNvContentPartPr/>
                <p14:nvPr/>
              </p14:nvContentPartPr>
              <p14:xfrm>
                <a:off x="7160930" y="1288560"/>
                <a:ext cx="31680" cy="7200"/>
              </p14:xfrm>
            </p:contentPart>
          </mc:Choice>
          <mc:Fallback xmlns="">
            <p:pic>
              <p:nvPicPr>
                <p:cNvPr id="89" name="Encre 88">
                  <a:extLst>
                    <a:ext uri="{FF2B5EF4-FFF2-40B4-BE49-F238E27FC236}">
                      <a16:creationId xmlns:a16="http://schemas.microsoft.com/office/drawing/2014/main" id="{381DEC4F-DB99-4D10-8A70-268D709EA0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52290" y="1279920"/>
                  <a:ext cx="49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8E5F6CC0-060F-4D95-8D3D-E47D34884DFC}"/>
                    </a:ext>
                  </a:extLst>
                </p14:cNvPr>
                <p14:cNvContentPartPr/>
                <p14:nvPr/>
              </p14:nvContentPartPr>
              <p14:xfrm>
                <a:off x="7422290" y="1293600"/>
                <a:ext cx="648360" cy="290880"/>
              </p14:xfrm>
            </p:contentPart>
          </mc:Choice>
          <mc:Fallback xmlns=""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8E5F6CC0-060F-4D95-8D3D-E47D34884DF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13650" y="1284960"/>
                  <a:ext cx="666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Encre 90">
                  <a:extLst>
                    <a:ext uri="{FF2B5EF4-FFF2-40B4-BE49-F238E27FC236}">
                      <a16:creationId xmlns:a16="http://schemas.microsoft.com/office/drawing/2014/main" id="{8A6CF834-33D9-4607-8AEB-BD0252F5061B}"/>
                    </a:ext>
                  </a:extLst>
                </p14:cNvPr>
                <p14:cNvContentPartPr/>
                <p14:nvPr/>
              </p14:nvContentPartPr>
              <p14:xfrm>
                <a:off x="7884890" y="1304040"/>
                <a:ext cx="172800" cy="30240"/>
              </p14:xfrm>
            </p:contentPart>
          </mc:Choice>
          <mc:Fallback xmlns="">
            <p:pic>
              <p:nvPicPr>
                <p:cNvPr id="91" name="Encre 90">
                  <a:extLst>
                    <a:ext uri="{FF2B5EF4-FFF2-40B4-BE49-F238E27FC236}">
                      <a16:creationId xmlns:a16="http://schemas.microsoft.com/office/drawing/2014/main" id="{8A6CF834-33D9-4607-8AEB-BD0252F5061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75890" y="1295040"/>
                  <a:ext cx="190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Encre 91">
                  <a:extLst>
                    <a:ext uri="{FF2B5EF4-FFF2-40B4-BE49-F238E27FC236}">
                      <a16:creationId xmlns:a16="http://schemas.microsoft.com/office/drawing/2014/main" id="{7F4A3716-B944-4D57-AB1C-880312C6B447}"/>
                    </a:ext>
                  </a:extLst>
                </p14:cNvPr>
                <p14:cNvContentPartPr/>
                <p14:nvPr/>
              </p14:nvContentPartPr>
              <p14:xfrm>
                <a:off x="8257130" y="1369920"/>
                <a:ext cx="410040" cy="72360"/>
              </p14:xfrm>
            </p:contentPart>
          </mc:Choice>
          <mc:Fallback xmlns="">
            <p:pic>
              <p:nvPicPr>
                <p:cNvPr id="92" name="Encre 91">
                  <a:extLst>
                    <a:ext uri="{FF2B5EF4-FFF2-40B4-BE49-F238E27FC236}">
                      <a16:creationId xmlns:a16="http://schemas.microsoft.com/office/drawing/2014/main" id="{7F4A3716-B944-4D57-AB1C-880312C6B4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48490" y="1360920"/>
                  <a:ext cx="427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Encre 92">
                  <a:extLst>
                    <a:ext uri="{FF2B5EF4-FFF2-40B4-BE49-F238E27FC236}">
                      <a16:creationId xmlns:a16="http://schemas.microsoft.com/office/drawing/2014/main" id="{3567ADFE-7194-49A8-B347-FE0DB61E2807}"/>
                    </a:ext>
                  </a:extLst>
                </p14:cNvPr>
                <p14:cNvContentPartPr/>
                <p14:nvPr/>
              </p14:nvContentPartPr>
              <p14:xfrm>
                <a:off x="8826290" y="1356600"/>
                <a:ext cx="355320" cy="198000"/>
              </p14:xfrm>
            </p:contentPart>
          </mc:Choice>
          <mc:Fallback xmlns="">
            <p:pic>
              <p:nvPicPr>
                <p:cNvPr id="93" name="Encre 92">
                  <a:extLst>
                    <a:ext uri="{FF2B5EF4-FFF2-40B4-BE49-F238E27FC236}">
                      <a16:creationId xmlns:a16="http://schemas.microsoft.com/office/drawing/2014/main" id="{3567ADFE-7194-49A8-B347-FE0DB61E280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17290" y="1347960"/>
                  <a:ext cx="372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Encre 93">
                  <a:extLst>
                    <a:ext uri="{FF2B5EF4-FFF2-40B4-BE49-F238E27FC236}">
                      <a16:creationId xmlns:a16="http://schemas.microsoft.com/office/drawing/2014/main" id="{8D2BB5B3-CC6D-41A0-9889-3673E6F65D93}"/>
                    </a:ext>
                  </a:extLst>
                </p14:cNvPr>
                <p14:cNvContentPartPr/>
                <p14:nvPr/>
              </p14:nvContentPartPr>
              <p14:xfrm>
                <a:off x="9150650" y="1281000"/>
                <a:ext cx="279720" cy="155880"/>
              </p14:xfrm>
            </p:contentPart>
          </mc:Choice>
          <mc:Fallback xmlns="">
            <p:pic>
              <p:nvPicPr>
                <p:cNvPr id="94" name="Encre 93">
                  <a:extLst>
                    <a:ext uri="{FF2B5EF4-FFF2-40B4-BE49-F238E27FC236}">
                      <a16:creationId xmlns:a16="http://schemas.microsoft.com/office/drawing/2014/main" id="{8D2BB5B3-CC6D-41A0-9889-3673E6F65D9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142010" y="1272360"/>
                  <a:ext cx="297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Encre 94">
                  <a:extLst>
                    <a:ext uri="{FF2B5EF4-FFF2-40B4-BE49-F238E27FC236}">
                      <a16:creationId xmlns:a16="http://schemas.microsoft.com/office/drawing/2014/main" id="{60FDBA43-5B55-4BAC-90D0-A9E18C7F5A8A}"/>
                    </a:ext>
                  </a:extLst>
                </p14:cNvPr>
                <p14:cNvContentPartPr/>
                <p14:nvPr/>
              </p14:nvContentPartPr>
              <p14:xfrm>
                <a:off x="9361970" y="1320600"/>
                <a:ext cx="123480" cy="6840"/>
              </p14:xfrm>
            </p:contentPart>
          </mc:Choice>
          <mc:Fallback xmlns="">
            <p:pic>
              <p:nvPicPr>
                <p:cNvPr id="95" name="Encre 94">
                  <a:extLst>
                    <a:ext uri="{FF2B5EF4-FFF2-40B4-BE49-F238E27FC236}">
                      <a16:creationId xmlns:a16="http://schemas.microsoft.com/office/drawing/2014/main" id="{60FDBA43-5B55-4BAC-90D0-A9E18C7F5A8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353330" y="1311960"/>
                  <a:ext cx="141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Encre 95">
                  <a:extLst>
                    <a:ext uri="{FF2B5EF4-FFF2-40B4-BE49-F238E27FC236}">
                      <a16:creationId xmlns:a16="http://schemas.microsoft.com/office/drawing/2014/main" id="{C048C04F-D80A-4718-9B9F-C478A113870B}"/>
                    </a:ext>
                  </a:extLst>
                </p14:cNvPr>
                <p14:cNvContentPartPr/>
                <p14:nvPr/>
              </p14:nvContentPartPr>
              <p14:xfrm>
                <a:off x="9466370" y="1370640"/>
                <a:ext cx="327240" cy="77760"/>
              </p14:xfrm>
            </p:contentPart>
          </mc:Choice>
          <mc:Fallback xmlns="">
            <p:pic>
              <p:nvPicPr>
                <p:cNvPr id="96" name="Encre 95">
                  <a:extLst>
                    <a:ext uri="{FF2B5EF4-FFF2-40B4-BE49-F238E27FC236}">
                      <a16:creationId xmlns:a16="http://schemas.microsoft.com/office/drawing/2014/main" id="{C048C04F-D80A-4718-9B9F-C478A113870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457370" y="1362000"/>
                  <a:ext cx="344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Encre 96">
                  <a:extLst>
                    <a:ext uri="{FF2B5EF4-FFF2-40B4-BE49-F238E27FC236}">
                      <a16:creationId xmlns:a16="http://schemas.microsoft.com/office/drawing/2014/main" id="{1D482F0E-AAD3-40D9-9156-A0C682AB586D}"/>
                    </a:ext>
                  </a:extLst>
                </p14:cNvPr>
                <p14:cNvContentPartPr/>
                <p14:nvPr/>
              </p14:nvContentPartPr>
              <p14:xfrm>
                <a:off x="6609770" y="1568280"/>
                <a:ext cx="106560" cy="157320"/>
              </p14:xfrm>
            </p:contentPart>
          </mc:Choice>
          <mc:Fallback xmlns="">
            <p:pic>
              <p:nvPicPr>
                <p:cNvPr id="97" name="Encre 96">
                  <a:extLst>
                    <a:ext uri="{FF2B5EF4-FFF2-40B4-BE49-F238E27FC236}">
                      <a16:creationId xmlns:a16="http://schemas.microsoft.com/office/drawing/2014/main" id="{1D482F0E-AAD3-40D9-9156-A0C682AB586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01130" y="1559280"/>
                  <a:ext cx="124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Encre 97">
                  <a:extLst>
                    <a:ext uri="{FF2B5EF4-FFF2-40B4-BE49-F238E27FC236}">
                      <a16:creationId xmlns:a16="http://schemas.microsoft.com/office/drawing/2014/main" id="{10493EA0-3A67-4E89-BA7C-C8BF6DC5EB52}"/>
                    </a:ext>
                  </a:extLst>
                </p14:cNvPr>
                <p14:cNvContentPartPr/>
                <p14:nvPr/>
              </p14:nvContentPartPr>
              <p14:xfrm>
                <a:off x="6720290" y="1593120"/>
                <a:ext cx="518040" cy="72360"/>
              </p14:xfrm>
            </p:contentPart>
          </mc:Choice>
          <mc:Fallback xmlns="">
            <p:pic>
              <p:nvPicPr>
                <p:cNvPr id="98" name="Encre 97">
                  <a:extLst>
                    <a:ext uri="{FF2B5EF4-FFF2-40B4-BE49-F238E27FC236}">
                      <a16:creationId xmlns:a16="http://schemas.microsoft.com/office/drawing/2014/main" id="{10493EA0-3A67-4E89-BA7C-C8BF6DC5EB5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11650" y="1584480"/>
                  <a:ext cx="535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Encre 98">
                  <a:extLst>
                    <a:ext uri="{FF2B5EF4-FFF2-40B4-BE49-F238E27FC236}">
                      <a16:creationId xmlns:a16="http://schemas.microsoft.com/office/drawing/2014/main" id="{29AA0E98-2A4D-4A25-B314-2496718BD92B}"/>
                    </a:ext>
                  </a:extLst>
                </p14:cNvPr>
                <p14:cNvContentPartPr/>
                <p14:nvPr/>
              </p14:nvContentPartPr>
              <p14:xfrm>
                <a:off x="7409690" y="1515360"/>
                <a:ext cx="177480" cy="167760"/>
              </p14:xfrm>
            </p:contentPart>
          </mc:Choice>
          <mc:Fallback xmlns="">
            <p:pic>
              <p:nvPicPr>
                <p:cNvPr id="99" name="Encre 98">
                  <a:extLst>
                    <a:ext uri="{FF2B5EF4-FFF2-40B4-BE49-F238E27FC236}">
                      <a16:creationId xmlns:a16="http://schemas.microsoft.com/office/drawing/2014/main" id="{29AA0E98-2A4D-4A25-B314-2496718BD92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01050" y="1506720"/>
                  <a:ext cx="195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Encre 99">
                  <a:extLst>
                    <a:ext uri="{FF2B5EF4-FFF2-40B4-BE49-F238E27FC236}">
                      <a16:creationId xmlns:a16="http://schemas.microsoft.com/office/drawing/2014/main" id="{54DCF73B-D701-4216-9078-77BDCE3555F6}"/>
                    </a:ext>
                  </a:extLst>
                </p14:cNvPr>
                <p14:cNvContentPartPr/>
                <p14:nvPr/>
              </p14:nvContentPartPr>
              <p14:xfrm>
                <a:off x="7594370" y="1568280"/>
                <a:ext cx="836640" cy="102600"/>
              </p14:xfrm>
            </p:contentPart>
          </mc:Choice>
          <mc:Fallback xmlns="">
            <p:pic>
              <p:nvPicPr>
                <p:cNvPr id="100" name="Encre 99">
                  <a:extLst>
                    <a:ext uri="{FF2B5EF4-FFF2-40B4-BE49-F238E27FC236}">
                      <a16:creationId xmlns:a16="http://schemas.microsoft.com/office/drawing/2014/main" id="{54DCF73B-D701-4216-9078-77BDCE3555F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85370" y="1559280"/>
                  <a:ext cx="854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Encre 100">
                  <a:extLst>
                    <a:ext uri="{FF2B5EF4-FFF2-40B4-BE49-F238E27FC236}">
                      <a16:creationId xmlns:a16="http://schemas.microsoft.com/office/drawing/2014/main" id="{8D5E9416-A020-4E3C-8A52-2153CCC66328}"/>
                    </a:ext>
                  </a:extLst>
                </p14:cNvPr>
                <p14:cNvContentPartPr/>
                <p14:nvPr/>
              </p14:nvContentPartPr>
              <p14:xfrm>
                <a:off x="8566010" y="1561080"/>
                <a:ext cx="126720" cy="118440"/>
              </p14:xfrm>
            </p:contentPart>
          </mc:Choice>
          <mc:Fallback xmlns="">
            <p:pic>
              <p:nvPicPr>
                <p:cNvPr id="101" name="Encre 100">
                  <a:extLst>
                    <a:ext uri="{FF2B5EF4-FFF2-40B4-BE49-F238E27FC236}">
                      <a16:creationId xmlns:a16="http://schemas.microsoft.com/office/drawing/2014/main" id="{8D5E9416-A020-4E3C-8A52-2153CCC6632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57010" y="1552440"/>
                  <a:ext cx="144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Encre 101">
                  <a:extLst>
                    <a:ext uri="{FF2B5EF4-FFF2-40B4-BE49-F238E27FC236}">
                      <a16:creationId xmlns:a16="http://schemas.microsoft.com/office/drawing/2014/main" id="{6D9BCFE2-B480-4AD2-B9B1-BC5FBF741B3C}"/>
                    </a:ext>
                  </a:extLst>
                </p14:cNvPr>
                <p14:cNvContentPartPr/>
                <p14:nvPr/>
              </p14:nvContentPartPr>
              <p14:xfrm>
                <a:off x="8724770" y="1481880"/>
                <a:ext cx="19800" cy="83160"/>
              </p14:xfrm>
            </p:contentPart>
          </mc:Choice>
          <mc:Fallback xmlns="">
            <p:pic>
              <p:nvPicPr>
                <p:cNvPr id="102" name="Encre 101">
                  <a:extLst>
                    <a:ext uri="{FF2B5EF4-FFF2-40B4-BE49-F238E27FC236}">
                      <a16:creationId xmlns:a16="http://schemas.microsoft.com/office/drawing/2014/main" id="{6D9BCFE2-B480-4AD2-B9B1-BC5FBF741B3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15770" y="1473240"/>
                  <a:ext cx="37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Encre 102">
                  <a:extLst>
                    <a:ext uri="{FF2B5EF4-FFF2-40B4-BE49-F238E27FC236}">
                      <a16:creationId xmlns:a16="http://schemas.microsoft.com/office/drawing/2014/main" id="{9A53672C-B14A-41D0-B552-8844DC545265}"/>
                    </a:ext>
                  </a:extLst>
                </p14:cNvPr>
                <p14:cNvContentPartPr/>
                <p14:nvPr/>
              </p14:nvContentPartPr>
              <p14:xfrm>
                <a:off x="8789210" y="1593480"/>
                <a:ext cx="156960" cy="67680"/>
              </p14:xfrm>
            </p:contentPart>
          </mc:Choice>
          <mc:Fallback xmlns="">
            <p:pic>
              <p:nvPicPr>
                <p:cNvPr id="103" name="Encre 102">
                  <a:extLst>
                    <a:ext uri="{FF2B5EF4-FFF2-40B4-BE49-F238E27FC236}">
                      <a16:creationId xmlns:a16="http://schemas.microsoft.com/office/drawing/2014/main" id="{9A53672C-B14A-41D0-B552-8844DC54526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80570" y="1584840"/>
                  <a:ext cx="174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Encre 103">
                  <a:extLst>
                    <a:ext uri="{FF2B5EF4-FFF2-40B4-BE49-F238E27FC236}">
                      <a16:creationId xmlns:a16="http://schemas.microsoft.com/office/drawing/2014/main" id="{804A63D7-2772-4B0B-A38B-A2E4A4DAD381}"/>
                    </a:ext>
                  </a:extLst>
                </p14:cNvPr>
                <p14:cNvContentPartPr/>
                <p14:nvPr/>
              </p14:nvContentPartPr>
              <p14:xfrm>
                <a:off x="8931770" y="1577640"/>
                <a:ext cx="184680" cy="93240"/>
              </p14:xfrm>
            </p:contentPart>
          </mc:Choice>
          <mc:Fallback xmlns="">
            <p:pic>
              <p:nvPicPr>
                <p:cNvPr id="104" name="Encre 103">
                  <a:extLst>
                    <a:ext uri="{FF2B5EF4-FFF2-40B4-BE49-F238E27FC236}">
                      <a16:creationId xmlns:a16="http://schemas.microsoft.com/office/drawing/2014/main" id="{804A63D7-2772-4B0B-A38B-A2E4A4DAD38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22770" y="1569000"/>
                  <a:ext cx="202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Encre 104">
                  <a:extLst>
                    <a:ext uri="{FF2B5EF4-FFF2-40B4-BE49-F238E27FC236}">
                      <a16:creationId xmlns:a16="http://schemas.microsoft.com/office/drawing/2014/main" id="{3EDD3758-BC2D-4FF5-837A-B180FFADFDA6}"/>
                    </a:ext>
                  </a:extLst>
                </p14:cNvPr>
                <p14:cNvContentPartPr/>
                <p14:nvPr/>
              </p14:nvContentPartPr>
              <p14:xfrm>
                <a:off x="9123290" y="1526160"/>
                <a:ext cx="12240" cy="12240"/>
              </p14:xfrm>
            </p:contentPart>
          </mc:Choice>
          <mc:Fallback xmlns="">
            <p:pic>
              <p:nvPicPr>
                <p:cNvPr id="105" name="Encre 104">
                  <a:extLst>
                    <a:ext uri="{FF2B5EF4-FFF2-40B4-BE49-F238E27FC236}">
                      <a16:creationId xmlns:a16="http://schemas.microsoft.com/office/drawing/2014/main" id="{3EDD3758-BC2D-4FF5-837A-B180FFADFDA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114290" y="1517160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Encre 105">
                  <a:extLst>
                    <a:ext uri="{FF2B5EF4-FFF2-40B4-BE49-F238E27FC236}">
                      <a16:creationId xmlns:a16="http://schemas.microsoft.com/office/drawing/2014/main" id="{0218FA97-DCD2-4BFA-A1C1-F049FB348FDC}"/>
                    </a:ext>
                  </a:extLst>
                </p14:cNvPr>
                <p14:cNvContentPartPr/>
                <p14:nvPr/>
              </p14:nvContentPartPr>
              <p14:xfrm>
                <a:off x="9137690" y="1521840"/>
                <a:ext cx="468360" cy="115560"/>
              </p14:xfrm>
            </p:contentPart>
          </mc:Choice>
          <mc:Fallback xmlns="">
            <p:pic>
              <p:nvPicPr>
                <p:cNvPr id="106" name="Encre 105">
                  <a:extLst>
                    <a:ext uri="{FF2B5EF4-FFF2-40B4-BE49-F238E27FC236}">
                      <a16:creationId xmlns:a16="http://schemas.microsoft.com/office/drawing/2014/main" id="{0218FA97-DCD2-4BFA-A1C1-F049FB348FD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128690" y="1513200"/>
                  <a:ext cx="486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" name="Encre 107">
                  <a:extLst>
                    <a:ext uri="{FF2B5EF4-FFF2-40B4-BE49-F238E27FC236}">
                      <a16:creationId xmlns:a16="http://schemas.microsoft.com/office/drawing/2014/main" id="{C647D27F-8929-4051-8A3B-633F5B49E9B0}"/>
                    </a:ext>
                  </a:extLst>
                </p14:cNvPr>
                <p14:cNvContentPartPr/>
                <p14:nvPr/>
              </p14:nvContentPartPr>
              <p14:xfrm>
                <a:off x="6584930" y="1747920"/>
                <a:ext cx="151920" cy="68040"/>
              </p14:xfrm>
            </p:contentPart>
          </mc:Choice>
          <mc:Fallback xmlns="">
            <p:pic>
              <p:nvPicPr>
                <p:cNvPr id="108" name="Encre 107">
                  <a:extLst>
                    <a:ext uri="{FF2B5EF4-FFF2-40B4-BE49-F238E27FC236}">
                      <a16:creationId xmlns:a16="http://schemas.microsoft.com/office/drawing/2014/main" id="{C647D27F-8929-4051-8A3B-633F5B49E9B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76290" y="1738920"/>
                  <a:ext cx="169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Encre 108">
                  <a:extLst>
                    <a:ext uri="{FF2B5EF4-FFF2-40B4-BE49-F238E27FC236}">
                      <a16:creationId xmlns:a16="http://schemas.microsoft.com/office/drawing/2014/main" id="{ACE6FB5B-082E-42D8-BD4F-6CEC8DD03723}"/>
                    </a:ext>
                  </a:extLst>
                </p14:cNvPr>
                <p14:cNvContentPartPr/>
                <p14:nvPr/>
              </p14:nvContentPartPr>
              <p14:xfrm>
                <a:off x="6699770" y="1748640"/>
                <a:ext cx="567720" cy="155160"/>
              </p14:xfrm>
            </p:contentPart>
          </mc:Choice>
          <mc:Fallback xmlns="">
            <p:pic>
              <p:nvPicPr>
                <p:cNvPr id="109" name="Encre 108">
                  <a:extLst>
                    <a:ext uri="{FF2B5EF4-FFF2-40B4-BE49-F238E27FC236}">
                      <a16:creationId xmlns:a16="http://schemas.microsoft.com/office/drawing/2014/main" id="{ACE6FB5B-082E-42D8-BD4F-6CEC8DD0372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90770" y="1739640"/>
                  <a:ext cx="585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08F6B4EF-3C48-4E73-AFF7-716353E67095}"/>
                    </a:ext>
                  </a:extLst>
                </p14:cNvPr>
                <p14:cNvContentPartPr/>
                <p14:nvPr/>
              </p14:nvContentPartPr>
              <p14:xfrm>
                <a:off x="7061930" y="1745760"/>
                <a:ext cx="5760" cy="360"/>
              </p14:xfrm>
            </p:contentPart>
          </mc:Choice>
          <mc:Fallback xmlns=""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08F6B4EF-3C48-4E73-AFF7-716353E6709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52930" y="1737120"/>
                  <a:ext cx="23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Encre 110">
                  <a:extLst>
                    <a:ext uri="{FF2B5EF4-FFF2-40B4-BE49-F238E27FC236}">
                      <a16:creationId xmlns:a16="http://schemas.microsoft.com/office/drawing/2014/main" id="{7D14E317-5761-41D5-9F79-F77BABEB4694}"/>
                    </a:ext>
                  </a:extLst>
                </p14:cNvPr>
                <p14:cNvContentPartPr/>
                <p14:nvPr/>
              </p14:nvContentPartPr>
              <p14:xfrm>
                <a:off x="7271450" y="1739640"/>
                <a:ext cx="456120" cy="207720"/>
              </p14:xfrm>
            </p:contentPart>
          </mc:Choice>
          <mc:Fallback xmlns="">
            <p:pic>
              <p:nvPicPr>
                <p:cNvPr id="111" name="Encre 110">
                  <a:extLst>
                    <a:ext uri="{FF2B5EF4-FFF2-40B4-BE49-F238E27FC236}">
                      <a16:creationId xmlns:a16="http://schemas.microsoft.com/office/drawing/2014/main" id="{7D14E317-5761-41D5-9F79-F77BABEB469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62450" y="1730640"/>
                  <a:ext cx="473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80D5E90D-F3A1-4D7F-9130-DE99282BD4E4}"/>
                    </a:ext>
                  </a:extLst>
                </p14:cNvPr>
                <p14:cNvContentPartPr/>
                <p14:nvPr/>
              </p14:nvContentPartPr>
              <p14:xfrm>
                <a:off x="7615970" y="1701480"/>
                <a:ext cx="86760" cy="4284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80D5E90D-F3A1-4D7F-9130-DE99282BD4E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06970" y="1692840"/>
                  <a:ext cx="104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3" name="Encre 112">
                  <a:extLst>
                    <a:ext uri="{FF2B5EF4-FFF2-40B4-BE49-F238E27FC236}">
                      <a16:creationId xmlns:a16="http://schemas.microsoft.com/office/drawing/2014/main" id="{61E16C0C-06BE-44BB-A3AE-FD8EEA9D33CD}"/>
                    </a:ext>
                  </a:extLst>
                </p14:cNvPr>
                <p14:cNvContentPartPr/>
                <p14:nvPr/>
              </p14:nvContentPartPr>
              <p14:xfrm>
                <a:off x="7820810" y="1789680"/>
                <a:ext cx="21240" cy="22680"/>
              </p14:xfrm>
            </p:contentPart>
          </mc:Choice>
          <mc:Fallback xmlns="">
            <p:pic>
              <p:nvPicPr>
                <p:cNvPr id="113" name="Encre 112">
                  <a:extLst>
                    <a:ext uri="{FF2B5EF4-FFF2-40B4-BE49-F238E27FC236}">
                      <a16:creationId xmlns:a16="http://schemas.microsoft.com/office/drawing/2014/main" id="{61E16C0C-06BE-44BB-A3AE-FD8EEA9D33C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11810" y="1780680"/>
                  <a:ext cx="388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77AFDDFA-415F-49E5-AD7E-291A7AB797E5}"/>
              </a:ext>
            </a:extLst>
          </p:cNvPr>
          <p:cNvGrpSpPr/>
          <p:nvPr/>
        </p:nvGrpSpPr>
        <p:grpSpPr>
          <a:xfrm>
            <a:off x="926090" y="2412480"/>
            <a:ext cx="908640" cy="282240"/>
            <a:chOff x="926090" y="2412480"/>
            <a:chExt cx="90864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Encre 114">
                  <a:extLst>
                    <a:ext uri="{FF2B5EF4-FFF2-40B4-BE49-F238E27FC236}">
                      <a16:creationId xmlns:a16="http://schemas.microsoft.com/office/drawing/2014/main" id="{771C33A2-4588-42DB-BD44-DB76925210AE}"/>
                    </a:ext>
                  </a:extLst>
                </p14:cNvPr>
                <p14:cNvContentPartPr/>
                <p14:nvPr/>
              </p14:nvContentPartPr>
              <p14:xfrm>
                <a:off x="926090" y="2433360"/>
                <a:ext cx="171720" cy="188640"/>
              </p14:xfrm>
            </p:contentPart>
          </mc:Choice>
          <mc:Fallback xmlns="">
            <p:pic>
              <p:nvPicPr>
                <p:cNvPr id="115" name="Encre 114">
                  <a:extLst>
                    <a:ext uri="{FF2B5EF4-FFF2-40B4-BE49-F238E27FC236}">
                      <a16:creationId xmlns:a16="http://schemas.microsoft.com/office/drawing/2014/main" id="{771C33A2-4588-42DB-BD44-DB76925210A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7450" y="2424720"/>
                  <a:ext cx="1893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Encre 115">
                  <a:extLst>
                    <a:ext uri="{FF2B5EF4-FFF2-40B4-BE49-F238E27FC236}">
                      <a16:creationId xmlns:a16="http://schemas.microsoft.com/office/drawing/2014/main" id="{0709743A-8E33-4344-9D90-B5BC14B56D4F}"/>
                    </a:ext>
                  </a:extLst>
                </p14:cNvPr>
                <p14:cNvContentPartPr/>
                <p14:nvPr/>
              </p14:nvContentPartPr>
              <p14:xfrm>
                <a:off x="1086290" y="2412480"/>
                <a:ext cx="43920" cy="50040"/>
              </p14:xfrm>
            </p:contentPart>
          </mc:Choice>
          <mc:Fallback xmlns="">
            <p:pic>
              <p:nvPicPr>
                <p:cNvPr id="116" name="Encre 115">
                  <a:extLst>
                    <a:ext uri="{FF2B5EF4-FFF2-40B4-BE49-F238E27FC236}">
                      <a16:creationId xmlns:a16="http://schemas.microsoft.com/office/drawing/2014/main" id="{0709743A-8E33-4344-9D90-B5BC14B56D4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7290" y="2403840"/>
                  <a:ext cx="61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3FEA5CA9-962B-4920-99EA-4EEAB752FA08}"/>
                    </a:ext>
                  </a:extLst>
                </p14:cNvPr>
                <p14:cNvContentPartPr/>
                <p14:nvPr/>
              </p14:nvContentPartPr>
              <p14:xfrm>
                <a:off x="1128410" y="2539920"/>
                <a:ext cx="101880" cy="15480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3FEA5CA9-962B-4920-99EA-4EEAB752FA0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9410" y="2530920"/>
                  <a:ext cx="119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DB29FAA1-4C7E-4C47-B406-857118E24680}"/>
                    </a:ext>
                  </a:extLst>
                </p14:cNvPr>
                <p14:cNvContentPartPr/>
                <p14:nvPr/>
              </p14:nvContentPartPr>
              <p14:xfrm>
                <a:off x="1269170" y="2541360"/>
                <a:ext cx="565560" cy="8316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DB29FAA1-4C7E-4C47-B406-857118E2468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260530" y="2532720"/>
                  <a:ext cx="58320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0" name="Encre 119">
                <a:extLst>
                  <a:ext uri="{FF2B5EF4-FFF2-40B4-BE49-F238E27FC236}">
                    <a16:creationId xmlns:a16="http://schemas.microsoft.com/office/drawing/2014/main" id="{1D146537-E523-4567-80EC-6D56F2AA3DE3}"/>
                  </a:ext>
                </a:extLst>
              </p14:cNvPr>
              <p14:cNvContentPartPr/>
              <p14:nvPr/>
            </p14:nvContentPartPr>
            <p14:xfrm>
              <a:off x="2621330" y="2781840"/>
              <a:ext cx="79200" cy="81720"/>
            </p14:xfrm>
          </p:contentPart>
        </mc:Choice>
        <mc:Fallback xmlns="">
          <p:pic>
            <p:nvPicPr>
              <p:cNvPr id="120" name="Encre 119">
                <a:extLst>
                  <a:ext uri="{FF2B5EF4-FFF2-40B4-BE49-F238E27FC236}">
                    <a16:creationId xmlns:a16="http://schemas.microsoft.com/office/drawing/2014/main" id="{1D146537-E523-4567-80EC-6D56F2AA3DE3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612690" y="2773200"/>
                <a:ext cx="968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1" name="Encre 120">
                <a:extLst>
                  <a:ext uri="{FF2B5EF4-FFF2-40B4-BE49-F238E27FC236}">
                    <a16:creationId xmlns:a16="http://schemas.microsoft.com/office/drawing/2014/main" id="{E1031B62-1544-4F05-8D0B-97CD82FB81AD}"/>
                  </a:ext>
                </a:extLst>
              </p14:cNvPr>
              <p14:cNvContentPartPr/>
              <p14:nvPr/>
            </p14:nvContentPartPr>
            <p14:xfrm>
              <a:off x="2661290" y="2603280"/>
              <a:ext cx="5760" cy="69840"/>
            </p14:xfrm>
          </p:contentPart>
        </mc:Choice>
        <mc:Fallback xmlns="">
          <p:pic>
            <p:nvPicPr>
              <p:cNvPr id="121" name="Encre 120">
                <a:extLst>
                  <a:ext uri="{FF2B5EF4-FFF2-40B4-BE49-F238E27FC236}">
                    <a16:creationId xmlns:a16="http://schemas.microsoft.com/office/drawing/2014/main" id="{E1031B62-1544-4F05-8D0B-97CD82FB81AD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652650" y="2594280"/>
                <a:ext cx="2340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F59820E0-2ADC-46FB-B278-7440B5D72F32}"/>
              </a:ext>
            </a:extLst>
          </p:cNvPr>
          <p:cNvGrpSpPr/>
          <p:nvPr/>
        </p:nvGrpSpPr>
        <p:grpSpPr>
          <a:xfrm>
            <a:off x="2585330" y="2387280"/>
            <a:ext cx="405720" cy="126000"/>
            <a:chOff x="2585330" y="2387280"/>
            <a:chExt cx="405720" cy="12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2" name="Encre 121">
                  <a:extLst>
                    <a:ext uri="{FF2B5EF4-FFF2-40B4-BE49-F238E27FC236}">
                      <a16:creationId xmlns:a16="http://schemas.microsoft.com/office/drawing/2014/main" id="{17989286-BBAD-4403-932C-5603F335D731}"/>
                    </a:ext>
                  </a:extLst>
                </p14:cNvPr>
                <p14:cNvContentPartPr/>
                <p14:nvPr/>
              </p14:nvContentPartPr>
              <p14:xfrm>
                <a:off x="2585330" y="2433720"/>
                <a:ext cx="74520" cy="79560"/>
              </p14:xfrm>
            </p:contentPart>
          </mc:Choice>
          <mc:Fallback xmlns="">
            <p:pic>
              <p:nvPicPr>
                <p:cNvPr id="122" name="Encre 121">
                  <a:extLst>
                    <a:ext uri="{FF2B5EF4-FFF2-40B4-BE49-F238E27FC236}">
                      <a16:creationId xmlns:a16="http://schemas.microsoft.com/office/drawing/2014/main" id="{17989286-BBAD-4403-932C-5603F335D73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576690" y="2424720"/>
                  <a:ext cx="92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Encre 122">
                  <a:extLst>
                    <a:ext uri="{FF2B5EF4-FFF2-40B4-BE49-F238E27FC236}">
                      <a16:creationId xmlns:a16="http://schemas.microsoft.com/office/drawing/2014/main" id="{3096923C-918F-4E8B-BC04-BE5EABE9905A}"/>
                    </a:ext>
                  </a:extLst>
                </p14:cNvPr>
                <p14:cNvContentPartPr/>
                <p14:nvPr/>
              </p14:nvContentPartPr>
              <p14:xfrm>
                <a:off x="2686130" y="2427600"/>
                <a:ext cx="88200" cy="63000"/>
              </p14:xfrm>
            </p:contentPart>
          </mc:Choice>
          <mc:Fallback xmlns="">
            <p:pic>
              <p:nvPicPr>
                <p:cNvPr id="123" name="Encre 122">
                  <a:extLst>
                    <a:ext uri="{FF2B5EF4-FFF2-40B4-BE49-F238E27FC236}">
                      <a16:creationId xmlns:a16="http://schemas.microsoft.com/office/drawing/2014/main" id="{3096923C-918F-4E8B-BC04-BE5EABE9905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77130" y="2418960"/>
                  <a:ext cx="105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Encre 123">
                  <a:extLst>
                    <a:ext uri="{FF2B5EF4-FFF2-40B4-BE49-F238E27FC236}">
                      <a16:creationId xmlns:a16="http://schemas.microsoft.com/office/drawing/2014/main" id="{03703545-7051-47FB-A005-2EA0479A8D2B}"/>
                    </a:ext>
                  </a:extLst>
                </p14:cNvPr>
                <p14:cNvContentPartPr/>
                <p14:nvPr/>
              </p14:nvContentPartPr>
              <p14:xfrm>
                <a:off x="2805650" y="2418960"/>
                <a:ext cx="67680" cy="70200"/>
              </p14:xfrm>
            </p:contentPart>
          </mc:Choice>
          <mc:Fallback xmlns="">
            <p:pic>
              <p:nvPicPr>
                <p:cNvPr id="124" name="Encre 123">
                  <a:extLst>
                    <a:ext uri="{FF2B5EF4-FFF2-40B4-BE49-F238E27FC236}">
                      <a16:creationId xmlns:a16="http://schemas.microsoft.com/office/drawing/2014/main" id="{03703545-7051-47FB-A005-2EA0479A8D2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797010" y="2410320"/>
                  <a:ext cx="85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Encre 124">
                  <a:extLst>
                    <a:ext uri="{FF2B5EF4-FFF2-40B4-BE49-F238E27FC236}">
                      <a16:creationId xmlns:a16="http://schemas.microsoft.com/office/drawing/2014/main" id="{1C301E33-081B-43FF-856B-62FDD9973FB0}"/>
                    </a:ext>
                  </a:extLst>
                </p14:cNvPr>
                <p14:cNvContentPartPr/>
                <p14:nvPr/>
              </p14:nvContentPartPr>
              <p14:xfrm>
                <a:off x="2939570" y="2400240"/>
                <a:ext cx="16200" cy="87120"/>
              </p14:xfrm>
            </p:contentPart>
          </mc:Choice>
          <mc:Fallback xmlns="">
            <p:pic>
              <p:nvPicPr>
                <p:cNvPr id="125" name="Encre 124">
                  <a:extLst>
                    <a:ext uri="{FF2B5EF4-FFF2-40B4-BE49-F238E27FC236}">
                      <a16:creationId xmlns:a16="http://schemas.microsoft.com/office/drawing/2014/main" id="{1C301E33-081B-43FF-856B-62FDD9973FB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30570" y="2391240"/>
                  <a:ext cx="33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Encre 125">
                  <a:extLst>
                    <a:ext uri="{FF2B5EF4-FFF2-40B4-BE49-F238E27FC236}">
                      <a16:creationId xmlns:a16="http://schemas.microsoft.com/office/drawing/2014/main" id="{4DECA33F-FFA7-41C2-98D5-BCE6841C9180}"/>
                    </a:ext>
                  </a:extLst>
                </p14:cNvPr>
                <p14:cNvContentPartPr/>
                <p14:nvPr/>
              </p14:nvContentPartPr>
              <p14:xfrm>
                <a:off x="2932010" y="2387280"/>
                <a:ext cx="59040" cy="92160"/>
              </p14:xfrm>
            </p:contentPart>
          </mc:Choice>
          <mc:Fallback xmlns="">
            <p:pic>
              <p:nvPicPr>
                <p:cNvPr id="126" name="Encre 125">
                  <a:extLst>
                    <a:ext uri="{FF2B5EF4-FFF2-40B4-BE49-F238E27FC236}">
                      <a16:creationId xmlns:a16="http://schemas.microsoft.com/office/drawing/2014/main" id="{4DECA33F-FFA7-41C2-98D5-BCE6841C918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923370" y="2378640"/>
                  <a:ext cx="7668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e 137">
            <a:extLst>
              <a:ext uri="{FF2B5EF4-FFF2-40B4-BE49-F238E27FC236}">
                <a16:creationId xmlns:a16="http://schemas.microsoft.com/office/drawing/2014/main" id="{FC71C20F-F9D3-4B29-B158-A986245E3540}"/>
              </a:ext>
            </a:extLst>
          </p:cNvPr>
          <p:cNvGrpSpPr/>
          <p:nvPr/>
        </p:nvGrpSpPr>
        <p:grpSpPr>
          <a:xfrm>
            <a:off x="2788370" y="2755560"/>
            <a:ext cx="360000" cy="116280"/>
            <a:chOff x="2788370" y="2755560"/>
            <a:chExt cx="360000" cy="1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Encre 126">
                  <a:extLst>
                    <a:ext uri="{FF2B5EF4-FFF2-40B4-BE49-F238E27FC236}">
                      <a16:creationId xmlns:a16="http://schemas.microsoft.com/office/drawing/2014/main" id="{A0D61109-6FE9-4265-B59D-E4EB32745C6E}"/>
                    </a:ext>
                  </a:extLst>
                </p14:cNvPr>
                <p14:cNvContentPartPr/>
                <p14:nvPr/>
              </p14:nvContentPartPr>
              <p14:xfrm>
                <a:off x="2788370" y="2845560"/>
                <a:ext cx="108000" cy="24480"/>
              </p14:xfrm>
            </p:contentPart>
          </mc:Choice>
          <mc:Fallback xmlns="">
            <p:pic>
              <p:nvPicPr>
                <p:cNvPr id="127" name="Encre 126">
                  <a:extLst>
                    <a:ext uri="{FF2B5EF4-FFF2-40B4-BE49-F238E27FC236}">
                      <a16:creationId xmlns:a16="http://schemas.microsoft.com/office/drawing/2014/main" id="{A0D61109-6FE9-4265-B59D-E4EB32745C6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779730" y="2836920"/>
                  <a:ext cx="125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8" name="Encre 127">
                  <a:extLst>
                    <a:ext uri="{FF2B5EF4-FFF2-40B4-BE49-F238E27FC236}">
                      <a16:creationId xmlns:a16="http://schemas.microsoft.com/office/drawing/2014/main" id="{2EFF6C06-62CC-4E96-ACAC-ECF7F1578534}"/>
                    </a:ext>
                  </a:extLst>
                </p14:cNvPr>
                <p14:cNvContentPartPr/>
                <p14:nvPr/>
              </p14:nvContentPartPr>
              <p14:xfrm>
                <a:off x="3022370" y="2762040"/>
                <a:ext cx="9000" cy="109800"/>
              </p14:xfrm>
            </p:contentPart>
          </mc:Choice>
          <mc:Fallback xmlns="">
            <p:pic>
              <p:nvPicPr>
                <p:cNvPr id="128" name="Encre 127">
                  <a:extLst>
                    <a:ext uri="{FF2B5EF4-FFF2-40B4-BE49-F238E27FC236}">
                      <a16:creationId xmlns:a16="http://schemas.microsoft.com/office/drawing/2014/main" id="{2EFF6C06-62CC-4E96-ACAC-ECF7F157853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13730" y="2753400"/>
                  <a:ext cx="26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Encre 128">
                  <a:extLst>
                    <a:ext uri="{FF2B5EF4-FFF2-40B4-BE49-F238E27FC236}">
                      <a16:creationId xmlns:a16="http://schemas.microsoft.com/office/drawing/2014/main" id="{9BBEA1F4-F09B-47A6-8FBD-A189BC2790FC}"/>
                    </a:ext>
                  </a:extLst>
                </p14:cNvPr>
                <p14:cNvContentPartPr/>
                <p14:nvPr/>
              </p14:nvContentPartPr>
              <p14:xfrm>
                <a:off x="3073130" y="2755560"/>
                <a:ext cx="16920" cy="92880"/>
              </p14:xfrm>
            </p:contentPart>
          </mc:Choice>
          <mc:Fallback xmlns="">
            <p:pic>
              <p:nvPicPr>
                <p:cNvPr id="129" name="Encre 128">
                  <a:extLst>
                    <a:ext uri="{FF2B5EF4-FFF2-40B4-BE49-F238E27FC236}">
                      <a16:creationId xmlns:a16="http://schemas.microsoft.com/office/drawing/2014/main" id="{9BBEA1F4-F09B-47A6-8FBD-A189BC2790F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064490" y="2746560"/>
                  <a:ext cx="34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Encre 129">
                  <a:extLst>
                    <a:ext uri="{FF2B5EF4-FFF2-40B4-BE49-F238E27FC236}">
                      <a16:creationId xmlns:a16="http://schemas.microsoft.com/office/drawing/2014/main" id="{6C8EBA94-6552-4AF1-94E2-8C87AF85FC3E}"/>
                    </a:ext>
                  </a:extLst>
                </p14:cNvPr>
                <p14:cNvContentPartPr/>
                <p14:nvPr/>
              </p14:nvContentPartPr>
              <p14:xfrm>
                <a:off x="3013010" y="2816040"/>
                <a:ext cx="135360" cy="35280"/>
              </p14:xfrm>
            </p:contentPart>
          </mc:Choice>
          <mc:Fallback xmlns="">
            <p:pic>
              <p:nvPicPr>
                <p:cNvPr id="130" name="Encre 129">
                  <a:extLst>
                    <a:ext uri="{FF2B5EF4-FFF2-40B4-BE49-F238E27FC236}">
                      <a16:creationId xmlns:a16="http://schemas.microsoft.com/office/drawing/2014/main" id="{6C8EBA94-6552-4AF1-94E2-8C87AF85FC3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004370" y="2807400"/>
                  <a:ext cx="1530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1B92243B-9FFF-4D7D-B905-5439170A034B}"/>
              </a:ext>
            </a:extLst>
          </p:cNvPr>
          <p:cNvGrpSpPr/>
          <p:nvPr/>
        </p:nvGrpSpPr>
        <p:grpSpPr>
          <a:xfrm>
            <a:off x="2573810" y="2997120"/>
            <a:ext cx="385200" cy="336960"/>
            <a:chOff x="2573810" y="2997120"/>
            <a:chExt cx="38520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Encre 130">
                  <a:extLst>
                    <a:ext uri="{FF2B5EF4-FFF2-40B4-BE49-F238E27FC236}">
                      <a16:creationId xmlns:a16="http://schemas.microsoft.com/office/drawing/2014/main" id="{1CCFA8EC-6152-438C-82C2-6BC1B64C56A3}"/>
                    </a:ext>
                  </a:extLst>
                </p14:cNvPr>
                <p14:cNvContentPartPr/>
                <p14:nvPr/>
              </p14:nvContentPartPr>
              <p14:xfrm>
                <a:off x="2647610" y="2997120"/>
                <a:ext cx="19440" cy="107640"/>
              </p14:xfrm>
            </p:contentPart>
          </mc:Choice>
          <mc:Fallback xmlns="">
            <p:pic>
              <p:nvPicPr>
                <p:cNvPr id="131" name="Encre 130">
                  <a:extLst>
                    <a:ext uri="{FF2B5EF4-FFF2-40B4-BE49-F238E27FC236}">
                      <a16:creationId xmlns:a16="http://schemas.microsoft.com/office/drawing/2014/main" id="{1CCFA8EC-6152-438C-82C2-6BC1B64C56A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38610" y="2988120"/>
                  <a:ext cx="37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2" name="Encre 131">
                  <a:extLst>
                    <a:ext uri="{FF2B5EF4-FFF2-40B4-BE49-F238E27FC236}">
                      <a16:creationId xmlns:a16="http://schemas.microsoft.com/office/drawing/2014/main" id="{807B2E60-F904-485A-B60C-2E24180A0741}"/>
                    </a:ext>
                  </a:extLst>
                </p14:cNvPr>
                <p14:cNvContentPartPr/>
                <p14:nvPr/>
              </p14:nvContentPartPr>
              <p14:xfrm>
                <a:off x="2573810" y="3206640"/>
                <a:ext cx="89640" cy="83160"/>
              </p14:xfrm>
            </p:contentPart>
          </mc:Choice>
          <mc:Fallback xmlns="">
            <p:pic>
              <p:nvPicPr>
                <p:cNvPr id="132" name="Encre 131">
                  <a:extLst>
                    <a:ext uri="{FF2B5EF4-FFF2-40B4-BE49-F238E27FC236}">
                      <a16:creationId xmlns:a16="http://schemas.microsoft.com/office/drawing/2014/main" id="{807B2E60-F904-485A-B60C-2E24180A074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65170" y="3197640"/>
                  <a:ext cx="107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3" name="Encre 132">
                  <a:extLst>
                    <a:ext uri="{FF2B5EF4-FFF2-40B4-BE49-F238E27FC236}">
                      <a16:creationId xmlns:a16="http://schemas.microsoft.com/office/drawing/2014/main" id="{137171E5-4873-4432-AD04-5B8892DCB014}"/>
                    </a:ext>
                  </a:extLst>
                </p14:cNvPr>
                <p14:cNvContentPartPr/>
                <p14:nvPr/>
              </p14:nvContentPartPr>
              <p14:xfrm>
                <a:off x="2726810" y="3174600"/>
                <a:ext cx="10440" cy="100800"/>
              </p14:xfrm>
            </p:contentPart>
          </mc:Choice>
          <mc:Fallback xmlns="">
            <p:pic>
              <p:nvPicPr>
                <p:cNvPr id="133" name="Encre 132">
                  <a:extLst>
                    <a:ext uri="{FF2B5EF4-FFF2-40B4-BE49-F238E27FC236}">
                      <a16:creationId xmlns:a16="http://schemas.microsoft.com/office/drawing/2014/main" id="{137171E5-4873-4432-AD04-5B8892DCB01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718170" y="3165600"/>
                  <a:ext cx="28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4" name="Encre 133">
                  <a:extLst>
                    <a:ext uri="{FF2B5EF4-FFF2-40B4-BE49-F238E27FC236}">
                      <a16:creationId xmlns:a16="http://schemas.microsoft.com/office/drawing/2014/main" id="{11C61577-0550-4624-82ED-A35138F4FC9D}"/>
                    </a:ext>
                  </a:extLst>
                </p14:cNvPr>
                <p14:cNvContentPartPr/>
                <p14:nvPr/>
              </p14:nvContentPartPr>
              <p14:xfrm>
                <a:off x="2768570" y="3181080"/>
                <a:ext cx="15840" cy="93600"/>
              </p14:xfrm>
            </p:contentPart>
          </mc:Choice>
          <mc:Fallback xmlns="">
            <p:pic>
              <p:nvPicPr>
                <p:cNvPr id="134" name="Encre 133">
                  <a:extLst>
                    <a:ext uri="{FF2B5EF4-FFF2-40B4-BE49-F238E27FC236}">
                      <a16:creationId xmlns:a16="http://schemas.microsoft.com/office/drawing/2014/main" id="{11C61577-0550-4624-82ED-A35138F4FC9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59570" y="3172440"/>
                  <a:ext cx="33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5" name="Encre 134">
                  <a:extLst>
                    <a:ext uri="{FF2B5EF4-FFF2-40B4-BE49-F238E27FC236}">
                      <a16:creationId xmlns:a16="http://schemas.microsoft.com/office/drawing/2014/main" id="{F50C61AB-A47C-4AAC-8AF2-7B0F0B708FF5}"/>
                    </a:ext>
                  </a:extLst>
                </p14:cNvPr>
                <p14:cNvContentPartPr/>
                <p14:nvPr/>
              </p14:nvContentPartPr>
              <p14:xfrm>
                <a:off x="2717450" y="3236880"/>
                <a:ext cx="82440" cy="15120"/>
              </p14:xfrm>
            </p:contentPart>
          </mc:Choice>
          <mc:Fallback xmlns="">
            <p:pic>
              <p:nvPicPr>
                <p:cNvPr id="135" name="Encre 134">
                  <a:extLst>
                    <a:ext uri="{FF2B5EF4-FFF2-40B4-BE49-F238E27FC236}">
                      <a16:creationId xmlns:a16="http://schemas.microsoft.com/office/drawing/2014/main" id="{F50C61AB-A47C-4AAC-8AF2-7B0F0B708FF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708450" y="3227880"/>
                  <a:ext cx="100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6" name="Encre 135">
                  <a:extLst>
                    <a:ext uri="{FF2B5EF4-FFF2-40B4-BE49-F238E27FC236}">
                      <a16:creationId xmlns:a16="http://schemas.microsoft.com/office/drawing/2014/main" id="{7CB567D0-8548-49FE-A299-C6C5E521E1E3}"/>
                    </a:ext>
                  </a:extLst>
                </p14:cNvPr>
                <p14:cNvContentPartPr/>
                <p14:nvPr/>
              </p14:nvContentPartPr>
              <p14:xfrm>
                <a:off x="2876570" y="3212760"/>
                <a:ext cx="82440" cy="121320"/>
              </p14:xfrm>
            </p:contentPart>
          </mc:Choice>
          <mc:Fallback xmlns="">
            <p:pic>
              <p:nvPicPr>
                <p:cNvPr id="136" name="Encre 135">
                  <a:extLst>
                    <a:ext uri="{FF2B5EF4-FFF2-40B4-BE49-F238E27FC236}">
                      <a16:creationId xmlns:a16="http://schemas.microsoft.com/office/drawing/2014/main" id="{7CB567D0-8548-49FE-A299-C6C5E521E1E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867570" y="3203760"/>
                  <a:ext cx="10008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F7010022-1B14-4DFF-AFDD-A34D275C9876}"/>
              </a:ext>
            </a:extLst>
          </p:cNvPr>
          <p:cNvGrpSpPr/>
          <p:nvPr/>
        </p:nvGrpSpPr>
        <p:grpSpPr>
          <a:xfrm>
            <a:off x="1955330" y="2669520"/>
            <a:ext cx="496440" cy="402120"/>
            <a:chOff x="1955330" y="2669520"/>
            <a:chExt cx="4964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Encre 139">
                  <a:extLst>
                    <a:ext uri="{FF2B5EF4-FFF2-40B4-BE49-F238E27FC236}">
                      <a16:creationId xmlns:a16="http://schemas.microsoft.com/office/drawing/2014/main" id="{41B0094D-C65F-49FA-972E-775E5E684594}"/>
                    </a:ext>
                  </a:extLst>
                </p14:cNvPr>
                <p14:cNvContentPartPr/>
                <p14:nvPr/>
              </p14:nvContentPartPr>
              <p14:xfrm>
                <a:off x="2360690" y="2884440"/>
                <a:ext cx="91080" cy="17640"/>
              </p14:xfrm>
            </p:contentPart>
          </mc:Choice>
          <mc:Fallback xmlns="">
            <p:pic>
              <p:nvPicPr>
                <p:cNvPr id="140" name="Encre 139">
                  <a:extLst>
                    <a:ext uri="{FF2B5EF4-FFF2-40B4-BE49-F238E27FC236}">
                      <a16:creationId xmlns:a16="http://schemas.microsoft.com/office/drawing/2014/main" id="{41B0094D-C65F-49FA-972E-775E5E68459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352050" y="2875800"/>
                  <a:ext cx="108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1" name="Encre 140">
                  <a:extLst>
                    <a:ext uri="{FF2B5EF4-FFF2-40B4-BE49-F238E27FC236}">
                      <a16:creationId xmlns:a16="http://schemas.microsoft.com/office/drawing/2014/main" id="{39E4C68D-09BF-43D1-92BF-5A6F8E57C220}"/>
                    </a:ext>
                  </a:extLst>
                </p14:cNvPr>
                <p14:cNvContentPartPr/>
                <p14:nvPr/>
              </p14:nvContentPartPr>
              <p14:xfrm>
                <a:off x="2183570" y="2794440"/>
                <a:ext cx="89280" cy="112320"/>
              </p14:xfrm>
            </p:contentPart>
          </mc:Choice>
          <mc:Fallback xmlns="">
            <p:pic>
              <p:nvPicPr>
                <p:cNvPr id="141" name="Encre 140">
                  <a:extLst>
                    <a:ext uri="{FF2B5EF4-FFF2-40B4-BE49-F238E27FC236}">
                      <a16:creationId xmlns:a16="http://schemas.microsoft.com/office/drawing/2014/main" id="{39E4C68D-09BF-43D1-92BF-5A6F8E57C22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174930" y="2785440"/>
                  <a:ext cx="106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2" name="Encre 141">
                  <a:extLst>
                    <a:ext uri="{FF2B5EF4-FFF2-40B4-BE49-F238E27FC236}">
                      <a16:creationId xmlns:a16="http://schemas.microsoft.com/office/drawing/2014/main" id="{BA5E3832-D719-4519-AE80-0C989F859EC8}"/>
                    </a:ext>
                  </a:extLst>
                </p14:cNvPr>
                <p14:cNvContentPartPr/>
                <p14:nvPr/>
              </p14:nvContentPartPr>
              <p14:xfrm>
                <a:off x="1955330" y="2812800"/>
                <a:ext cx="32040" cy="121680"/>
              </p14:xfrm>
            </p:contentPart>
          </mc:Choice>
          <mc:Fallback xmlns="">
            <p:pic>
              <p:nvPicPr>
                <p:cNvPr id="142" name="Encre 141">
                  <a:extLst>
                    <a:ext uri="{FF2B5EF4-FFF2-40B4-BE49-F238E27FC236}">
                      <a16:creationId xmlns:a16="http://schemas.microsoft.com/office/drawing/2014/main" id="{BA5E3832-D719-4519-AE80-0C989F859EC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946690" y="2803800"/>
                  <a:ext cx="49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Encre 142">
                  <a:extLst>
                    <a:ext uri="{FF2B5EF4-FFF2-40B4-BE49-F238E27FC236}">
                      <a16:creationId xmlns:a16="http://schemas.microsoft.com/office/drawing/2014/main" id="{215C11A2-E3B3-4C04-92C6-E2CDC45CA865}"/>
                    </a:ext>
                  </a:extLst>
                </p14:cNvPr>
                <p14:cNvContentPartPr/>
                <p14:nvPr/>
              </p14:nvContentPartPr>
              <p14:xfrm>
                <a:off x="2026970" y="2787240"/>
                <a:ext cx="18360" cy="153360"/>
              </p14:xfrm>
            </p:contentPart>
          </mc:Choice>
          <mc:Fallback xmlns="">
            <p:pic>
              <p:nvPicPr>
                <p:cNvPr id="143" name="Encre 142">
                  <a:extLst>
                    <a:ext uri="{FF2B5EF4-FFF2-40B4-BE49-F238E27FC236}">
                      <a16:creationId xmlns:a16="http://schemas.microsoft.com/office/drawing/2014/main" id="{215C11A2-E3B3-4C04-92C6-E2CDC45CA86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017970" y="2778600"/>
                  <a:ext cx="36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Encre 143">
                  <a:extLst>
                    <a:ext uri="{FF2B5EF4-FFF2-40B4-BE49-F238E27FC236}">
                      <a16:creationId xmlns:a16="http://schemas.microsoft.com/office/drawing/2014/main" id="{BA6C9D24-7303-46F6-BFC7-1E6947273DE7}"/>
                    </a:ext>
                  </a:extLst>
                </p14:cNvPr>
                <p14:cNvContentPartPr/>
                <p14:nvPr/>
              </p14:nvContentPartPr>
              <p14:xfrm>
                <a:off x="1961810" y="2886240"/>
                <a:ext cx="66960" cy="9360"/>
              </p14:xfrm>
            </p:contentPart>
          </mc:Choice>
          <mc:Fallback xmlns="">
            <p:pic>
              <p:nvPicPr>
                <p:cNvPr id="144" name="Encre 143">
                  <a:extLst>
                    <a:ext uri="{FF2B5EF4-FFF2-40B4-BE49-F238E27FC236}">
                      <a16:creationId xmlns:a16="http://schemas.microsoft.com/office/drawing/2014/main" id="{BA6C9D24-7303-46F6-BFC7-1E6947273DE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952810" y="2877600"/>
                  <a:ext cx="84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5" name="Encre 144">
                  <a:extLst>
                    <a:ext uri="{FF2B5EF4-FFF2-40B4-BE49-F238E27FC236}">
                      <a16:creationId xmlns:a16="http://schemas.microsoft.com/office/drawing/2014/main" id="{F5057775-F7CD-4D99-B363-320A0B7BCEFF}"/>
                    </a:ext>
                  </a:extLst>
                </p14:cNvPr>
                <p14:cNvContentPartPr/>
                <p14:nvPr/>
              </p14:nvContentPartPr>
              <p14:xfrm>
                <a:off x="2088530" y="2961480"/>
                <a:ext cx="59400" cy="110160"/>
              </p14:xfrm>
            </p:contentPart>
          </mc:Choice>
          <mc:Fallback xmlns="">
            <p:pic>
              <p:nvPicPr>
                <p:cNvPr id="145" name="Encre 144">
                  <a:extLst>
                    <a:ext uri="{FF2B5EF4-FFF2-40B4-BE49-F238E27FC236}">
                      <a16:creationId xmlns:a16="http://schemas.microsoft.com/office/drawing/2014/main" id="{F5057775-F7CD-4D99-B363-320A0B7BCEF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079890" y="2952480"/>
                  <a:ext cx="77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Encre 145">
                  <a:extLst>
                    <a:ext uri="{FF2B5EF4-FFF2-40B4-BE49-F238E27FC236}">
                      <a16:creationId xmlns:a16="http://schemas.microsoft.com/office/drawing/2014/main" id="{9207B699-A410-41A5-A0BA-CE0E1285ED65}"/>
                    </a:ext>
                  </a:extLst>
                </p14:cNvPr>
                <p14:cNvContentPartPr/>
                <p14:nvPr/>
              </p14:nvContentPartPr>
              <p14:xfrm>
                <a:off x="2291930" y="2730000"/>
                <a:ext cx="63000" cy="12600"/>
              </p14:xfrm>
            </p:contentPart>
          </mc:Choice>
          <mc:Fallback xmlns="">
            <p:pic>
              <p:nvPicPr>
                <p:cNvPr id="146" name="Encre 145">
                  <a:extLst>
                    <a:ext uri="{FF2B5EF4-FFF2-40B4-BE49-F238E27FC236}">
                      <a16:creationId xmlns:a16="http://schemas.microsoft.com/office/drawing/2014/main" id="{9207B699-A410-41A5-A0BA-CE0E1285ED6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283290" y="2721360"/>
                  <a:ext cx="80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7" name="Encre 146">
                  <a:extLst>
                    <a:ext uri="{FF2B5EF4-FFF2-40B4-BE49-F238E27FC236}">
                      <a16:creationId xmlns:a16="http://schemas.microsoft.com/office/drawing/2014/main" id="{1B9578EB-3AB1-4C3E-92D8-BA2C065D5953}"/>
                    </a:ext>
                  </a:extLst>
                </p14:cNvPr>
                <p14:cNvContentPartPr/>
                <p14:nvPr/>
              </p14:nvContentPartPr>
              <p14:xfrm>
                <a:off x="2323610" y="2692200"/>
                <a:ext cx="13320" cy="88920"/>
              </p14:xfrm>
            </p:contentPart>
          </mc:Choice>
          <mc:Fallback xmlns="">
            <p:pic>
              <p:nvPicPr>
                <p:cNvPr id="147" name="Encre 146">
                  <a:extLst>
                    <a:ext uri="{FF2B5EF4-FFF2-40B4-BE49-F238E27FC236}">
                      <a16:creationId xmlns:a16="http://schemas.microsoft.com/office/drawing/2014/main" id="{1B9578EB-3AB1-4C3E-92D8-BA2C065D595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314610" y="2683200"/>
                  <a:ext cx="30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8" name="Encre 147">
                  <a:extLst>
                    <a:ext uri="{FF2B5EF4-FFF2-40B4-BE49-F238E27FC236}">
                      <a16:creationId xmlns:a16="http://schemas.microsoft.com/office/drawing/2014/main" id="{1C82F7B3-A50B-4BFD-B789-1984D0DE03F5}"/>
                    </a:ext>
                  </a:extLst>
                </p14:cNvPr>
                <p14:cNvContentPartPr/>
                <p14:nvPr/>
              </p14:nvContentPartPr>
              <p14:xfrm>
                <a:off x="2271770" y="2669520"/>
                <a:ext cx="122040" cy="143280"/>
              </p14:xfrm>
            </p:contentPart>
          </mc:Choice>
          <mc:Fallback xmlns="">
            <p:pic>
              <p:nvPicPr>
                <p:cNvPr id="148" name="Encre 147">
                  <a:extLst>
                    <a:ext uri="{FF2B5EF4-FFF2-40B4-BE49-F238E27FC236}">
                      <a16:creationId xmlns:a16="http://schemas.microsoft.com/office/drawing/2014/main" id="{1C82F7B3-A50B-4BFD-B789-1984D0DE03F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63130" y="2660880"/>
                  <a:ext cx="13968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e 151">
            <a:extLst>
              <a:ext uri="{FF2B5EF4-FFF2-40B4-BE49-F238E27FC236}">
                <a16:creationId xmlns:a16="http://schemas.microsoft.com/office/drawing/2014/main" id="{DEA92ACB-2E88-4A98-870C-A20523C44983}"/>
              </a:ext>
            </a:extLst>
          </p:cNvPr>
          <p:cNvGrpSpPr/>
          <p:nvPr/>
        </p:nvGrpSpPr>
        <p:grpSpPr>
          <a:xfrm>
            <a:off x="1919690" y="2497080"/>
            <a:ext cx="129240" cy="192600"/>
            <a:chOff x="1919690" y="2497080"/>
            <a:chExt cx="12924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0" name="Encre 149">
                  <a:extLst>
                    <a:ext uri="{FF2B5EF4-FFF2-40B4-BE49-F238E27FC236}">
                      <a16:creationId xmlns:a16="http://schemas.microsoft.com/office/drawing/2014/main" id="{F24645D5-6EC5-482D-AC1A-AE5D5277F7EC}"/>
                    </a:ext>
                  </a:extLst>
                </p14:cNvPr>
                <p14:cNvContentPartPr/>
                <p14:nvPr/>
              </p14:nvContentPartPr>
              <p14:xfrm>
                <a:off x="1919690" y="2547840"/>
                <a:ext cx="69480" cy="60120"/>
              </p14:xfrm>
            </p:contentPart>
          </mc:Choice>
          <mc:Fallback xmlns="">
            <p:pic>
              <p:nvPicPr>
                <p:cNvPr id="150" name="Encre 149">
                  <a:extLst>
                    <a:ext uri="{FF2B5EF4-FFF2-40B4-BE49-F238E27FC236}">
                      <a16:creationId xmlns:a16="http://schemas.microsoft.com/office/drawing/2014/main" id="{F24645D5-6EC5-482D-AC1A-AE5D5277F7E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11050" y="2538840"/>
                  <a:ext cx="87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1" name="Encre 150">
                  <a:extLst>
                    <a:ext uri="{FF2B5EF4-FFF2-40B4-BE49-F238E27FC236}">
                      <a16:creationId xmlns:a16="http://schemas.microsoft.com/office/drawing/2014/main" id="{D8B1ADE9-D702-45BC-98E4-FE18485B91D3}"/>
                    </a:ext>
                  </a:extLst>
                </p14:cNvPr>
                <p14:cNvContentPartPr/>
                <p14:nvPr/>
              </p14:nvContentPartPr>
              <p14:xfrm>
                <a:off x="1969370" y="2497080"/>
                <a:ext cx="79560" cy="192600"/>
              </p14:xfrm>
            </p:contentPart>
          </mc:Choice>
          <mc:Fallback xmlns="">
            <p:pic>
              <p:nvPicPr>
                <p:cNvPr id="151" name="Encre 150">
                  <a:extLst>
                    <a:ext uri="{FF2B5EF4-FFF2-40B4-BE49-F238E27FC236}">
                      <a16:creationId xmlns:a16="http://schemas.microsoft.com/office/drawing/2014/main" id="{D8B1ADE9-D702-45BC-98E4-FE18485B91D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960730" y="2488440"/>
                  <a:ext cx="9720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e 166">
            <a:extLst>
              <a:ext uri="{FF2B5EF4-FFF2-40B4-BE49-F238E27FC236}">
                <a16:creationId xmlns:a16="http://schemas.microsoft.com/office/drawing/2014/main" id="{FB19D8DD-6DEF-49D9-A912-D630E631EB12}"/>
              </a:ext>
            </a:extLst>
          </p:cNvPr>
          <p:cNvGrpSpPr/>
          <p:nvPr/>
        </p:nvGrpSpPr>
        <p:grpSpPr>
          <a:xfrm>
            <a:off x="3540410" y="2374680"/>
            <a:ext cx="4102200" cy="996840"/>
            <a:chOff x="3540410" y="2374680"/>
            <a:chExt cx="410220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3" name="Encre 152">
                  <a:extLst>
                    <a:ext uri="{FF2B5EF4-FFF2-40B4-BE49-F238E27FC236}">
                      <a16:creationId xmlns:a16="http://schemas.microsoft.com/office/drawing/2014/main" id="{0E758CC5-2363-44D4-9C80-92BFDD5E2351}"/>
                    </a:ext>
                  </a:extLst>
                </p14:cNvPr>
                <p14:cNvContentPartPr/>
                <p14:nvPr/>
              </p14:nvContentPartPr>
              <p14:xfrm>
                <a:off x="3540410" y="2414640"/>
                <a:ext cx="104040" cy="956880"/>
              </p14:xfrm>
            </p:contentPart>
          </mc:Choice>
          <mc:Fallback xmlns="">
            <p:pic>
              <p:nvPicPr>
                <p:cNvPr id="153" name="Encre 152">
                  <a:extLst>
                    <a:ext uri="{FF2B5EF4-FFF2-40B4-BE49-F238E27FC236}">
                      <a16:creationId xmlns:a16="http://schemas.microsoft.com/office/drawing/2014/main" id="{0E758CC5-2363-44D4-9C80-92BFDD5E235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31410" y="2406000"/>
                  <a:ext cx="121680" cy="9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4" name="Encre 153">
                  <a:extLst>
                    <a:ext uri="{FF2B5EF4-FFF2-40B4-BE49-F238E27FC236}">
                      <a16:creationId xmlns:a16="http://schemas.microsoft.com/office/drawing/2014/main" id="{1CF13CAC-9866-455E-95F9-4F649781ADC7}"/>
                    </a:ext>
                  </a:extLst>
                </p14:cNvPr>
                <p14:cNvContentPartPr/>
                <p14:nvPr/>
              </p14:nvContentPartPr>
              <p14:xfrm>
                <a:off x="3868730" y="2436600"/>
                <a:ext cx="188280" cy="156600"/>
              </p14:xfrm>
            </p:contentPart>
          </mc:Choice>
          <mc:Fallback xmlns="">
            <p:pic>
              <p:nvPicPr>
                <p:cNvPr id="154" name="Encre 153">
                  <a:extLst>
                    <a:ext uri="{FF2B5EF4-FFF2-40B4-BE49-F238E27FC236}">
                      <a16:creationId xmlns:a16="http://schemas.microsoft.com/office/drawing/2014/main" id="{1CF13CAC-9866-455E-95F9-4F649781ADC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60090" y="2427600"/>
                  <a:ext cx="205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5" name="Encre 154">
                  <a:extLst>
                    <a:ext uri="{FF2B5EF4-FFF2-40B4-BE49-F238E27FC236}">
                      <a16:creationId xmlns:a16="http://schemas.microsoft.com/office/drawing/2014/main" id="{AC8BA8D6-741F-4632-A19B-5F288C14DD88}"/>
                    </a:ext>
                  </a:extLst>
                </p14:cNvPr>
                <p14:cNvContentPartPr/>
                <p14:nvPr/>
              </p14:nvContentPartPr>
              <p14:xfrm>
                <a:off x="4095170" y="2399160"/>
                <a:ext cx="32760" cy="246600"/>
              </p14:xfrm>
            </p:contentPart>
          </mc:Choice>
          <mc:Fallback xmlns="">
            <p:pic>
              <p:nvPicPr>
                <p:cNvPr id="155" name="Encre 154">
                  <a:extLst>
                    <a:ext uri="{FF2B5EF4-FFF2-40B4-BE49-F238E27FC236}">
                      <a16:creationId xmlns:a16="http://schemas.microsoft.com/office/drawing/2014/main" id="{AC8BA8D6-741F-4632-A19B-5F288C14DD8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86530" y="2390160"/>
                  <a:ext cx="504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6" name="Encre 155">
                  <a:extLst>
                    <a:ext uri="{FF2B5EF4-FFF2-40B4-BE49-F238E27FC236}">
                      <a16:creationId xmlns:a16="http://schemas.microsoft.com/office/drawing/2014/main" id="{E290CA68-4F47-43A5-863A-F7669FB4E701}"/>
                    </a:ext>
                  </a:extLst>
                </p14:cNvPr>
                <p14:cNvContentPartPr/>
                <p14:nvPr/>
              </p14:nvContentPartPr>
              <p14:xfrm>
                <a:off x="4345730" y="2459640"/>
                <a:ext cx="110880" cy="149040"/>
              </p14:xfrm>
            </p:contentPart>
          </mc:Choice>
          <mc:Fallback xmlns="">
            <p:pic>
              <p:nvPicPr>
                <p:cNvPr id="156" name="Encre 155">
                  <a:extLst>
                    <a:ext uri="{FF2B5EF4-FFF2-40B4-BE49-F238E27FC236}">
                      <a16:creationId xmlns:a16="http://schemas.microsoft.com/office/drawing/2014/main" id="{E290CA68-4F47-43A5-863A-F7669FB4E70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336730" y="2450640"/>
                  <a:ext cx="128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7" name="Encre 156">
                  <a:extLst>
                    <a:ext uri="{FF2B5EF4-FFF2-40B4-BE49-F238E27FC236}">
                      <a16:creationId xmlns:a16="http://schemas.microsoft.com/office/drawing/2014/main" id="{9D46CF62-44AB-4015-AF24-4F5D5A17182B}"/>
                    </a:ext>
                  </a:extLst>
                </p14:cNvPr>
                <p14:cNvContentPartPr/>
                <p14:nvPr/>
              </p14:nvContentPartPr>
              <p14:xfrm>
                <a:off x="4474610" y="2533440"/>
                <a:ext cx="122040" cy="57960"/>
              </p14:xfrm>
            </p:contentPart>
          </mc:Choice>
          <mc:Fallback xmlns="">
            <p:pic>
              <p:nvPicPr>
                <p:cNvPr id="157" name="Encre 156">
                  <a:extLst>
                    <a:ext uri="{FF2B5EF4-FFF2-40B4-BE49-F238E27FC236}">
                      <a16:creationId xmlns:a16="http://schemas.microsoft.com/office/drawing/2014/main" id="{9D46CF62-44AB-4015-AF24-4F5D5A17182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465610" y="2524440"/>
                  <a:ext cx="139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8" name="Encre 157">
                  <a:extLst>
                    <a:ext uri="{FF2B5EF4-FFF2-40B4-BE49-F238E27FC236}">
                      <a16:creationId xmlns:a16="http://schemas.microsoft.com/office/drawing/2014/main" id="{FB059BF0-BD6F-43DD-B4FA-695477E70C6C}"/>
                    </a:ext>
                  </a:extLst>
                </p14:cNvPr>
                <p14:cNvContentPartPr/>
                <p14:nvPr/>
              </p14:nvContentPartPr>
              <p14:xfrm>
                <a:off x="4737050" y="2438040"/>
                <a:ext cx="220680" cy="172440"/>
              </p14:xfrm>
            </p:contentPart>
          </mc:Choice>
          <mc:Fallback xmlns="">
            <p:pic>
              <p:nvPicPr>
                <p:cNvPr id="158" name="Encre 157">
                  <a:extLst>
                    <a:ext uri="{FF2B5EF4-FFF2-40B4-BE49-F238E27FC236}">
                      <a16:creationId xmlns:a16="http://schemas.microsoft.com/office/drawing/2014/main" id="{FB059BF0-BD6F-43DD-B4FA-695477E70C6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28050" y="2429400"/>
                  <a:ext cx="238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9" name="Encre 158">
                  <a:extLst>
                    <a:ext uri="{FF2B5EF4-FFF2-40B4-BE49-F238E27FC236}">
                      <a16:creationId xmlns:a16="http://schemas.microsoft.com/office/drawing/2014/main" id="{89A5E200-6D6E-4720-814F-629FF07E6AC9}"/>
                    </a:ext>
                  </a:extLst>
                </p14:cNvPr>
                <p14:cNvContentPartPr/>
                <p14:nvPr/>
              </p14:nvContentPartPr>
              <p14:xfrm>
                <a:off x="4949810" y="2538480"/>
                <a:ext cx="396720" cy="70200"/>
              </p14:xfrm>
            </p:contentPart>
          </mc:Choice>
          <mc:Fallback xmlns="">
            <p:pic>
              <p:nvPicPr>
                <p:cNvPr id="159" name="Encre 158">
                  <a:extLst>
                    <a:ext uri="{FF2B5EF4-FFF2-40B4-BE49-F238E27FC236}">
                      <a16:creationId xmlns:a16="http://schemas.microsoft.com/office/drawing/2014/main" id="{89A5E200-6D6E-4720-814F-629FF07E6AC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40810" y="2529480"/>
                  <a:ext cx="414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0" name="Encre 159">
                  <a:extLst>
                    <a:ext uri="{FF2B5EF4-FFF2-40B4-BE49-F238E27FC236}">
                      <a16:creationId xmlns:a16="http://schemas.microsoft.com/office/drawing/2014/main" id="{D5905FFA-04CE-4C6D-92F0-36854FF10172}"/>
                    </a:ext>
                  </a:extLst>
                </p14:cNvPr>
                <p14:cNvContentPartPr/>
                <p14:nvPr/>
              </p14:nvContentPartPr>
              <p14:xfrm>
                <a:off x="5599970" y="2505720"/>
                <a:ext cx="112320" cy="86040"/>
              </p14:xfrm>
            </p:contentPart>
          </mc:Choice>
          <mc:Fallback xmlns="">
            <p:pic>
              <p:nvPicPr>
                <p:cNvPr id="160" name="Encre 159">
                  <a:extLst>
                    <a:ext uri="{FF2B5EF4-FFF2-40B4-BE49-F238E27FC236}">
                      <a16:creationId xmlns:a16="http://schemas.microsoft.com/office/drawing/2014/main" id="{D5905FFA-04CE-4C6D-92F0-36854FF1017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591330" y="2496720"/>
                  <a:ext cx="129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1" name="Encre 160">
                  <a:extLst>
                    <a:ext uri="{FF2B5EF4-FFF2-40B4-BE49-F238E27FC236}">
                      <a16:creationId xmlns:a16="http://schemas.microsoft.com/office/drawing/2014/main" id="{9D65CE36-0975-4CC3-B8EE-ABD8F2F39CF9}"/>
                    </a:ext>
                  </a:extLst>
                </p14:cNvPr>
                <p14:cNvContentPartPr/>
                <p14:nvPr/>
              </p14:nvContentPartPr>
              <p14:xfrm>
                <a:off x="5683850" y="2495280"/>
                <a:ext cx="474840" cy="198360"/>
              </p14:xfrm>
            </p:contentPart>
          </mc:Choice>
          <mc:Fallback xmlns="">
            <p:pic>
              <p:nvPicPr>
                <p:cNvPr id="161" name="Encre 160">
                  <a:extLst>
                    <a:ext uri="{FF2B5EF4-FFF2-40B4-BE49-F238E27FC236}">
                      <a16:creationId xmlns:a16="http://schemas.microsoft.com/office/drawing/2014/main" id="{9D65CE36-0975-4CC3-B8EE-ABD8F2F39CF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674850" y="2486640"/>
                  <a:ext cx="492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2" name="Encre 161">
                  <a:extLst>
                    <a:ext uri="{FF2B5EF4-FFF2-40B4-BE49-F238E27FC236}">
                      <a16:creationId xmlns:a16="http://schemas.microsoft.com/office/drawing/2014/main" id="{5C56E42A-2312-4219-B50E-4727558D7778}"/>
                    </a:ext>
                  </a:extLst>
                </p14:cNvPr>
                <p14:cNvContentPartPr/>
                <p14:nvPr/>
              </p14:nvContentPartPr>
              <p14:xfrm>
                <a:off x="6186410" y="2485560"/>
                <a:ext cx="596880" cy="208440"/>
              </p14:xfrm>
            </p:contentPart>
          </mc:Choice>
          <mc:Fallback xmlns="">
            <p:pic>
              <p:nvPicPr>
                <p:cNvPr id="162" name="Encre 161">
                  <a:extLst>
                    <a:ext uri="{FF2B5EF4-FFF2-40B4-BE49-F238E27FC236}">
                      <a16:creationId xmlns:a16="http://schemas.microsoft.com/office/drawing/2014/main" id="{5C56E42A-2312-4219-B50E-4727558D777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177410" y="2476560"/>
                  <a:ext cx="614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3" name="Encre 162">
                  <a:extLst>
                    <a:ext uri="{FF2B5EF4-FFF2-40B4-BE49-F238E27FC236}">
                      <a16:creationId xmlns:a16="http://schemas.microsoft.com/office/drawing/2014/main" id="{BB7CF55A-482A-4772-BBFA-9918D686C9E2}"/>
                    </a:ext>
                  </a:extLst>
                </p14:cNvPr>
                <p14:cNvContentPartPr/>
                <p14:nvPr/>
              </p14:nvContentPartPr>
              <p14:xfrm>
                <a:off x="6529130" y="2380800"/>
                <a:ext cx="138600" cy="26280"/>
              </p14:xfrm>
            </p:contentPart>
          </mc:Choice>
          <mc:Fallback xmlns="">
            <p:pic>
              <p:nvPicPr>
                <p:cNvPr id="163" name="Encre 162">
                  <a:extLst>
                    <a:ext uri="{FF2B5EF4-FFF2-40B4-BE49-F238E27FC236}">
                      <a16:creationId xmlns:a16="http://schemas.microsoft.com/office/drawing/2014/main" id="{BB7CF55A-482A-4772-BBFA-9918D686C9E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20130" y="2372160"/>
                  <a:ext cx="156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4" name="Encre 163">
                  <a:extLst>
                    <a:ext uri="{FF2B5EF4-FFF2-40B4-BE49-F238E27FC236}">
                      <a16:creationId xmlns:a16="http://schemas.microsoft.com/office/drawing/2014/main" id="{95CA00C8-7EEC-4275-B9EB-BD83A8472C84}"/>
                    </a:ext>
                  </a:extLst>
                </p14:cNvPr>
                <p14:cNvContentPartPr/>
                <p14:nvPr/>
              </p14:nvContentPartPr>
              <p14:xfrm>
                <a:off x="6002090" y="2374680"/>
                <a:ext cx="17640" cy="6480"/>
              </p14:xfrm>
            </p:contentPart>
          </mc:Choice>
          <mc:Fallback xmlns="">
            <p:pic>
              <p:nvPicPr>
                <p:cNvPr id="164" name="Encre 163">
                  <a:extLst>
                    <a:ext uri="{FF2B5EF4-FFF2-40B4-BE49-F238E27FC236}">
                      <a16:creationId xmlns:a16="http://schemas.microsoft.com/office/drawing/2014/main" id="{95CA00C8-7EEC-4275-B9EB-BD83A8472C8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93450" y="2366040"/>
                  <a:ext cx="35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5" name="Encre 164">
                  <a:extLst>
                    <a:ext uri="{FF2B5EF4-FFF2-40B4-BE49-F238E27FC236}">
                      <a16:creationId xmlns:a16="http://schemas.microsoft.com/office/drawing/2014/main" id="{79E1FB3F-B01E-49BD-A821-D2FC9AF2EAAA}"/>
                    </a:ext>
                  </a:extLst>
                </p14:cNvPr>
                <p14:cNvContentPartPr/>
                <p14:nvPr/>
              </p14:nvContentPartPr>
              <p14:xfrm>
                <a:off x="7029170" y="2407440"/>
                <a:ext cx="447480" cy="205920"/>
              </p14:xfrm>
            </p:contentPart>
          </mc:Choice>
          <mc:Fallback xmlns="">
            <p:pic>
              <p:nvPicPr>
                <p:cNvPr id="165" name="Encre 164">
                  <a:extLst>
                    <a:ext uri="{FF2B5EF4-FFF2-40B4-BE49-F238E27FC236}">
                      <a16:creationId xmlns:a16="http://schemas.microsoft.com/office/drawing/2014/main" id="{79E1FB3F-B01E-49BD-A821-D2FC9AF2EAA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20170" y="2398440"/>
                  <a:ext cx="465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6" name="Encre 165">
                  <a:extLst>
                    <a:ext uri="{FF2B5EF4-FFF2-40B4-BE49-F238E27FC236}">
                      <a16:creationId xmlns:a16="http://schemas.microsoft.com/office/drawing/2014/main" id="{BCC9FB22-B373-43CA-B368-AD47CFB0980B}"/>
                    </a:ext>
                  </a:extLst>
                </p14:cNvPr>
                <p14:cNvContentPartPr/>
                <p14:nvPr/>
              </p14:nvContentPartPr>
              <p14:xfrm>
                <a:off x="7438490" y="2417880"/>
                <a:ext cx="204120" cy="39600"/>
              </p14:xfrm>
            </p:contentPart>
          </mc:Choice>
          <mc:Fallback xmlns="">
            <p:pic>
              <p:nvPicPr>
                <p:cNvPr id="166" name="Encre 165">
                  <a:extLst>
                    <a:ext uri="{FF2B5EF4-FFF2-40B4-BE49-F238E27FC236}">
                      <a16:creationId xmlns:a16="http://schemas.microsoft.com/office/drawing/2014/main" id="{BCC9FB22-B373-43CA-B368-AD47CFB0980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429850" y="2409240"/>
                  <a:ext cx="22176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e 184">
            <a:extLst>
              <a:ext uri="{FF2B5EF4-FFF2-40B4-BE49-F238E27FC236}">
                <a16:creationId xmlns:a16="http://schemas.microsoft.com/office/drawing/2014/main" id="{69A8F901-CD8D-4608-ADF6-9A58D66CC126}"/>
              </a:ext>
            </a:extLst>
          </p:cNvPr>
          <p:cNvGrpSpPr/>
          <p:nvPr/>
        </p:nvGrpSpPr>
        <p:grpSpPr>
          <a:xfrm>
            <a:off x="4616090" y="3295200"/>
            <a:ext cx="386280" cy="336960"/>
            <a:chOff x="4616090" y="3295200"/>
            <a:chExt cx="38628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8" name="Encre 177">
                  <a:extLst>
                    <a:ext uri="{FF2B5EF4-FFF2-40B4-BE49-F238E27FC236}">
                      <a16:creationId xmlns:a16="http://schemas.microsoft.com/office/drawing/2014/main" id="{7D8663CC-2E60-442A-B06F-4102F607048B}"/>
                    </a:ext>
                  </a:extLst>
                </p14:cNvPr>
                <p14:cNvContentPartPr/>
                <p14:nvPr/>
              </p14:nvContentPartPr>
              <p14:xfrm>
                <a:off x="4692410" y="3295200"/>
                <a:ext cx="16920" cy="91080"/>
              </p14:xfrm>
            </p:contentPart>
          </mc:Choice>
          <mc:Fallback xmlns="">
            <p:pic>
              <p:nvPicPr>
                <p:cNvPr id="178" name="Encre 177">
                  <a:extLst>
                    <a:ext uri="{FF2B5EF4-FFF2-40B4-BE49-F238E27FC236}">
                      <a16:creationId xmlns:a16="http://schemas.microsoft.com/office/drawing/2014/main" id="{7D8663CC-2E60-442A-B06F-4102F607048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683410" y="3286560"/>
                  <a:ext cx="34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9" name="Encre 178">
                  <a:extLst>
                    <a:ext uri="{FF2B5EF4-FFF2-40B4-BE49-F238E27FC236}">
                      <a16:creationId xmlns:a16="http://schemas.microsoft.com/office/drawing/2014/main" id="{B55F7EC8-37CA-4D6B-819C-254BADEF9AE1}"/>
                    </a:ext>
                  </a:extLst>
                </p14:cNvPr>
                <p14:cNvContentPartPr/>
                <p14:nvPr/>
              </p14:nvContentPartPr>
              <p14:xfrm>
                <a:off x="4616090" y="3492120"/>
                <a:ext cx="95400" cy="90720"/>
              </p14:xfrm>
            </p:contentPart>
          </mc:Choice>
          <mc:Fallback xmlns="">
            <p:pic>
              <p:nvPicPr>
                <p:cNvPr id="179" name="Encre 178">
                  <a:extLst>
                    <a:ext uri="{FF2B5EF4-FFF2-40B4-BE49-F238E27FC236}">
                      <a16:creationId xmlns:a16="http://schemas.microsoft.com/office/drawing/2014/main" id="{B55F7EC8-37CA-4D6B-819C-254BADEF9AE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607450" y="3483120"/>
                  <a:ext cx="113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0" name="Encre 179">
                  <a:extLst>
                    <a:ext uri="{FF2B5EF4-FFF2-40B4-BE49-F238E27FC236}">
                      <a16:creationId xmlns:a16="http://schemas.microsoft.com/office/drawing/2014/main" id="{0B056BFC-A64A-43EB-AFB2-095D8C469040}"/>
                    </a:ext>
                  </a:extLst>
                </p14:cNvPr>
                <p14:cNvContentPartPr/>
                <p14:nvPr/>
              </p14:nvContentPartPr>
              <p14:xfrm>
                <a:off x="4771970" y="3486000"/>
                <a:ext cx="6840" cy="74520"/>
              </p14:xfrm>
            </p:contentPart>
          </mc:Choice>
          <mc:Fallback xmlns="">
            <p:pic>
              <p:nvPicPr>
                <p:cNvPr id="180" name="Encre 179">
                  <a:extLst>
                    <a:ext uri="{FF2B5EF4-FFF2-40B4-BE49-F238E27FC236}">
                      <a16:creationId xmlns:a16="http://schemas.microsoft.com/office/drawing/2014/main" id="{0B056BFC-A64A-43EB-AFB2-095D8C46904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763330" y="3477000"/>
                  <a:ext cx="24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1" name="Encre 180">
                  <a:extLst>
                    <a:ext uri="{FF2B5EF4-FFF2-40B4-BE49-F238E27FC236}">
                      <a16:creationId xmlns:a16="http://schemas.microsoft.com/office/drawing/2014/main" id="{7D54C8A9-9AFE-4439-83DF-9F86CEF339B6}"/>
                    </a:ext>
                  </a:extLst>
                </p14:cNvPr>
                <p14:cNvContentPartPr/>
                <p14:nvPr/>
              </p14:nvContentPartPr>
              <p14:xfrm>
                <a:off x="4806170" y="3447840"/>
                <a:ext cx="19800" cy="119160"/>
              </p14:xfrm>
            </p:contentPart>
          </mc:Choice>
          <mc:Fallback xmlns="">
            <p:pic>
              <p:nvPicPr>
                <p:cNvPr id="181" name="Encre 180">
                  <a:extLst>
                    <a:ext uri="{FF2B5EF4-FFF2-40B4-BE49-F238E27FC236}">
                      <a16:creationId xmlns:a16="http://schemas.microsoft.com/office/drawing/2014/main" id="{7D54C8A9-9AFE-4439-83DF-9F86CEF339B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797170" y="3438840"/>
                  <a:ext cx="37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Encre 181">
                  <a:extLst>
                    <a:ext uri="{FF2B5EF4-FFF2-40B4-BE49-F238E27FC236}">
                      <a16:creationId xmlns:a16="http://schemas.microsoft.com/office/drawing/2014/main" id="{AC10D9A0-236D-4B51-8F09-1A86455B4725}"/>
                    </a:ext>
                  </a:extLst>
                </p14:cNvPr>
                <p14:cNvContentPartPr/>
                <p14:nvPr/>
              </p14:nvContentPartPr>
              <p14:xfrm>
                <a:off x="4751450" y="3512280"/>
                <a:ext cx="91800" cy="24840"/>
              </p14:xfrm>
            </p:contentPart>
          </mc:Choice>
          <mc:Fallback xmlns="">
            <p:pic>
              <p:nvPicPr>
                <p:cNvPr id="182" name="Encre 181">
                  <a:extLst>
                    <a:ext uri="{FF2B5EF4-FFF2-40B4-BE49-F238E27FC236}">
                      <a16:creationId xmlns:a16="http://schemas.microsoft.com/office/drawing/2014/main" id="{AC10D9A0-236D-4B51-8F09-1A86455B472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742450" y="3503640"/>
                  <a:ext cx="109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Encre 182">
                  <a:extLst>
                    <a:ext uri="{FF2B5EF4-FFF2-40B4-BE49-F238E27FC236}">
                      <a16:creationId xmlns:a16="http://schemas.microsoft.com/office/drawing/2014/main" id="{1BCB54F1-F65C-4DA9-810C-86EC1159AE55}"/>
                    </a:ext>
                  </a:extLst>
                </p14:cNvPr>
                <p14:cNvContentPartPr/>
                <p14:nvPr/>
              </p14:nvContentPartPr>
              <p14:xfrm>
                <a:off x="4899050" y="3500760"/>
                <a:ext cx="103320" cy="131400"/>
              </p14:xfrm>
            </p:contentPart>
          </mc:Choice>
          <mc:Fallback xmlns="">
            <p:pic>
              <p:nvPicPr>
                <p:cNvPr id="183" name="Encre 182">
                  <a:extLst>
                    <a:ext uri="{FF2B5EF4-FFF2-40B4-BE49-F238E27FC236}">
                      <a16:creationId xmlns:a16="http://schemas.microsoft.com/office/drawing/2014/main" id="{1BCB54F1-F65C-4DA9-810C-86EC1159AE5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890050" y="3492120"/>
                  <a:ext cx="12096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e 185">
            <a:extLst>
              <a:ext uri="{FF2B5EF4-FFF2-40B4-BE49-F238E27FC236}">
                <a16:creationId xmlns:a16="http://schemas.microsoft.com/office/drawing/2014/main" id="{105CF37B-0DE3-4685-B767-980711B38DCC}"/>
              </a:ext>
            </a:extLst>
          </p:cNvPr>
          <p:cNvGrpSpPr/>
          <p:nvPr/>
        </p:nvGrpSpPr>
        <p:grpSpPr>
          <a:xfrm>
            <a:off x="4381370" y="2742960"/>
            <a:ext cx="743040" cy="432360"/>
            <a:chOff x="4381370" y="2742960"/>
            <a:chExt cx="74304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8" name="Encre 167">
                  <a:extLst>
                    <a:ext uri="{FF2B5EF4-FFF2-40B4-BE49-F238E27FC236}">
                      <a16:creationId xmlns:a16="http://schemas.microsoft.com/office/drawing/2014/main" id="{7EE1BAA3-F7B7-4640-AFE3-FD9DF13DF433}"/>
                    </a:ext>
                  </a:extLst>
                </p14:cNvPr>
                <p14:cNvContentPartPr/>
                <p14:nvPr/>
              </p14:nvContentPartPr>
              <p14:xfrm>
                <a:off x="4649210" y="3057600"/>
                <a:ext cx="118440" cy="117720"/>
              </p14:xfrm>
            </p:contentPart>
          </mc:Choice>
          <mc:Fallback xmlns="">
            <p:pic>
              <p:nvPicPr>
                <p:cNvPr id="168" name="Encre 167">
                  <a:extLst>
                    <a:ext uri="{FF2B5EF4-FFF2-40B4-BE49-F238E27FC236}">
                      <a16:creationId xmlns:a16="http://schemas.microsoft.com/office/drawing/2014/main" id="{7EE1BAA3-F7B7-4640-AFE3-FD9DF13DF43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40210" y="3048600"/>
                  <a:ext cx="136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9" name="Encre 168">
                  <a:extLst>
                    <a:ext uri="{FF2B5EF4-FFF2-40B4-BE49-F238E27FC236}">
                      <a16:creationId xmlns:a16="http://schemas.microsoft.com/office/drawing/2014/main" id="{7DF314A7-3CB8-438A-BBA3-85F186C87338}"/>
                    </a:ext>
                  </a:extLst>
                </p14:cNvPr>
                <p14:cNvContentPartPr/>
                <p14:nvPr/>
              </p14:nvContentPartPr>
              <p14:xfrm>
                <a:off x="4712210" y="2910360"/>
                <a:ext cx="18360" cy="57960"/>
              </p14:xfrm>
            </p:contentPart>
          </mc:Choice>
          <mc:Fallback xmlns="">
            <p:pic>
              <p:nvPicPr>
                <p:cNvPr id="169" name="Encre 168">
                  <a:extLst>
                    <a:ext uri="{FF2B5EF4-FFF2-40B4-BE49-F238E27FC236}">
                      <a16:creationId xmlns:a16="http://schemas.microsoft.com/office/drawing/2014/main" id="{7DF314A7-3CB8-438A-BBA3-85F186C8733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703570" y="2901720"/>
                  <a:ext cx="36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0" name="Encre 169">
                  <a:extLst>
                    <a:ext uri="{FF2B5EF4-FFF2-40B4-BE49-F238E27FC236}">
                      <a16:creationId xmlns:a16="http://schemas.microsoft.com/office/drawing/2014/main" id="{936F21F6-BA5C-49DB-A267-18EF68C72AFD}"/>
                    </a:ext>
                  </a:extLst>
                </p14:cNvPr>
                <p14:cNvContentPartPr/>
                <p14:nvPr/>
              </p14:nvContentPartPr>
              <p14:xfrm>
                <a:off x="4629770" y="2782920"/>
                <a:ext cx="95040" cy="82440"/>
              </p14:xfrm>
            </p:contentPart>
          </mc:Choice>
          <mc:Fallback xmlns="">
            <p:pic>
              <p:nvPicPr>
                <p:cNvPr id="170" name="Encre 169">
                  <a:extLst>
                    <a:ext uri="{FF2B5EF4-FFF2-40B4-BE49-F238E27FC236}">
                      <a16:creationId xmlns:a16="http://schemas.microsoft.com/office/drawing/2014/main" id="{936F21F6-BA5C-49DB-A267-18EF68C72AF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620770" y="2773920"/>
                  <a:ext cx="112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1" name="Encre 170">
                  <a:extLst>
                    <a:ext uri="{FF2B5EF4-FFF2-40B4-BE49-F238E27FC236}">
                      <a16:creationId xmlns:a16="http://schemas.microsoft.com/office/drawing/2014/main" id="{03C4FACD-088F-458C-A8FD-699C2B5188A1}"/>
                    </a:ext>
                  </a:extLst>
                </p14:cNvPr>
                <p14:cNvContentPartPr/>
                <p14:nvPr/>
              </p14:nvContentPartPr>
              <p14:xfrm>
                <a:off x="4769090" y="2783280"/>
                <a:ext cx="87480" cy="65880"/>
              </p14:xfrm>
            </p:contentPart>
          </mc:Choice>
          <mc:Fallback xmlns="">
            <p:pic>
              <p:nvPicPr>
                <p:cNvPr id="171" name="Encre 170">
                  <a:extLst>
                    <a:ext uri="{FF2B5EF4-FFF2-40B4-BE49-F238E27FC236}">
                      <a16:creationId xmlns:a16="http://schemas.microsoft.com/office/drawing/2014/main" id="{03C4FACD-088F-458C-A8FD-699C2B5188A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760090" y="2774280"/>
                  <a:ext cx="105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2" name="Encre 171">
                  <a:extLst>
                    <a:ext uri="{FF2B5EF4-FFF2-40B4-BE49-F238E27FC236}">
                      <a16:creationId xmlns:a16="http://schemas.microsoft.com/office/drawing/2014/main" id="{AEEDFCB0-65B6-44F8-8855-676599DA7E7A}"/>
                    </a:ext>
                  </a:extLst>
                </p14:cNvPr>
                <p14:cNvContentPartPr/>
                <p14:nvPr/>
              </p14:nvContentPartPr>
              <p14:xfrm>
                <a:off x="4872770" y="2777880"/>
                <a:ext cx="74880" cy="71640"/>
              </p14:xfrm>
            </p:contentPart>
          </mc:Choice>
          <mc:Fallback xmlns="">
            <p:pic>
              <p:nvPicPr>
                <p:cNvPr id="172" name="Encre 171">
                  <a:extLst>
                    <a:ext uri="{FF2B5EF4-FFF2-40B4-BE49-F238E27FC236}">
                      <a16:creationId xmlns:a16="http://schemas.microsoft.com/office/drawing/2014/main" id="{AEEDFCB0-65B6-44F8-8855-676599DA7E7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863770" y="2768880"/>
                  <a:ext cx="92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3" name="Encre 172">
                  <a:extLst>
                    <a:ext uri="{FF2B5EF4-FFF2-40B4-BE49-F238E27FC236}">
                      <a16:creationId xmlns:a16="http://schemas.microsoft.com/office/drawing/2014/main" id="{88E624EA-92DF-43A8-876B-341832BDC211}"/>
                    </a:ext>
                  </a:extLst>
                </p14:cNvPr>
                <p14:cNvContentPartPr/>
                <p14:nvPr/>
              </p14:nvContentPartPr>
              <p14:xfrm>
                <a:off x="5002010" y="2742960"/>
                <a:ext cx="7920" cy="88200"/>
              </p14:xfrm>
            </p:contentPart>
          </mc:Choice>
          <mc:Fallback xmlns="">
            <p:pic>
              <p:nvPicPr>
                <p:cNvPr id="173" name="Encre 172">
                  <a:extLst>
                    <a:ext uri="{FF2B5EF4-FFF2-40B4-BE49-F238E27FC236}">
                      <a16:creationId xmlns:a16="http://schemas.microsoft.com/office/drawing/2014/main" id="{88E624EA-92DF-43A8-876B-341832BDC21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993370" y="2733960"/>
                  <a:ext cx="25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4" name="Encre 173">
                  <a:extLst>
                    <a:ext uri="{FF2B5EF4-FFF2-40B4-BE49-F238E27FC236}">
                      <a16:creationId xmlns:a16="http://schemas.microsoft.com/office/drawing/2014/main" id="{661E9F54-E5AB-4830-9EDF-E009DD53F7F0}"/>
                    </a:ext>
                  </a:extLst>
                </p14:cNvPr>
                <p14:cNvContentPartPr/>
                <p14:nvPr/>
              </p14:nvContentPartPr>
              <p14:xfrm>
                <a:off x="4982930" y="2749440"/>
                <a:ext cx="70920" cy="97920"/>
              </p14:xfrm>
            </p:contentPart>
          </mc:Choice>
          <mc:Fallback xmlns="">
            <p:pic>
              <p:nvPicPr>
                <p:cNvPr id="174" name="Encre 173">
                  <a:extLst>
                    <a:ext uri="{FF2B5EF4-FFF2-40B4-BE49-F238E27FC236}">
                      <a16:creationId xmlns:a16="http://schemas.microsoft.com/office/drawing/2014/main" id="{661E9F54-E5AB-4830-9EDF-E009DD53F7F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974290" y="2740440"/>
                  <a:ext cx="88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5" name="Encre 174">
                  <a:extLst>
                    <a:ext uri="{FF2B5EF4-FFF2-40B4-BE49-F238E27FC236}">
                      <a16:creationId xmlns:a16="http://schemas.microsoft.com/office/drawing/2014/main" id="{CEE23C1C-7DEF-42AA-A345-29B6841F416A}"/>
                    </a:ext>
                  </a:extLst>
                </p14:cNvPr>
                <p14:cNvContentPartPr/>
                <p14:nvPr/>
              </p14:nvContentPartPr>
              <p14:xfrm>
                <a:off x="4850810" y="3109800"/>
                <a:ext cx="108000" cy="14400"/>
              </p14:xfrm>
            </p:contentPart>
          </mc:Choice>
          <mc:Fallback xmlns="">
            <p:pic>
              <p:nvPicPr>
                <p:cNvPr id="175" name="Encre 174">
                  <a:extLst>
                    <a:ext uri="{FF2B5EF4-FFF2-40B4-BE49-F238E27FC236}">
                      <a16:creationId xmlns:a16="http://schemas.microsoft.com/office/drawing/2014/main" id="{CEE23C1C-7DEF-42AA-A345-29B6841F416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842170" y="3101160"/>
                  <a:ext cx="125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6" name="Encre 175">
                  <a:extLst>
                    <a:ext uri="{FF2B5EF4-FFF2-40B4-BE49-F238E27FC236}">
                      <a16:creationId xmlns:a16="http://schemas.microsoft.com/office/drawing/2014/main" id="{22B37F59-A488-4733-A781-39D8F0138DAD}"/>
                    </a:ext>
                  </a:extLst>
                </p14:cNvPr>
                <p14:cNvContentPartPr/>
                <p14:nvPr/>
              </p14:nvContentPartPr>
              <p14:xfrm>
                <a:off x="5035130" y="3047520"/>
                <a:ext cx="7200" cy="88560"/>
              </p14:xfrm>
            </p:contentPart>
          </mc:Choice>
          <mc:Fallback xmlns="">
            <p:pic>
              <p:nvPicPr>
                <p:cNvPr id="176" name="Encre 175">
                  <a:extLst>
                    <a:ext uri="{FF2B5EF4-FFF2-40B4-BE49-F238E27FC236}">
                      <a16:creationId xmlns:a16="http://schemas.microsoft.com/office/drawing/2014/main" id="{22B37F59-A488-4733-A781-39D8F0138DA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026490" y="3038880"/>
                  <a:ext cx="24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7" name="Encre 176">
                  <a:extLst>
                    <a:ext uri="{FF2B5EF4-FFF2-40B4-BE49-F238E27FC236}">
                      <a16:creationId xmlns:a16="http://schemas.microsoft.com/office/drawing/2014/main" id="{62B9F1BD-8175-4458-A032-0620562431B4}"/>
                    </a:ext>
                  </a:extLst>
                </p14:cNvPr>
                <p14:cNvContentPartPr/>
                <p14:nvPr/>
              </p14:nvContentPartPr>
              <p14:xfrm>
                <a:off x="5025050" y="3009720"/>
                <a:ext cx="99360" cy="117720"/>
              </p14:xfrm>
            </p:contentPart>
          </mc:Choice>
          <mc:Fallback xmlns="">
            <p:pic>
              <p:nvPicPr>
                <p:cNvPr id="177" name="Encre 176">
                  <a:extLst>
                    <a:ext uri="{FF2B5EF4-FFF2-40B4-BE49-F238E27FC236}">
                      <a16:creationId xmlns:a16="http://schemas.microsoft.com/office/drawing/2014/main" id="{62B9F1BD-8175-4458-A032-0620562431B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016050" y="3000720"/>
                  <a:ext cx="117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4" name="Encre 183">
                  <a:extLst>
                    <a:ext uri="{FF2B5EF4-FFF2-40B4-BE49-F238E27FC236}">
                      <a16:creationId xmlns:a16="http://schemas.microsoft.com/office/drawing/2014/main" id="{A50498E8-3D12-4A44-96B8-5EDC74D84B8F}"/>
                    </a:ext>
                  </a:extLst>
                </p14:cNvPr>
                <p14:cNvContentPartPr/>
                <p14:nvPr/>
              </p14:nvContentPartPr>
              <p14:xfrm>
                <a:off x="4381370" y="3130320"/>
                <a:ext cx="99720" cy="360"/>
              </p14:xfrm>
            </p:contentPart>
          </mc:Choice>
          <mc:Fallback xmlns="">
            <p:pic>
              <p:nvPicPr>
                <p:cNvPr id="184" name="Encre 183">
                  <a:extLst>
                    <a:ext uri="{FF2B5EF4-FFF2-40B4-BE49-F238E27FC236}">
                      <a16:creationId xmlns:a16="http://schemas.microsoft.com/office/drawing/2014/main" id="{A50498E8-3D12-4A44-96B8-5EDC74D84B8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372370" y="3121320"/>
                  <a:ext cx="1173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e 191">
            <a:extLst>
              <a:ext uri="{FF2B5EF4-FFF2-40B4-BE49-F238E27FC236}">
                <a16:creationId xmlns:a16="http://schemas.microsoft.com/office/drawing/2014/main" id="{7D5471F9-3486-4CCE-A859-9FCD1001D2F6}"/>
              </a:ext>
            </a:extLst>
          </p:cNvPr>
          <p:cNvGrpSpPr/>
          <p:nvPr/>
        </p:nvGrpSpPr>
        <p:grpSpPr>
          <a:xfrm>
            <a:off x="4010210" y="3033120"/>
            <a:ext cx="263520" cy="237600"/>
            <a:chOff x="4010210" y="3033120"/>
            <a:chExt cx="26352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7" name="Encre 186">
                  <a:extLst>
                    <a:ext uri="{FF2B5EF4-FFF2-40B4-BE49-F238E27FC236}">
                      <a16:creationId xmlns:a16="http://schemas.microsoft.com/office/drawing/2014/main" id="{1EAC16C7-16E1-4F43-BB32-9529FD17841B}"/>
                    </a:ext>
                  </a:extLst>
                </p14:cNvPr>
                <p14:cNvContentPartPr/>
                <p14:nvPr/>
              </p14:nvContentPartPr>
              <p14:xfrm>
                <a:off x="4189850" y="3033120"/>
                <a:ext cx="83880" cy="110880"/>
              </p14:xfrm>
            </p:contentPart>
          </mc:Choice>
          <mc:Fallback xmlns="">
            <p:pic>
              <p:nvPicPr>
                <p:cNvPr id="187" name="Encre 186">
                  <a:extLst>
                    <a:ext uri="{FF2B5EF4-FFF2-40B4-BE49-F238E27FC236}">
                      <a16:creationId xmlns:a16="http://schemas.microsoft.com/office/drawing/2014/main" id="{1EAC16C7-16E1-4F43-BB32-9529FD17841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181210" y="3024480"/>
                  <a:ext cx="101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8" name="Encre 187">
                  <a:extLst>
                    <a:ext uri="{FF2B5EF4-FFF2-40B4-BE49-F238E27FC236}">
                      <a16:creationId xmlns:a16="http://schemas.microsoft.com/office/drawing/2014/main" id="{DBB6451D-8262-463D-A2FB-929EA646668C}"/>
                    </a:ext>
                  </a:extLst>
                </p14:cNvPr>
                <p14:cNvContentPartPr/>
                <p14:nvPr/>
              </p14:nvContentPartPr>
              <p14:xfrm>
                <a:off x="4013810" y="3070920"/>
                <a:ext cx="24840" cy="99720"/>
              </p14:xfrm>
            </p:contentPart>
          </mc:Choice>
          <mc:Fallback xmlns="">
            <p:pic>
              <p:nvPicPr>
                <p:cNvPr id="188" name="Encre 187">
                  <a:extLst>
                    <a:ext uri="{FF2B5EF4-FFF2-40B4-BE49-F238E27FC236}">
                      <a16:creationId xmlns:a16="http://schemas.microsoft.com/office/drawing/2014/main" id="{DBB6451D-8262-463D-A2FB-929EA646668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005170" y="3061920"/>
                  <a:ext cx="42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9" name="Encre 188">
                  <a:extLst>
                    <a:ext uri="{FF2B5EF4-FFF2-40B4-BE49-F238E27FC236}">
                      <a16:creationId xmlns:a16="http://schemas.microsoft.com/office/drawing/2014/main" id="{C87C405F-D350-42F5-9E89-1D3190CC2FF7}"/>
                    </a:ext>
                  </a:extLst>
                </p14:cNvPr>
                <p14:cNvContentPartPr/>
                <p14:nvPr/>
              </p14:nvContentPartPr>
              <p14:xfrm>
                <a:off x="4045850" y="3066960"/>
                <a:ext cx="24480" cy="96120"/>
              </p14:xfrm>
            </p:contentPart>
          </mc:Choice>
          <mc:Fallback xmlns="">
            <p:pic>
              <p:nvPicPr>
                <p:cNvPr id="189" name="Encre 188">
                  <a:extLst>
                    <a:ext uri="{FF2B5EF4-FFF2-40B4-BE49-F238E27FC236}">
                      <a16:creationId xmlns:a16="http://schemas.microsoft.com/office/drawing/2014/main" id="{C87C405F-D350-42F5-9E89-1D3190CC2FF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037210" y="3057960"/>
                  <a:ext cx="42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0" name="Encre 189">
                  <a:extLst>
                    <a:ext uri="{FF2B5EF4-FFF2-40B4-BE49-F238E27FC236}">
                      <a16:creationId xmlns:a16="http://schemas.microsoft.com/office/drawing/2014/main" id="{D4661028-53EF-4857-B10D-5CBCBE16F193}"/>
                    </a:ext>
                  </a:extLst>
                </p14:cNvPr>
                <p14:cNvContentPartPr/>
                <p14:nvPr/>
              </p14:nvContentPartPr>
              <p14:xfrm>
                <a:off x="4010210" y="3120960"/>
                <a:ext cx="56880" cy="15840"/>
              </p14:xfrm>
            </p:contentPart>
          </mc:Choice>
          <mc:Fallback xmlns="">
            <p:pic>
              <p:nvPicPr>
                <p:cNvPr id="190" name="Encre 189">
                  <a:extLst>
                    <a:ext uri="{FF2B5EF4-FFF2-40B4-BE49-F238E27FC236}">
                      <a16:creationId xmlns:a16="http://schemas.microsoft.com/office/drawing/2014/main" id="{D4661028-53EF-4857-B10D-5CBCBE16F19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001210" y="3112320"/>
                  <a:ext cx="74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1" name="Encre 190">
                  <a:extLst>
                    <a:ext uri="{FF2B5EF4-FFF2-40B4-BE49-F238E27FC236}">
                      <a16:creationId xmlns:a16="http://schemas.microsoft.com/office/drawing/2014/main" id="{567085E4-967B-41D8-BE8B-4BE5F5FFB3A9}"/>
                    </a:ext>
                  </a:extLst>
                </p14:cNvPr>
                <p14:cNvContentPartPr/>
                <p14:nvPr/>
              </p14:nvContentPartPr>
              <p14:xfrm>
                <a:off x="4085810" y="3172080"/>
                <a:ext cx="66600" cy="98640"/>
              </p14:xfrm>
            </p:contentPart>
          </mc:Choice>
          <mc:Fallback xmlns="">
            <p:pic>
              <p:nvPicPr>
                <p:cNvPr id="191" name="Encre 190">
                  <a:extLst>
                    <a:ext uri="{FF2B5EF4-FFF2-40B4-BE49-F238E27FC236}">
                      <a16:creationId xmlns:a16="http://schemas.microsoft.com/office/drawing/2014/main" id="{567085E4-967B-41D8-BE8B-4BE5F5FFB3A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076810" y="3163440"/>
                  <a:ext cx="8424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e 196">
            <a:extLst>
              <a:ext uri="{FF2B5EF4-FFF2-40B4-BE49-F238E27FC236}">
                <a16:creationId xmlns:a16="http://schemas.microsoft.com/office/drawing/2014/main" id="{379B6672-E646-4C53-A029-FD96E8B254E3}"/>
              </a:ext>
            </a:extLst>
          </p:cNvPr>
          <p:cNvGrpSpPr/>
          <p:nvPr/>
        </p:nvGrpSpPr>
        <p:grpSpPr>
          <a:xfrm>
            <a:off x="952370" y="3866880"/>
            <a:ext cx="139680" cy="318240"/>
            <a:chOff x="952370" y="3866880"/>
            <a:chExt cx="13968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3" name="Encre 192">
                  <a:extLst>
                    <a:ext uri="{FF2B5EF4-FFF2-40B4-BE49-F238E27FC236}">
                      <a16:creationId xmlns:a16="http://schemas.microsoft.com/office/drawing/2014/main" id="{8029B3DA-7566-46E9-932A-6F3D6DCA9D69}"/>
                    </a:ext>
                  </a:extLst>
                </p14:cNvPr>
                <p14:cNvContentPartPr/>
                <p14:nvPr/>
              </p14:nvContentPartPr>
              <p14:xfrm>
                <a:off x="952370" y="3928440"/>
                <a:ext cx="78120" cy="113760"/>
              </p14:xfrm>
            </p:contentPart>
          </mc:Choice>
          <mc:Fallback xmlns="">
            <p:pic>
              <p:nvPicPr>
                <p:cNvPr id="193" name="Encre 192">
                  <a:extLst>
                    <a:ext uri="{FF2B5EF4-FFF2-40B4-BE49-F238E27FC236}">
                      <a16:creationId xmlns:a16="http://schemas.microsoft.com/office/drawing/2014/main" id="{8029B3DA-7566-46E9-932A-6F3D6DCA9D6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43730" y="3919800"/>
                  <a:ext cx="95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4" name="Encre 193">
                  <a:extLst>
                    <a:ext uri="{FF2B5EF4-FFF2-40B4-BE49-F238E27FC236}">
                      <a16:creationId xmlns:a16="http://schemas.microsoft.com/office/drawing/2014/main" id="{1D8C9FD2-FB98-42CE-888C-3E680D774416}"/>
                    </a:ext>
                  </a:extLst>
                </p14:cNvPr>
                <p14:cNvContentPartPr/>
                <p14:nvPr/>
              </p14:nvContentPartPr>
              <p14:xfrm>
                <a:off x="1018970" y="3866880"/>
                <a:ext cx="73080" cy="318240"/>
              </p14:xfrm>
            </p:contentPart>
          </mc:Choice>
          <mc:Fallback xmlns="">
            <p:pic>
              <p:nvPicPr>
                <p:cNvPr id="194" name="Encre 193">
                  <a:extLst>
                    <a:ext uri="{FF2B5EF4-FFF2-40B4-BE49-F238E27FC236}">
                      <a16:creationId xmlns:a16="http://schemas.microsoft.com/office/drawing/2014/main" id="{1D8C9FD2-FB98-42CE-888C-3E680D77441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09970" y="3857880"/>
                  <a:ext cx="90720" cy="33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e 208">
            <a:extLst>
              <a:ext uri="{FF2B5EF4-FFF2-40B4-BE49-F238E27FC236}">
                <a16:creationId xmlns:a16="http://schemas.microsoft.com/office/drawing/2014/main" id="{9D1AB3E3-FA7D-41A0-8181-6FC94A326BC4}"/>
              </a:ext>
            </a:extLst>
          </p:cNvPr>
          <p:cNvGrpSpPr/>
          <p:nvPr/>
        </p:nvGrpSpPr>
        <p:grpSpPr>
          <a:xfrm>
            <a:off x="942650" y="4666800"/>
            <a:ext cx="207000" cy="292680"/>
            <a:chOff x="942650" y="4666800"/>
            <a:chExt cx="20700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8" name="Encre 197">
                  <a:extLst>
                    <a:ext uri="{FF2B5EF4-FFF2-40B4-BE49-F238E27FC236}">
                      <a16:creationId xmlns:a16="http://schemas.microsoft.com/office/drawing/2014/main" id="{BACDA820-7F6D-4C3C-A3F4-1FD08602F4AE}"/>
                    </a:ext>
                  </a:extLst>
                </p14:cNvPr>
                <p14:cNvContentPartPr/>
                <p14:nvPr/>
              </p14:nvContentPartPr>
              <p14:xfrm>
                <a:off x="942650" y="4805760"/>
                <a:ext cx="93240" cy="153720"/>
              </p14:xfrm>
            </p:contentPart>
          </mc:Choice>
          <mc:Fallback xmlns="">
            <p:pic>
              <p:nvPicPr>
                <p:cNvPr id="198" name="Encre 197">
                  <a:extLst>
                    <a:ext uri="{FF2B5EF4-FFF2-40B4-BE49-F238E27FC236}">
                      <a16:creationId xmlns:a16="http://schemas.microsoft.com/office/drawing/2014/main" id="{BACDA820-7F6D-4C3C-A3F4-1FD08602F4A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33650" y="4796760"/>
                  <a:ext cx="110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9" name="Encre 198">
                  <a:extLst>
                    <a:ext uri="{FF2B5EF4-FFF2-40B4-BE49-F238E27FC236}">
                      <a16:creationId xmlns:a16="http://schemas.microsoft.com/office/drawing/2014/main" id="{CB88EAA0-D5F4-4FEC-9C6B-1FEBFAB382F5}"/>
                    </a:ext>
                  </a:extLst>
                </p14:cNvPr>
                <p14:cNvContentPartPr/>
                <p14:nvPr/>
              </p14:nvContentPartPr>
              <p14:xfrm>
                <a:off x="1136330" y="4666800"/>
                <a:ext cx="13320" cy="280440"/>
              </p14:xfrm>
            </p:contentPart>
          </mc:Choice>
          <mc:Fallback xmlns="">
            <p:pic>
              <p:nvPicPr>
                <p:cNvPr id="199" name="Encre 198">
                  <a:extLst>
                    <a:ext uri="{FF2B5EF4-FFF2-40B4-BE49-F238E27FC236}">
                      <a16:creationId xmlns:a16="http://schemas.microsoft.com/office/drawing/2014/main" id="{CB88EAA0-D5F4-4FEC-9C6B-1FEBFAB382F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27690" y="4658160"/>
                  <a:ext cx="3096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e 207">
            <a:extLst>
              <a:ext uri="{FF2B5EF4-FFF2-40B4-BE49-F238E27FC236}">
                <a16:creationId xmlns:a16="http://schemas.microsoft.com/office/drawing/2014/main" id="{E2BC680F-6C6D-436C-8316-47182975CA3D}"/>
              </a:ext>
            </a:extLst>
          </p:cNvPr>
          <p:cNvGrpSpPr/>
          <p:nvPr/>
        </p:nvGrpSpPr>
        <p:grpSpPr>
          <a:xfrm>
            <a:off x="1394810" y="4642320"/>
            <a:ext cx="2243880" cy="317160"/>
            <a:chOff x="1394810" y="4642320"/>
            <a:chExt cx="224388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0" name="Encre 199">
                  <a:extLst>
                    <a:ext uri="{FF2B5EF4-FFF2-40B4-BE49-F238E27FC236}">
                      <a16:creationId xmlns:a16="http://schemas.microsoft.com/office/drawing/2014/main" id="{9357DD65-516B-4497-B46C-20F818EA96C0}"/>
                    </a:ext>
                  </a:extLst>
                </p14:cNvPr>
                <p14:cNvContentPartPr/>
                <p14:nvPr/>
              </p14:nvContentPartPr>
              <p14:xfrm>
                <a:off x="1394810" y="4754640"/>
                <a:ext cx="192600" cy="204840"/>
              </p14:xfrm>
            </p:contentPart>
          </mc:Choice>
          <mc:Fallback xmlns="">
            <p:pic>
              <p:nvPicPr>
                <p:cNvPr id="200" name="Encre 199">
                  <a:extLst>
                    <a:ext uri="{FF2B5EF4-FFF2-40B4-BE49-F238E27FC236}">
                      <a16:creationId xmlns:a16="http://schemas.microsoft.com/office/drawing/2014/main" id="{9357DD65-516B-4497-B46C-20F818EA96C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385810" y="4745640"/>
                  <a:ext cx="210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1" name="Encre 200">
                  <a:extLst>
                    <a:ext uri="{FF2B5EF4-FFF2-40B4-BE49-F238E27FC236}">
                      <a16:creationId xmlns:a16="http://schemas.microsoft.com/office/drawing/2014/main" id="{CB924801-A5F5-4712-B4AD-043AAD556A25}"/>
                    </a:ext>
                  </a:extLst>
                </p14:cNvPr>
                <p14:cNvContentPartPr/>
                <p14:nvPr/>
              </p14:nvContentPartPr>
              <p14:xfrm>
                <a:off x="1701530" y="4752840"/>
                <a:ext cx="325440" cy="178920"/>
              </p14:xfrm>
            </p:contentPart>
          </mc:Choice>
          <mc:Fallback xmlns="">
            <p:pic>
              <p:nvPicPr>
                <p:cNvPr id="201" name="Encre 200">
                  <a:extLst>
                    <a:ext uri="{FF2B5EF4-FFF2-40B4-BE49-F238E27FC236}">
                      <a16:creationId xmlns:a16="http://schemas.microsoft.com/office/drawing/2014/main" id="{CB924801-A5F5-4712-B4AD-043AAD556A2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692890" y="4743840"/>
                  <a:ext cx="343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2" name="Encre 201">
                  <a:extLst>
                    <a:ext uri="{FF2B5EF4-FFF2-40B4-BE49-F238E27FC236}">
                      <a16:creationId xmlns:a16="http://schemas.microsoft.com/office/drawing/2014/main" id="{A7D9BB91-5B43-4CC4-8EA5-FB0B78987CD7}"/>
                    </a:ext>
                  </a:extLst>
                </p14:cNvPr>
                <p14:cNvContentPartPr/>
                <p14:nvPr/>
              </p14:nvContentPartPr>
              <p14:xfrm>
                <a:off x="1966850" y="4762200"/>
                <a:ext cx="90720" cy="26640"/>
              </p14:xfrm>
            </p:contentPart>
          </mc:Choice>
          <mc:Fallback xmlns="">
            <p:pic>
              <p:nvPicPr>
                <p:cNvPr id="202" name="Encre 201">
                  <a:extLst>
                    <a:ext uri="{FF2B5EF4-FFF2-40B4-BE49-F238E27FC236}">
                      <a16:creationId xmlns:a16="http://schemas.microsoft.com/office/drawing/2014/main" id="{A7D9BB91-5B43-4CC4-8EA5-FB0B78987CD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957850" y="4753200"/>
                  <a:ext cx="108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3" name="Encre 202">
                  <a:extLst>
                    <a:ext uri="{FF2B5EF4-FFF2-40B4-BE49-F238E27FC236}">
                      <a16:creationId xmlns:a16="http://schemas.microsoft.com/office/drawing/2014/main" id="{36C0EFE0-89FD-4F59-9C2E-5BF6FFB22DCE}"/>
                    </a:ext>
                  </a:extLst>
                </p14:cNvPr>
                <p14:cNvContentPartPr/>
                <p14:nvPr/>
              </p14:nvContentPartPr>
              <p14:xfrm>
                <a:off x="2184290" y="4681920"/>
                <a:ext cx="673560" cy="274680"/>
              </p14:xfrm>
            </p:contentPart>
          </mc:Choice>
          <mc:Fallback xmlns="">
            <p:pic>
              <p:nvPicPr>
                <p:cNvPr id="203" name="Encre 202">
                  <a:extLst>
                    <a:ext uri="{FF2B5EF4-FFF2-40B4-BE49-F238E27FC236}">
                      <a16:creationId xmlns:a16="http://schemas.microsoft.com/office/drawing/2014/main" id="{36C0EFE0-89FD-4F59-9C2E-5BF6FFB22DC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175290" y="4672920"/>
                  <a:ext cx="691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4" name="Encre 203">
                  <a:extLst>
                    <a:ext uri="{FF2B5EF4-FFF2-40B4-BE49-F238E27FC236}">
                      <a16:creationId xmlns:a16="http://schemas.microsoft.com/office/drawing/2014/main" id="{064EE6CC-9BD4-4079-815E-B55961A5E11C}"/>
                    </a:ext>
                  </a:extLst>
                </p14:cNvPr>
                <p14:cNvContentPartPr/>
                <p14:nvPr/>
              </p14:nvContentPartPr>
              <p14:xfrm>
                <a:off x="2819330" y="4642320"/>
                <a:ext cx="669240" cy="263520"/>
              </p14:xfrm>
            </p:contentPart>
          </mc:Choice>
          <mc:Fallback xmlns="">
            <p:pic>
              <p:nvPicPr>
                <p:cNvPr id="204" name="Encre 203">
                  <a:extLst>
                    <a:ext uri="{FF2B5EF4-FFF2-40B4-BE49-F238E27FC236}">
                      <a16:creationId xmlns:a16="http://schemas.microsoft.com/office/drawing/2014/main" id="{064EE6CC-9BD4-4079-815E-B55961A5E11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810330" y="4633680"/>
                  <a:ext cx="6868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5" name="Encre 204">
                  <a:extLst>
                    <a:ext uri="{FF2B5EF4-FFF2-40B4-BE49-F238E27FC236}">
                      <a16:creationId xmlns:a16="http://schemas.microsoft.com/office/drawing/2014/main" id="{34B397F0-5780-4ECB-9667-5EF9360D80DB}"/>
                    </a:ext>
                  </a:extLst>
                </p14:cNvPr>
                <p14:cNvContentPartPr/>
                <p14:nvPr/>
              </p14:nvContentPartPr>
              <p14:xfrm>
                <a:off x="3084290" y="4654200"/>
                <a:ext cx="64440" cy="13320"/>
              </p14:xfrm>
            </p:contentPart>
          </mc:Choice>
          <mc:Fallback xmlns="">
            <p:pic>
              <p:nvPicPr>
                <p:cNvPr id="205" name="Encre 204">
                  <a:extLst>
                    <a:ext uri="{FF2B5EF4-FFF2-40B4-BE49-F238E27FC236}">
                      <a16:creationId xmlns:a16="http://schemas.microsoft.com/office/drawing/2014/main" id="{34B397F0-5780-4ECB-9667-5EF9360D80D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075650" y="4645200"/>
                  <a:ext cx="82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6" name="Encre 205">
                  <a:extLst>
                    <a:ext uri="{FF2B5EF4-FFF2-40B4-BE49-F238E27FC236}">
                      <a16:creationId xmlns:a16="http://schemas.microsoft.com/office/drawing/2014/main" id="{DE4CF608-8E60-4920-88F8-EC7AAB23F2E3}"/>
                    </a:ext>
                  </a:extLst>
                </p14:cNvPr>
                <p14:cNvContentPartPr/>
                <p14:nvPr/>
              </p14:nvContentPartPr>
              <p14:xfrm>
                <a:off x="2949650" y="4720440"/>
                <a:ext cx="93600" cy="16560"/>
              </p14:xfrm>
            </p:contentPart>
          </mc:Choice>
          <mc:Fallback xmlns="">
            <p:pic>
              <p:nvPicPr>
                <p:cNvPr id="206" name="Encre 205">
                  <a:extLst>
                    <a:ext uri="{FF2B5EF4-FFF2-40B4-BE49-F238E27FC236}">
                      <a16:creationId xmlns:a16="http://schemas.microsoft.com/office/drawing/2014/main" id="{DE4CF608-8E60-4920-88F8-EC7AAB23F2E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940650" y="4711800"/>
                  <a:ext cx="111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7" name="Encre 206">
                  <a:extLst>
                    <a:ext uri="{FF2B5EF4-FFF2-40B4-BE49-F238E27FC236}">
                      <a16:creationId xmlns:a16="http://schemas.microsoft.com/office/drawing/2014/main" id="{CEB189A1-841C-4E59-B219-A703A4EB9868}"/>
                    </a:ext>
                  </a:extLst>
                </p14:cNvPr>
                <p14:cNvContentPartPr/>
                <p14:nvPr/>
              </p14:nvContentPartPr>
              <p14:xfrm>
                <a:off x="3629330" y="4806480"/>
                <a:ext cx="9360" cy="43560"/>
              </p14:xfrm>
            </p:contentPart>
          </mc:Choice>
          <mc:Fallback xmlns="">
            <p:pic>
              <p:nvPicPr>
                <p:cNvPr id="207" name="Encre 206">
                  <a:extLst>
                    <a:ext uri="{FF2B5EF4-FFF2-40B4-BE49-F238E27FC236}">
                      <a16:creationId xmlns:a16="http://schemas.microsoft.com/office/drawing/2014/main" id="{CEB189A1-841C-4E59-B219-A703A4EB986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620330" y="4797840"/>
                  <a:ext cx="2700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e 263">
            <a:extLst>
              <a:ext uri="{FF2B5EF4-FFF2-40B4-BE49-F238E27FC236}">
                <a16:creationId xmlns:a16="http://schemas.microsoft.com/office/drawing/2014/main" id="{A9A4DA23-CA65-46A0-B48B-504BAC003738}"/>
              </a:ext>
            </a:extLst>
          </p:cNvPr>
          <p:cNvGrpSpPr/>
          <p:nvPr/>
        </p:nvGrpSpPr>
        <p:grpSpPr>
          <a:xfrm>
            <a:off x="1494170" y="3530280"/>
            <a:ext cx="2956680" cy="987840"/>
            <a:chOff x="1494170" y="3530280"/>
            <a:chExt cx="2956680" cy="9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0" name="Encre 209">
                  <a:extLst>
                    <a:ext uri="{FF2B5EF4-FFF2-40B4-BE49-F238E27FC236}">
                      <a16:creationId xmlns:a16="http://schemas.microsoft.com/office/drawing/2014/main" id="{48466BE9-B8BF-4F1D-BE08-B3D9E041F4DF}"/>
                    </a:ext>
                  </a:extLst>
                </p14:cNvPr>
                <p14:cNvContentPartPr/>
                <p14:nvPr/>
              </p14:nvContentPartPr>
              <p14:xfrm>
                <a:off x="1503170" y="3928080"/>
                <a:ext cx="8280" cy="84240"/>
              </p14:xfrm>
            </p:contentPart>
          </mc:Choice>
          <mc:Fallback xmlns="">
            <p:pic>
              <p:nvPicPr>
                <p:cNvPr id="210" name="Encre 209">
                  <a:extLst>
                    <a:ext uri="{FF2B5EF4-FFF2-40B4-BE49-F238E27FC236}">
                      <a16:creationId xmlns:a16="http://schemas.microsoft.com/office/drawing/2014/main" id="{48466BE9-B8BF-4F1D-BE08-B3D9E041F4D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494170" y="3919440"/>
                  <a:ext cx="25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1" name="Encre 210">
                  <a:extLst>
                    <a:ext uri="{FF2B5EF4-FFF2-40B4-BE49-F238E27FC236}">
                      <a16:creationId xmlns:a16="http://schemas.microsoft.com/office/drawing/2014/main" id="{97367FF7-DAD9-435B-A8B4-DF0415F4DAF1}"/>
                    </a:ext>
                  </a:extLst>
                </p14:cNvPr>
                <p14:cNvContentPartPr/>
                <p14:nvPr/>
              </p14:nvContentPartPr>
              <p14:xfrm>
                <a:off x="1549250" y="3892080"/>
                <a:ext cx="25920" cy="143640"/>
              </p14:xfrm>
            </p:contentPart>
          </mc:Choice>
          <mc:Fallback xmlns="">
            <p:pic>
              <p:nvPicPr>
                <p:cNvPr id="211" name="Encre 210">
                  <a:extLst>
                    <a:ext uri="{FF2B5EF4-FFF2-40B4-BE49-F238E27FC236}">
                      <a16:creationId xmlns:a16="http://schemas.microsoft.com/office/drawing/2014/main" id="{97367FF7-DAD9-435B-A8B4-DF0415F4DAF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540250" y="3883440"/>
                  <a:ext cx="43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2" name="Encre 211">
                  <a:extLst>
                    <a:ext uri="{FF2B5EF4-FFF2-40B4-BE49-F238E27FC236}">
                      <a16:creationId xmlns:a16="http://schemas.microsoft.com/office/drawing/2014/main" id="{5C5AB8D1-C8CF-4FD2-A575-7A977297DF92}"/>
                    </a:ext>
                  </a:extLst>
                </p14:cNvPr>
                <p14:cNvContentPartPr/>
                <p14:nvPr/>
              </p14:nvContentPartPr>
              <p14:xfrm>
                <a:off x="1494170" y="3984600"/>
                <a:ext cx="54000" cy="11160"/>
              </p14:xfrm>
            </p:contentPart>
          </mc:Choice>
          <mc:Fallback xmlns="">
            <p:pic>
              <p:nvPicPr>
                <p:cNvPr id="212" name="Encre 211">
                  <a:extLst>
                    <a:ext uri="{FF2B5EF4-FFF2-40B4-BE49-F238E27FC236}">
                      <a16:creationId xmlns:a16="http://schemas.microsoft.com/office/drawing/2014/main" id="{5C5AB8D1-C8CF-4FD2-A575-7A977297DF9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485530" y="3975960"/>
                  <a:ext cx="71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3" name="Encre 212">
                  <a:extLst>
                    <a:ext uri="{FF2B5EF4-FFF2-40B4-BE49-F238E27FC236}">
                      <a16:creationId xmlns:a16="http://schemas.microsoft.com/office/drawing/2014/main" id="{97160A34-A90C-4823-B01A-DA4DF9475910}"/>
                    </a:ext>
                  </a:extLst>
                </p14:cNvPr>
                <p14:cNvContentPartPr/>
                <p14:nvPr/>
              </p14:nvContentPartPr>
              <p14:xfrm>
                <a:off x="1622690" y="3990000"/>
                <a:ext cx="57600" cy="83880"/>
              </p14:xfrm>
            </p:contentPart>
          </mc:Choice>
          <mc:Fallback xmlns="">
            <p:pic>
              <p:nvPicPr>
                <p:cNvPr id="213" name="Encre 212">
                  <a:extLst>
                    <a:ext uri="{FF2B5EF4-FFF2-40B4-BE49-F238E27FC236}">
                      <a16:creationId xmlns:a16="http://schemas.microsoft.com/office/drawing/2014/main" id="{97160A34-A90C-4823-B01A-DA4DF947591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613690" y="3981000"/>
                  <a:ext cx="75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4" name="Encre 213">
                  <a:extLst>
                    <a:ext uri="{FF2B5EF4-FFF2-40B4-BE49-F238E27FC236}">
                      <a16:creationId xmlns:a16="http://schemas.microsoft.com/office/drawing/2014/main" id="{719E910D-AFE7-4997-A4EA-DA432EA2250A}"/>
                    </a:ext>
                  </a:extLst>
                </p14:cNvPr>
                <p14:cNvContentPartPr/>
                <p14:nvPr/>
              </p14:nvContentPartPr>
              <p14:xfrm>
                <a:off x="1782890" y="3873720"/>
                <a:ext cx="111240" cy="141840"/>
              </p14:xfrm>
            </p:contentPart>
          </mc:Choice>
          <mc:Fallback xmlns="">
            <p:pic>
              <p:nvPicPr>
                <p:cNvPr id="214" name="Encre 213">
                  <a:extLst>
                    <a:ext uri="{FF2B5EF4-FFF2-40B4-BE49-F238E27FC236}">
                      <a16:creationId xmlns:a16="http://schemas.microsoft.com/office/drawing/2014/main" id="{719E910D-AFE7-4997-A4EA-DA432EA2250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774250" y="3865080"/>
                  <a:ext cx="128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6" name="Encre 215">
                  <a:extLst>
                    <a:ext uri="{FF2B5EF4-FFF2-40B4-BE49-F238E27FC236}">
                      <a16:creationId xmlns:a16="http://schemas.microsoft.com/office/drawing/2014/main" id="{E361E84B-027B-40AF-A662-A676625469EC}"/>
                    </a:ext>
                  </a:extLst>
                </p14:cNvPr>
                <p14:cNvContentPartPr/>
                <p14:nvPr/>
              </p14:nvContentPartPr>
              <p14:xfrm>
                <a:off x="1958930" y="3776520"/>
                <a:ext cx="63360" cy="17280"/>
              </p14:xfrm>
            </p:contentPart>
          </mc:Choice>
          <mc:Fallback xmlns="">
            <p:pic>
              <p:nvPicPr>
                <p:cNvPr id="216" name="Encre 215">
                  <a:extLst>
                    <a:ext uri="{FF2B5EF4-FFF2-40B4-BE49-F238E27FC236}">
                      <a16:creationId xmlns:a16="http://schemas.microsoft.com/office/drawing/2014/main" id="{E361E84B-027B-40AF-A662-A676625469E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950290" y="3767880"/>
                  <a:ext cx="81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7" name="Encre 216">
                  <a:extLst>
                    <a:ext uri="{FF2B5EF4-FFF2-40B4-BE49-F238E27FC236}">
                      <a16:creationId xmlns:a16="http://schemas.microsoft.com/office/drawing/2014/main" id="{F8C8A15C-7093-49C8-84CF-CAF0EC402964}"/>
                    </a:ext>
                  </a:extLst>
                </p14:cNvPr>
                <p14:cNvContentPartPr/>
                <p14:nvPr/>
              </p14:nvContentPartPr>
              <p14:xfrm>
                <a:off x="1986650" y="3739800"/>
                <a:ext cx="19800" cy="88560"/>
              </p14:xfrm>
            </p:contentPart>
          </mc:Choice>
          <mc:Fallback xmlns="">
            <p:pic>
              <p:nvPicPr>
                <p:cNvPr id="217" name="Encre 216">
                  <a:extLst>
                    <a:ext uri="{FF2B5EF4-FFF2-40B4-BE49-F238E27FC236}">
                      <a16:creationId xmlns:a16="http://schemas.microsoft.com/office/drawing/2014/main" id="{F8C8A15C-7093-49C8-84CF-CAF0EC40296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978010" y="3730800"/>
                  <a:ext cx="37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8" name="Encre 217">
                  <a:extLst>
                    <a:ext uri="{FF2B5EF4-FFF2-40B4-BE49-F238E27FC236}">
                      <a16:creationId xmlns:a16="http://schemas.microsoft.com/office/drawing/2014/main" id="{62ED1113-0340-44E9-A990-88C97169378E}"/>
                    </a:ext>
                  </a:extLst>
                </p14:cNvPr>
                <p14:cNvContentPartPr/>
                <p14:nvPr/>
              </p14:nvContentPartPr>
              <p14:xfrm>
                <a:off x="1929770" y="3726840"/>
                <a:ext cx="115200" cy="102960"/>
              </p14:xfrm>
            </p:contentPart>
          </mc:Choice>
          <mc:Fallback xmlns="">
            <p:pic>
              <p:nvPicPr>
                <p:cNvPr id="218" name="Encre 217">
                  <a:extLst>
                    <a:ext uri="{FF2B5EF4-FFF2-40B4-BE49-F238E27FC236}">
                      <a16:creationId xmlns:a16="http://schemas.microsoft.com/office/drawing/2014/main" id="{62ED1113-0340-44E9-A990-88C97169378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921130" y="3718200"/>
                  <a:ext cx="132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1" name="Encre 220">
                  <a:extLst>
                    <a:ext uri="{FF2B5EF4-FFF2-40B4-BE49-F238E27FC236}">
                      <a16:creationId xmlns:a16="http://schemas.microsoft.com/office/drawing/2014/main" id="{0417ED51-4FC0-4F66-BCB4-B60623E4A680}"/>
                    </a:ext>
                  </a:extLst>
                </p14:cNvPr>
                <p14:cNvContentPartPr/>
                <p14:nvPr/>
              </p14:nvContentPartPr>
              <p14:xfrm>
                <a:off x="2374370" y="3733680"/>
                <a:ext cx="7560" cy="113760"/>
              </p14:xfrm>
            </p:contentPart>
          </mc:Choice>
          <mc:Fallback xmlns="">
            <p:pic>
              <p:nvPicPr>
                <p:cNvPr id="221" name="Encre 220">
                  <a:extLst>
                    <a:ext uri="{FF2B5EF4-FFF2-40B4-BE49-F238E27FC236}">
                      <a16:creationId xmlns:a16="http://schemas.microsoft.com/office/drawing/2014/main" id="{0417ED51-4FC0-4F66-BCB4-B60623E4A68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365370" y="3724680"/>
                  <a:ext cx="25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2" name="Encre 221">
                  <a:extLst>
                    <a:ext uri="{FF2B5EF4-FFF2-40B4-BE49-F238E27FC236}">
                      <a16:creationId xmlns:a16="http://schemas.microsoft.com/office/drawing/2014/main" id="{62CA43FD-D2D5-4BD4-8811-E8AD69967089}"/>
                    </a:ext>
                  </a:extLst>
                </p14:cNvPr>
                <p14:cNvContentPartPr/>
                <p14:nvPr/>
              </p14:nvContentPartPr>
              <p14:xfrm>
                <a:off x="2297690" y="3568440"/>
                <a:ext cx="68760" cy="91080"/>
              </p14:xfrm>
            </p:contentPart>
          </mc:Choice>
          <mc:Fallback xmlns="">
            <p:pic>
              <p:nvPicPr>
                <p:cNvPr id="222" name="Encre 221">
                  <a:extLst>
                    <a:ext uri="{FF2B5EF4-FFF2-40B4-BE49-F238E27FC236}">
                      <a16:creationId xmlns:a16="http://schemas.microsoft.com/office/drawing/2014/main" id="{62CA43FD-D2D5-4BD4-8811-E8AD6996708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288690" y="3559440"/>
                  <a:ext cx="86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3" name="Encre 222">
                  <a:extLst>
                    <a:ext uri="{FF2B5EF4-FFF2-40B4-BE49-F238E27FC236}">
                      <a16:creationId xmlns:a16="http://schemas.microsoft.com/office/drawing/2014/main" id="{DF42BD03-9D01-4637-86EB-2F77DFF6FE21}"/>
                    </a:ext>
                  </a:extLst>
                </p14:cNvPr>
                <p14:cNvContentPartPr/>
                <p14:nvPr/>
              </p14:nvContentPartPr>
              <p14:xfrm>
                <a:off x="2414330" y="3581040"/>
                <a:ext cx="73800" cy="64800"/>
              </p14:xfrm>
            </p:contentPart>
          </mc:Choice>
          <mc:Fallback xmlns="">
            <p:pic>
              <p:nvPicPr>
                <p:cNvPr id="223" name="Encre 222">
                  <a:extLst>
                    <a:ext uri="{FF2B5EF4-FFF2-40B4-BE49-F238E27FC236}">
                      <a16:creationId xmlns:a16="http://schemas.microsoft.com/office/drawing/2014/main" id="{DF42BD03-9D01-4637-86EB-2F77DFF6FE2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405690" y="3572400"/>
                  <a:ext cx="91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4" name="Encre 223">
                  <a:extLst>
                    <a:ext uri="{FF2B5EF4-FFF2-40B4-BE49-F238E27FC236}">
                      <a16:creationId xmlns:a16="http://schemas.microsoft.com/office/drawing/2014/main" id="{541B5A06-CB6B-470B-AB8A-8B65053567B7}"/>
                    </a:ext>
                  </a:extLst>
                </p14:cNvPr>
                <p14:cNvContentPartPr/>
                <p14:nvPr/>
              </p14:nvContentPartPr>
              <p14:xfrm>
                <a:off x="2515850" y="3587520"/>
                <a:ext cx="50040" cy="64080"/>
              </p14:xfrm>
            </p:contentPart>
          </mc:Choice>
          <mc:Fallback xmlns="">
            <p:pic>
              <p:nvPicPr>
                <p:cNvPr id="224" name="Encre 223">
                  <a:extLst>
                    <a:ext uri="{FF2B5EF4-FFF2-40B4-BE49-F238E27FC236}">
                      <a16:creationId xmlns:a16="http://schemas.microsoft.com/office/drawing/2014/main" id="{541B5A06-CB6B-470B-AB8A-8B65053567B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507210" y="3578520"/>
                  <a:ext cx="67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5" name="Encre 224">
                  <a:extLst>
                    <a:ext uri="{FF2B5EF4-FFF2-40B4-BE49-F238E27FC236}">
                      <a16:creationId xmlns:a16="http://schemas.microsoft.com/office/drawing/2014/main" id="{DD94023C-081F-4D95-9664-0DBD354DA41B}"/>
                    </a:ext>
                  </a:extLst>
                </p14:cNvPr>
                <p14:cNvContentPartPr/>
                <p14:nvPr/>
              </p14:nvContentPartPr>
              <p14:xfrm>
                <a:off x="2622050" y="3530280"/>
                <a:ext cx="36720" cy="13320"/>
              </p14:xfrm>
            </p:contentPart>
          </mc:Choice>
          <mc:Fallback xmlns="">
            <p:pic>
              <p:nvPicPr>
                <p:cNvPr id="225" name="Encre 224">
                  <a:extLst>
                    <a:ext uri="{FF2B5EF4-FFF2-40B4-BE49-F238E27FC236}">
                      <a16:creationId xmlns:a16="http://schemas.microsoft.com/office/drawing/2014/main" id="{DD94023C-081F-4D95-9664-0DBD354DA41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613410" y="3521280"/>
                  <a:ext cx="54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9" name="Encre 218">
                  <a:extLst>
                    <a:ext uri="{FF2B5EF4-FFF2-40B4-BE49-F238E27FC236}">
                      <a16:creationId xmlns:a16="http://schemas.microsoft.com/office/drawing/2014/main" id="{827097CB-DA0B-4980-BB5B-29F0720666CD}"/>
                    </a:ext>
                  </a:extLst>
                </p14:cNvPr>
                <p14:cNvContentPartPr/>
                <p14:nvPr/>
              </p14:nvContentPartPr>
              <p14:xfrm>
                <a:off x="2054690" y="4006200"/>
                <a:ext cx="164880" cy="10800"/>
              </p14:xfrm>
            </p:contentPart>
          </mc:Choice>
          <mc:Fallback xmlns="">
            <p:pic>
              <p:nvPicPr>
                <p:cNvPr id="219" name="Encre 218">
                  <a:extLst>
                    <a:ext uri="{FF2B5EF4-FFF2-40B4-BE49-F238E27FC236}">
                      <a16:creationId xmlns:a16="http://schemas.microsoft.com/office/drawing/2014/main" id="{827097CB-DA0B-4980-BB5B-29F0720666C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045690" y="3997200"/>
                  <a:ext cx="182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0" name="Encre 219">
                  <a:extLst>
                    <a:ext uri="{FF2B5EF4-FFF2-40B4-BE49-F238E27FC236}">
                      <a16:creationId xmlns:a16="http://schemas.microsoft.com/office/drawing/2014/main" id="{8B545ADD-09FC-4D6D-8A09-B534BD155569}"/>
                    </a:ext>
                  </a:extLst>
                </p14:cNvPr>
                <p14:cNvContentPartPr/>
                <p14:nvPr/>
              </p14:nvContentPartPr>
              <p14:xfrm>
                <a:off x="2350610" y="3955800"/>
                <a:ext cx="91080" cy="97200"/>
              </p14:xfrm>
            </p:contentPart>
          </mc:Choice>
          <mc:Fallback xmlns="">
            <p:pic>
              <p:nvPicPr>
                <p:cNvPr id="220" name="Encre 219">
                  <a:extLst>
                    <a:ext uri="{FF2B5EF4-FFF2-40B4-BE49-F238E27FC236}">
                      <a16:creationId xmlns:a16="http://schemas.microsoft.com/office/drawing/2014/main" id="{8B545ADD-09FC-4D6D-8A09-B534BD15556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341970" y="3946800"/>
                  <a:ext cx="108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9" name="Encre 228">
                  <a:extLst>
                    <a:ext uri="{FF2B5EF4-FFF2-40B4-BE49-F238E27FC236}">
                      <a16:creationId xmlns:a16="http://schemas.microsoft.com/office/drawing/2014/main" id="{B939470A-076D-43D7-9ED6-A69F5B7DEC0F}"/>
                    </a:ext>
                  </a:extLst>
                </p14:cNvPr>
                <p14:cNvContentPartPr/>
                <p14:nvPr/>
              </p14:nvContentPartPr>
              <p14:xfrm>
                <a:off x="2381210" y="4137600"/>
                <a:ext cx="14040" cy="92520"/>
              </p14:xfrm>
            </p:contentPart>
          </mc:Choice>
          <mc:Fallback xmlns="">
            <p:pic>
              <p:nvPicPr>
                <p:cNvPr id="229" name="Encre 228">
                  <a:extLst>
                    <a:ext uri="{FF2B5EF4-FFF2-40B4-BE49-F238E27FC236}">
                      <a16:creationId xmlns:a16="http://schemas.microsoft.com/office/drawing/2014/main" id="{B939470A-076D-43D7-9ED6-A69F5B7DEC0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372570" y="4128600"/>
                  <a:ext cx="31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0" name="Encre 229">
                  <a:extLst>
                    <a:ext uri="{FF2B5EF4-FFF2-40B4-BE49-F238E27FC236}">
                      <a16:creationId xmlns:a16="http://schemas.microsoft.com/office/drawing/2014/main" id="{BF4B53FC-7E8F-427D-BB21-CD91299343E3}"/>
                    </a:ext>
                  </a:extLst>
                </p14:cNvPr>
                <p14:cNvContentPartPr/>
                <p14:nvPr/>
              </p14:nvContentPartPr>
              <p14:xfrm>
                <a:off x="2354930" y="4347120"/>
                <a:ext cx="58320" cy="71640"/>
              </p14:xfrm>
            </p:contentPart>
          </mc:Choice>
          <mc:Fallback xmlns="">
            <p:pic>
              <p:nvPicPr>
                <p:cNvPr id="230" name="Encre 229">
                  <a:extLst>
                    <a:ext uri="{FF2B5EF4-FFF2-40B4-BE49-F238E27FC236}">
                      <a16:creationId xmlns:a16="http://schemas.microsoft.com/office/drawing/2014/main" id="{BF4B53FC-7E8F-427D-BB21-CD91299343E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345930" y="4338480"/>
                  <a:ext cx="75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1" name="Encre 230">
                  <a:extLst>
                    <a:ext uri="{FF2B5EF4-FFF2-40B4-BE49-F238E27FC236}">
                      <a16:creationId xmlns:a16="http://schemas.microsoft.com/office/drawing/2014/main" id="{0F95023C-3BA2-4BFD-9FF7-9C872CA6BAC5}"/>
                    </a:ext>
                  </a:extLst>
                </p14:cNvPr>
                <p14:cNvContentPartPr/>
                <p14:nvPr/>
              </p14:nvContentPartPr>
              <p14:xfrm>
                <a:off x="2469050" y="4305000"/>
                <a:ext cx="7560" cy="101160"/>
              </p14:xfrm>
            </p:contentPart>
          </mc:Choice>
          <mc:Fallback xmlns="">
            <p:pic>
              <p:nvPicPr>
                <p:cNvPr id="231" name="Encre 230">
                  <a:extLst>
                    <a:ext uri="{FF2B5EF4-FFF2-40B4-BE49-F238E27FC236}">
                      <a16:creationId xmlns:a16="http://schemas.microsoft.com/office/drawing/2014/main" id="{0F95023C-3BA2-4BFD-9FF7-9C872CA6BAC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460050" y="4296000"/>
                  <a:ext cx="25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2" name="Encre 231">
                  <a:extLst>
                    <a:ext uri="{FF2B5EF4-FFF2-40B4-BE49-F238E27FC236}">
                      <a16:creationId xmlns:a16="http://schemas.microsoft.com/office/drawing/2014/main" id="{489CE060-7320-48D2-A34E-1FFB7168F3FB}"/>
                    </a:ext>
                  </a:extLst>
                </p14:cNvPr>
                <p14:cNvContentPartPr/>
                <p14:nvPr/>
              </p14:nvContentPartPr>
              <p14:xfrm>
                <a:off x="2474810" y="4298880"/>
                <a:ext cx="52560" cy="98640"/>
              </p14:xfrm>
            </p:contentPart>
          </mc:Choice>
          <mc:Fallback xmlns="">
            <p:pic>
              <p:nvPicPr>
                <p:cNvPr id="232" name="Encre 231">
                  <a:extLst>
                    <a:ext uri="{FF2B5EF4-FFF2-40B4-BE49-F238E27FC236}">
                      <a16:creationId xmlns:a16="http://schemas.microsoft.com/office/drawing/2014/main" id="{489CE060-7320-48D2-A34E-1FFB7168F3F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466170" y="4289880"/>
                  <a:ext cx="70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3" name="Encre 232">
                  <a:extLst>
                    <a:ext uri="{FF2B5EF4-FFF2-40B4-BE49-F238E27FC236}">
                      <a16:creationId xmlns:a16="http://schemas.microsoft.com/office/drawing/2014/main" id="{3B7ED03A-59C2-4F87-BFF8-500AA9518AA4}"/>
                    </a:ext>
                  </a:extLst>
                </p14:cNvPr>
                <p14:cNvContentPartPr/>
                <p14:nvPr/>
              </p14:nvContentPartPr>
              <p14:xfrm>
                <a:off x="2603330" y="4336680"/>
                <a:ext cx="44280" cy="99720"/>
              </p14:xfrm>
            </p:contentPart>
          </mc:Choice>
          <mc:Fallback xmlns="">
            <p:pic>
              <p:nvPicPr>
                <p:cNvPr id="233" name="Encre 232">
                  <a:extLst>
                    <a:ext uri="{FF2B5EF4-FFF2-40B4-BE49-F238E27FC236}">
                      <a16:creationId xmlns:a16="http://schemas.microsoft.com/office/drawing/2014/main" id="{3B7ED03A-59C2-4F87-BFF8-500AA9518AA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594690" y="4327680"/>
                  <a:ext cx="61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4" name="Encre 233">
                  <a:extLst>
                    <a:ext uri="{FF2B5EF4-FFF2-40B4-BE49-F238E27FC236}">
                      <a16:creationId xmlns:a16="http://schemas.microsoft.com/office/drawing/2014/main" id="{CB84159F-726E-46C9-87F4-43610F335475}"/>
                    </a:ext>
                  </a:extLst>
                </p14:cNvPr>
                <p14:cNvContentPartPr/>
                <p14:nvPr/>
              </p14:nvContentPartPr>
              <p14:xfrm>
                <a:off x="2525570" y="4029240"/>
                <a:ext cx="74880" cy="9360"/>
              </p14:xfrm>
            </p:contentPart>
          </mc:Choice>
          <mc:Fallback xmlns="">
            <p:pic>
              <p:nvPicPr>
                <p:cNvPr id="234" name="Encre 233">
                  <a:extLst>
                    <a:ext uri="{FF2B5EF4-FFF2-40B4-BE49-F238E27FC236}">
                      <a16:creationId xmlns:a16="http://schemas.microsoft.com/office/drawing/2014/main" id="{CB84159F-726E-46C9-87F4-43610F33547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516570" y="4020240"/>
                  <a:ext cx="92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5" name="Encre 234">
                  <a:extLst>
                    <a:ext uri="{FF2B5EF4-FFF2-40B4-BE49-F238E27FC236}">
                      <a16:creationId xmlns:a16="http://schemas.microsoft.com/office/drawing/2014/main" id="{56F2288E-2BD8-4170-8ABE-FE8B84567C13}"/>
                    </a:ext>
                  </a:extLst>
                </p14:cNvPr>
                <p14:cNvContentPartPr/>
                <p14:nvPr/>
              </p14:nvContentPartPr>
              <p14:xfrm>
                <a:off x="2730410" y="3986760"/>
                <a:ext cx="14400" cy="69120"/>
              </p14:xfrm>
            </p:contentPart>
          </mc:Choice>
          <mc:Fallback xmlns="">
            <p:pic>
              <p:nvPicPr>
                <p:cNvPr id="235" name="Encre 234">
                  <a:extLst>
                    <a:ext uri="{FF2B5EF4-FFF2-40B4-BE49-F238E27FC236}">
                      <a16:creationId xmlns:a16="http://schemas.microsoft.com/office/drawing/2014/main" id="{56F2288E-2BD8-4170-8ABE-FE8B84567C1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721410" y="3978120"/>
                  <a:ext cx="32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6" name="Encre 235">
                  <a:extLst>
                    <a:ext uri="{FF2B5EF4-FFF2-40B4-BE49-F238E27FC236}">
                      <a16:creationId xmlns:a16="http://schemas.microsoft.com/office/drawing/2014/main" id="{0679C269-0F98-44A1-8587-AA23CC2BEF92}"/>
                    </a:ext>
                  </a:extLst>
                </p14:cNvPr>
                <p14:cNvContentPartPr/>
                <p14:nvPr/>
              </p14:nvContentPartPr>
              <p14:xfrm>
                <a:off x="2768570" y="3936720"/>
                <a:ext cx="7200" cy="124200"/>
              </p14:xfrm>
            </p:contentPart>
          </mc:Choice>
          <mc:Fallback xmlns="">
            <p:pic>
              <p:nvPicPr>
                <p:cNvPr id="236" name="Encre 235">
                  <a:extLst>
                    <a:ext uri="{FF2B5EF4-FFF2-40B4-BE49-F238E27FC236}">
                      <a16:creationId xmlns:a16="http://schemas.microsoft.com/office/drawing/2014/main" id="{0679C269-0F98-44A1-8587-AA23CC2BEF9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759570" y="3927720"/>
                  <a:ext cx="24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7" name="Encre 236">
                  <a:extLst>
                    <a:ext uri="{FF2B5EF4-FFF2-40B4-BE49-F238E27FC236}">
                      <a16:creationId xmlns:a16="http://schemas.microsoft.com/office/drawing/2014/main" id="{A18C14A1-7959-4C54-900D-EEDA829467C7}"/>
                    </a:ext>
                  </a:extLst>
                </p14:cNvPr>
                <p14:cNvContentPartPr/>
                <p14:nvPr/>
              </p14:nvContentPartPr>
              <p14:xfrm>
                <a:off x="2705570" y="4010520"/>
                <a:ext cx="96840" cy="19440"/>
              </p14:xfrm>
            </p:contentPart>
          </mc:Choice>
          <mc:Fallback xmlns="">
            <p:pic>
              <p:nvPicPr>
                <p:cNvPr id="237" name="Encre 236">
                  <a:extLst>
                    <a:ext uri="{FF2B5EF4-FFF2-40B4-BE49-F238E27FC236}">
                      <a16:creationId xmlns:a16="http://schemas.microsoft.com/office/drawing/2014/main" id="{A18C14A1-7959-4C54-900D-EEDA829467C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696570" y="4001880"/>
                  <a:ext cx="114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8" name="Encre 237">
                  <a:extLst>
                    <a:ext uri="{FF2B5EF4-FFF2-40B4-BE49-F238E27FC236}">
                      <a16:creationId xmlns:a16="http://schemas.microsoft.com/office/drawing/2014/main" id="{EA15A953-02B1-474F-A511-7CBA11D69818}"/>
                    </a:ext>
                  </a:extLst>
                </p14:cNvPr>
                <p14:cNvContentPartPr/>
                <p14:nvPr/>
              </p14:nvContentPartPr>
              <p14:xfrm>
                <a:off x="2973410" y="3676080"/>
                <a:ext cx="248400" cy="558360"/>
              </p14:xfrm>
            </p:contentPart>
          </mc:Choice>
          <mc:Fallback xmlns="">
            <p:pic>
              <p:nvPicPr>
                <p:cNvPr id="238" name="Encre 237">
                  <a:extLst>
                    <a:ext uri="{FF2B5EF4-FFF2-40B4-BE49-F238E27FC236}">
                      <a16:creationId xmlns:a16="http://schemas.microsoft.com/office/drawing/2014/main" id="{EA15A953-02B1-474F-A511-7CBA11D6981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964410" y="3667440"/>
                  <a:ext cx="26604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0" name="Encre 239">
                  <a:extLst>
                    <a:ext uri="{FF2B5EF4-FFF2-40B4-BE49-F238E27FC236}">
                      <a16:creationId xmlns:a16="http://schemas.microsoft.com/office/drawing/2014/main" id="{7B1B1DF0-5C58-4FC8-B208-DD47DF05A1BB}"/>
                    </a:ext>
                  </a:extLst>
                </p14:cNvPr>
                <p14:cNvContentPartPr/>
                <p14:nvPr/>
              </p14:nvContentPartPr>
              <p14:xfrm>
                <a:off x="3523490" y="3901800"/>
                <a:ext cx="103320" cy="175680"/>
              </p14:xfrm>
            </p:contentPart>
          </mc:Choice>
          <mc:Fallback xmlns="">
            <p:pic>
              <p:nvPicPr>
                <p:cNvPr id="240" name="Encre 239">
                  <a:extLst>
                    <a:ext uri="{FF2B5EF4-FFF2-40B4-BE49-F238E27FC236}">
                      <a16:creationId xmlns:a16="http://schemas.microsoft.com/office/drawing/2014/main" id="{7B1B1DF0-5C58-4FC8-B208-DD47DF05A1B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514850" y="3893160"/>
                  <a:ext cx="120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1" name="Encre 240">
                  <a:extLst>
                    <a:ext uri="{FF2B5EF4-FFF2-40B4-BE49-F238E27FC236}">
                      <a16:creationId xmlns:a16="http://schemas.microsoft.com/office/drawing/2014/main" id="{404E9712-4061-446F-A24A-E835F88FEACD}"/>
                    </a:ext>
                  </a:extLst>
                </p14:cNvPr>
                <p14:cNvContentPartPr/>
                <p14:nvPr/>
              </p14:nvContentPartPr>
              <p14:xfrm>
                <a:off x="3257450" y="3961920"/>
                <a:ext cx="12960" cy="120600"/>
              </p14:xfrm>
            </p:contentPart>
          </mc:Choice>
          <mc:Fallback xmlns="">
            <p:pic>
              <p:nvPicPr>
                <p:cNvPr id="241" name="Encre 240">
                  <a:extLst>
                    <a:ext uri="{FF2B5EF4-FFF2-40B4-BE49-F238E27FC236}">
                      <a16:creationId xmlns:a16="http://schemas.microsoft.com/office/drawing/2014/main" id="{404E9712-4061-446F-A24A-E835F88FEAC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248450" y="3953280"/>
                  <a:ext cx="30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2" name="Encre 241">
                  <a:extLst>
                    <a:ext uri="{FF2B5EF4-FFF2-40B4-BE49-F238E27FC236}">
                      <a16:creationId xmlns:a16="http://schemas.microsoft.com/office/drawing/2014/main" id="{BA75C73C-5ED8-44BE-A28E-8DEAB59C3D44}"/>
                    </a:ext>
                  </a:extLst>
                </p14:cNvPr>
                <p14:cNvContentPartPr/>
                <p14:nvPr/>
              </p14:nvContentPartPr>
              <p14:xfrm>
                <a:off x="3314330" y="3936720"/>
                <a:ext cx="25920" cy="143640"/>
              </p14:xfrm>
            </p:contentPart>
          </mc:Choice>
          <mc:Fallback xmlns="">
            <p:pic>
              <p:nvPicPr>
                <p:cNvPr id="242" name="Encre 241">
                  <a:extLst>
                    <a:ext uri="{FF2B5EF4-FFF2-40B4-BE49-F238E27FC236}">
                      <a16:creationId xmlns:a16="http://schemas.microsoft.com/office/drawing/2014/main" id="{BA75C73C-5ED8-44BE-A28E-8DEAB59C3D4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305690" y="3927720"/>
                  <a:ext cx="43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3" name="Encre 242">
                  <a:extLst>
                    <a:ext uri="{FF2B5EF4-FFF2-40B4-BE49-F238E27FC236}">
                      <a16:creationId xmlns:a16="http://schemas.microsoft.com/office/drawing/2014/main" id="{5ED48FAA-5CE6-486E-9802-470A8F6053C5}"/>
                    </a:ext>
                  </a:extLst>
                </p14:cNvPr>
                <p14:cNvContentPartPr/>
                <p14:nvPr/>
              </p14:nvContentPartPr>
              <p14:xfrm>
                <a:off x="3274730" y="4015560"/>
                <a:ext cx="47880" cy="10440"/>
              </p14:xfrm>
            </p:contentPart>
          </mc:Choice>
          <mc:Fallback xmlns="">
            <p:pic>
              <p:nvPicPr>
                <p:cNvPr id="243" name="Encre 242">
                  <a:extLst>
                    <a:ext uri="{FF2B5EF4-FFF2-40B4-BE49-F238E27FC236}">
                      <a16:creationId xmlns:a16="http://schemas.microsoft.com/office/drawing/2014/main" id="{5ED48FAA-5CE6-486E-9802-470A8F6053C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266090" y="4006560"/>
                  <a:ext cx="65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4" name="Encre 243">
                  <a:extLst>
                    <a:ext uri="{FF2B5EF4-FFF2-40B4-BE49-F238E27FC236}">
                      <a16:creationId xmlns:a16="http://schemas.microsoft.com/office/drawing/2014/main" id="{9A0C84A4-AEF2-4968-BAFA-A912F7CF5884}"/>
                    </a:ext>
                  </a:extLst>
                </p14:cNvPr>
                <p14:cNvContentPartPr/>
                <p14:nvPr/>
              </p14:nvContentPartPr>
              <p14:xfrm>
                <a:off x="3378770" y="4013040"/>
                <a:ext cx="53280" cy="89280"/>
              </p14:xfrm>
            </p:contentPart>
          </mc:Choice>
          <mc:Fallback xmlns="">
            <p:pic>
              <p:nvPicPr>
                <p:cNvPr id="244" name="Encre 243">
                  <a:extLst>
                    <a:ext uri="{FF2B5EF4-FFF2-40B4-BE49-F238E27FC236}">
                      <a16:creationId xmlns:a16="http://schemas.microsoft.com/office/drawing/2014/main" id="{9A0C84A4-AEF2-4968-BAFA-A912F7CF588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369770" y="4004040"/>
                  <a:ext cx="70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5" name="Encre 244">
                  <a:extLst>
                    <a:ext uri="{FF2B5EF4-FFF2-40B4-BE49-F238E27FC236}">
                      <a16:creationId xmlns:a16="http://schemas.microsoft.com/office/drawing/2014/main" id="{17BA0714-57F4-4A0B-8F91-9912B73538F6}"/>
                    </a:ext>
                  </a:extLst>
                </p14:cNvPr>
                <p14:cNvContentPartPr/>
                <p14:nvPr/>
              </p14:nvContentPartPr>
              <p14:xfrm>
                <a:off x="3720770" y="4019160"/>
                <a:ext cx="102600" cy="13320"/>
              </p14:xfrm>
            </p:contentPart>
          </mc:Choice>
          <mc:Fallback xmlns="">
            <p:pic>
              <p:nvPicPr>
                <p:cNvPr id="245" name="Encre 244">
                  <a:extLst>
                    <a:ext uri="{FF2B5EF4-FFF2-40B4-BE49-F238E27FC236}">
                      <a16:creationId xmlns:a16="http://schemas.microsoft.com/office/drawing/2014/main" id="{17BA0714-57F4-4A0B-8F91-9912B73538F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711770" y="4010520"/>
                  <a:ext cx="120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6" name="Encre 245">
                  <a:extLst>
                    <a:ext uri="{FF2B5EF4-FFF2-40B4-BE49-F238E27FC236}">
                      <a16:creationId xmlns:a16="http://schemas.microsoft.com/office/drawing/2014/main" id="{0BE27702-9542-41FE-BDB6-D8AD8B9BC2EF}"/>
                    </a:ext>
                  </a:extLst>
                </p14:cNvPr>
                <p14:cNvContentPartPr/>
                <p14:nvPr/>
              </p14:nvContentPartPr>
              <p14:xfrm>
                <a:off x="3980330" y="3982800"/>
                <a:ext cx="85680" cy="87480"/>
              </p14:xfrm>
            </p:contentPart>
          </mc:Choice>
          <mc:Fallback xmlns="">
            <p:pic>
              <p:nvPicPr>
                <p:cNvPr id="246" name="Encre 245">
                  <a:extLst>
                    <a:ext uri="{FF2B5EF4-FFF2-40B4-BE49-F238E27FC236}">
                      <a16:creationId xmlns:a16="http://schemas.microsoft.com/office/drawing/2014/main" id="{0BE27702-9542-41FE-BDB6-D8AD8B9BC2E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971690" y="3973800"/>
                  <a:ext cx="103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7" name="Encre 246">
                  <a:extLst>
                    <a:ext uri="{FF2B5EF4-FFF2-40B4-BE49-F238E27FC236}">
                      <a16:creationId xmlns:a16="http://schemas.microsoft.com/office/drawing/2014/main" id="{CBBE4276-2468-4829-BE75-49D32F88CEC1}"/>
                    </a:ext>
                  </a:extLst>
                </p14:cNvPr>
                <p14:cNvContentPartPr/>
                <p14:nvPr/>
              </p14:nvContentPartPr>
              <p14:xfrm>
                <a:off x="4001570" y="3816120"/>
                <a:ext cx="11520" cy="86040"/>
              </p14:xfrm>
            </p:contentPart>
          </mc:Choice>
          <mc:Fallback xmlns="">
            <p:pic>
              <p:nvPicPr>
                <p:cNvPr id="247" name="Encre 246">
                  <a:extLst>
                    <a:ext uri="{FF2B5EF4-FFF2-40B4-BE49-F238E27FC236}">
                      <a16:creationId xmlns:a16="http://schemas.microsoft.com/office/drawing/2014/main" id="{CBBE4276-2468-4829-BE75-49D32F88CEC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992570" y="3807120"/>
                  <a:ext cx="29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8" name="Encre 247">
                  <a:extLst>
                    <a:ext uri="{FF2B5EF4-FFF2-40B4-BE49-F238E27FC236}">
                      <a16:creationId xmlns:a16="http://schemas.microsoft.com/office/drawing/2014/main" id="{A3106CC9-62CB-4CD4-901E-99FB70219B46}"/>
                    </a:ext>
                  </a:extLst>
                </p14:cNvPr>
                <p14:cNvContentPartPr/>
                <p14:nvPr/>
              </p14:nvContentPartPr>
              <p14:xfrm>
                <a:off x="3905090" y="3625680"/>
                <a:ext cx="84240" cy="101520"/>
              </p14:xfrm>
            </p:contentPart>
          </mc:Choice>
          <mc:Fallback xmlns="">
            <p:pic>
              <p:nvPicPr>
                <p:cNvPr id="248" name="Encre 247">
                  <a:extLst>
                    <a:ext uri="{FF2B5EF4-FFF2-40B4-BE49-F238E27FC236}">
                      <a16:creationId xmlns:a16="http://schemas.microsoft.com/office/drawing/2014/main" id="{A3106CC9-62CB-4CD4-901E-99FB70219B4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896090" y="3616680"/>
                  <a:ext cx="101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9" name="Encre 248">
                  <a:extLst>
                    <a:ext uri="{FF2B5EF4-FFF2-40B4-BE49-F238E27FC236}">
                      <a16:creationId xmlns:a16="http://schemas.microsoft.com/office/drawing/2014/main" id="{E6F935E4-9B3E-4259-91DE-057B043A9782}"/>
                    </a:ext>
                  </a:extLst>
                </p14:cNvPr>
                <p14:cNvContentPartPr/>
                <p14:nvPr/>
              </p14:nvContentPartPr>
              <p14:xfrm>
                <a:off x="4018490" y="3631800"/>
                <a:ext cx="73080" cy="78120"/>
              </p14:xfrm>
            </p:contentPart>
          </mc:Choice>
          <mc:Fallback xmlns="">
            <p:pic>
              <p:nvPicPr>
                <p:cNvPr id="249" name="Encre 248">
                  <a:extLst>
                    <a:ext uri="{FF2B5EF4-FFF2-40B4-BE49-F238E27FC236}">
                      <a16:creationId xmlns:a16="http://schemas.microsoft.com/office/drawing/2014/main" id="{E6F935E4-9B3E-4259-91DE-057B043A978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009490" y="3623160"/>
                  <a:ext cx="90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0" name="Encre 249">
                  <a:extLst>
                    <a:ext uri="{FF2B5EF4-FFF2-40B4-BE49-F238E27FC236}">
                      <a16:creationId xmlns:a16="http://schemas.microsoft.com/office/drawing/2014/main" id="{19B2016C-0728-43AF-BE9D-30E1AC4D96F3}"/>
                    </a:ext>
                  </a:extLst>
                </p14:cNvPr>
                <p14:cNvContentPartPr/>
                <p14:nvPr/>
              </p14:nvContentPartPr>
              <p14:xfrm>
                <a:off x="4121810" y="3631800"/>
                <a:ext cx="68760" cy="82080"/>
              </p14:xfrm>
            </p:contentPart>
          </mc:Choice>
          <mc:Fallback xmlns="">
            <p:pic>
              <p:nvPicPr>
                <p:cNvPr id="250" name="Encre 249">
                  <a:extLst>
                    <a:ext uri="{FF2B5EF4-FFF2-40B4-BE49-F238E27FC236}">
                      <a16:creationId xmlns:a16="http://schemas.microsoft.com/office/drawing/2014/main" id="{19B2016C-0728-43AF-BE9D-30E1AC4D96F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113170" y="3622800"/>
                  <a:ext cx="86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1" name="Encre 250">
                  <a:extLst>
                    <a:ext uri="{FF2B5EF4-FFF2-40B4-BE49-F238E27FC236}">
                      <a16:creationId xmlns:a16="http://schemas.microsoft.com/office/drawing/2014/main" id="{93413E96-A17F-4915-BB3F-78E6DF74A8DB}"/>
                    </a:ext>
                  </a:extLst>
                </p14:cNvPr>
                <p14:cNvContentPartPr/>
                <p14:nvPr/>
              </p14:nvContentPartPr>
              <p14:xfrm>
                <a:off x="4198130" y="3587520"/>
                <a:ext cx="33120" cy="2880"/>
              </p14:xfrm>
            </p:contentPart>
          </mc:Choice>
          <mc:Fallback xmlns="">
            <p:pic>
              <p:nvPicPr>
                <p:cNvPr id="251" name="Encre 250">
                  <a:extLst>
                    <a:ext uri="{FF2B5EF4-FFF2-40B4-BE49-F238E27FC236}">
                      <a16:creationId xmlns:a16="http://schemas.microsoft.com/office/drawing/2014/main" id="{93413E96-A17F-4915-BB3F-78E6DF74A8D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189130" y="3578520"/>
                  <a:ext cx="50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2" name="Encre 251">
                  <a:extLst>
                    <a:ext uri="{FF2B5EF4-FFF2-40B4-BE49-F238E27FC236}">
                      <a16:creationId xmlns:a16="http://schemas.microsoft.com/office/drawing/2014/main" id="{6E4690E7-F61A-46B0-A343-5756EBFCAE9A}"/>
                    </a:ext>
                  </a:extLst>
                </p14:cNvPr>
                <p14:cNvContentPartPr/>
                <p14:nvPr/>
              </p14:nvContentPartPr>
              <p14:xfrm>
                <a:off x="4181570" y="3979920"/>
                <a:ext cx="101520" cy="27720"/>
              </p14:xfrm>
            </p:contentPart>
          </mc:Choice>
          <mc:Fallback xmlns="">
            <p:pic>
              <p:nvPicPr>
                <p:cNvPr id="252" name="Encre 251">
                  <a:extLst>
                    <a:ext uri="{FF2B5EF4-FFF2-40B4-BE49-F238E27FC236}">
                      <a16:creationId xmlns:a16="http://schemas.microsoft.com/office/drawing/2014/main" id="{6E4690E7-F61A-46B0-A343-5756EBFCAE9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172570" y="3970920"/>
                  <a:ext cx="119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3" name="Encre 252">
                  <a:extLst>
                    <a:ext uri="{FF2B5EF4-FFF2-40B4-BE49-F238E27FC236}">
                      <a16:creationId xmlns:a16="http://schemas.microsoft.com/office/drawing/2014/main" id="{1A43581A-C74F-4953-8F07-F0FF12C66511}"/>
                    </a:ext>
                  </a:extLst>
                </p14:cNvPr>
                <p14:cNvContentPartPr/>
                <p14:nvPr/>
              </p14:nvContentPartPr>
              <p14:xfrm>
                <a:off x="4361930" y="3917640"/>
                <a:ext cx="6840" cy="104040"/>
              </p14:xfrm>
            </p:contentPart>
          </mc:Choice>
          <mc:Fallback xmlns="">
            <p:pic>
              <p:nvPicPr>
                <p:cNvPr id="253" name="Encre 252">
                  <a:extLst>
                    <a:ext uri="{FF2B5EF4-FFF2-40B4-BE49-F238E27FC236}">
                      <a16:creationId xmlns:a16="http://schemas.microsoft.com/office/drawing/2014/main" id="{1A43581A-C74F-4953-8F07-F0FF12C6651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353290" y="3909000"/>
                  <a:ext cx="24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4" name="Encre 253">
                  <a:extLst>
                    <a:ext uri="{FF2B5EF4-FFF2-40B4-BE49-F238E27FC236}">
                      <a16:creationId xmlns:a16="http://schemas.microsoft.com/office/drawing/2014/main" id="{C8897203-177D-445B-9B6C-215F1FA28BE4}"/>
                    </a:ext>
                  </a:extLst>
                </p14:cNvPr>
                <p14:cNvContentPartPr/>
                <p14:nvPr/>
              </p14:nvContentPartPr>
              <p14:xfrm>
                <a:off x="4376690" y="3866880"/>
                <a:ext cx="74160" cy="145440"/>
              </p14:xfrm>
            </p:contentPart>
          </mc:Choice>
          <mc:Fallback xmlns="">
            <p:pic>
              <p:nvPicPr>
                <p:cNvPr id="254" name="Encre 253">
                  <a:extLst>
                    <a:ext uri="{FF2B5EF4-FFF2-40B4-BE49-F238E27FC236}">
                      <a16:creationId xmlns:a16="http://schemas.microsoft.com/office/drawing/2014/main" id="{C8897203-177D-445B-9B6C-215F1FA28BE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367690" y="3857880"/>
                  <a:ext cx="91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5" name="Encre 254">
                  <a:extLst>
                    <a:ext uri="{FF2B5EF4-FFF2-40B4-BE49-F238E27FC236}">
                      <a16:creationId xmlns:a16="http://schemas.microsoft.com/office/drawing/2014/main" id="{F39FA07B-4777-406D-BB60-0B77D56C63BE}"/>
                    </a:ext>
                  </a:extLst>
                </p14:cNvPr>
                <p14:cNvContentPartPr/>
                <p14:nvPr/>
              </p14:nvContentPartPr>
              <p14:xfrm>
                <a:off x="4050530" y="4155960"/>
                <a:ext cx="7200" cy="85320"/>
              </p14:xfrm>
            </p:contentPart>
          </mc:Choice>
          <mc:Fallback xmlns="">
            <p:pic>
              <p:nvPicPr>
                <p:cNvPr id="255" name="Encre 254">
                  <a:extLst>
                    <a:ext uri="{FF2B5EF4-FFF2-40B4-BE49-F238E27FC236}">
                      <a16:creationId xmlns:a16="http://schemas.microsoft.com/office/drawing/2014/main" id="{F39FA07B-4777-406D-BB60-0B77D56C63B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041890" y="4147320"/>
                  <a:ext cx="24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6" name="Encre 255">
                  <a:extLst>
                    <a:ext uri="{FF2B5EF4-FFF2-40B4-BE49-F238E27FC236}">
                      <a16:creationId xmlns:a16="http://schemas.microsoft.com/office/drawing/2014/main" id="{AF0CBF23-BDC8-4428-B9CD-DD4E1BE44A9D}"/>
                    </a:ext>
                  </a:extLst>
                </p14:cNvPr>
                <p14:cNvContentPartPr/>
                <p14:nvPr/>
              </p14:nvContentPartPr>
              <p14:xfrm>
                <a:off x="3980690" y="4355760"/>
                <a:ext cx="64440" cy="84600"/>
              </p14:xfrm>
            </p:contentPart>
          </mc:Choice>
          <mc:Fallback xmlns="">
            <p:pic>
              <p:nvPicPr>
                <p:cNvPr id="256" name="Encre 255">
                  <a:extLst>
                    <a:ext uri="{FF2B5EF4-FFF2-40B4-BE49-F238E27FC236}">
                      <a16:creationId xmlns:a16="http://schemas.microsoft.com/office/drawing/2014/main" id="{AF0CBF23-BDC8-4428-B9CD-DD4E1BE44A9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971690" y="4347120"/>
                  <a:ext cx="82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7" name="Encre 256">
                  <a:extLst>
                    <a:ext uri="{FF2B5EF4-FFF2-40B4-BE49-F238E27FC236}">
                      <a16:creationId xmlns:a16="http://schemas.microsoft.com/office/drawing/2014/main" id="{0B3BCAAA-D7DC-4E46-933F-405194094B37}"/>
                    </a:ext>
                  </a:extLst>
                </p14:cNvPr>
                <p14:cNvContentPartPr/>
                <p14:nvPr/>
              </p14:nvContentPartPr>
              <p14:xfrm>
                <a:off x="4114610" y="4298880"/>
                <a:ext cx="19440" cy="122400"/>
              </p14:xfrm>
            </p:contentPart>
          </mc:Choice>
          <mc:Fallback xmlns="">
            <p:pic>
              <p:nvPicPr>
                <p:cNvPr id="257" name="Encre 256">
                  <a:extLst>
                    <a:ext uri="{FF2B5EF4-FFF2-40B4-BE49-F238E27FC236}">
                      <a16:creationId xmlns:a16="http://schemas.microsoft.com/office/drawing/2014/main" id="{0B3BCAAA-D7DC-4E46-933F-405194094B3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105610" y="4289880"/>
                  <a:ext cx="37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8" name="Encre 257">
                  <a:extLst>
                    <a:ext uri="{FF2B5EF4-FFF2-40B4-BE49-F238E27FC236}">
                      <a16:creationId xmlns:a16="http://schemas.microsoft.com/office/drawing/2014/main" id="{8978AFF2-0BD5-4B8B-8E55-2E08B821CD0E}"/>
                    </a:ext>
                  </a:extLst>
                </p14:cNvPr>
                <p14:cNvContentPartPr/>
                <p14:nvPr/>
              </p14:nvContentPartPr>
              <p14:xfrm>
                <a:off x="4119290" y="4298880"/>
                <a:ext cx="84240" cy="110880"/>
              </p14:xfrm>
            </p:contentPart>
          </mc:Choice>
          <mc:Fallback xmlns="">
            <p:pic>
              <p:nvPicPr>
                <p:cNvPr id="258" name="Encre 257">
                  <a:extLst>
                    <a:ext uri="{FF2B5EF4-FFF2-40B4-BE49-F238E27FC236}">
                      <a16:creationId xmlns:a16="http://schemas.microsoft.com/office/drawing/2014/main" id="{8978AFF2-0BD5-4B8B-8E55-2E08B821CD0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110650" y="4289880"/>
                  <a:ext cx="101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9" name="Encre 258">
                  <a:extLst>
                    <a:ext uri="{FF2B5EF4-FFF2-40B4-BE49-F238E27FC236}">
                      <a16:creationId xmlns:a16="http://schemas.microsoft.com/office/drawing/2014/main" id="{EC0CBBE6-58AE-4D93-AD08-7CDD5FBD210B}"/>
                    </a:ext>
                  </a:extLst>
                </p14:cNvPr>
                <p14:cNvContentPartPr/>
                <p14:nvPr/>
              </p14:nvContentPartPr>
              <p14:xfrm>
                <a:off x="4294970" y="4343160"/>
                <a:ext cx="85320" cy="174960"/>
              </p14:xfrm>
            </p:contentPart>
          </mc:Choice>
          <mc:Fallback xmlns="">
            <p:pic>
              <p:nvPicPr>
                <p:cNvPr id="259" name="Encre 258">
                  <a:extLst>
                    <a:ext uri="{FF2B5EF4-FFF2-40B4-BE49-F238E27FC236}">
                      <a16:creationId xmlns:a16="http://schemas.microsoft.com/office/drawing/2014/main" id="{EC0CBBE6-58AE-4D93-AD08-7CDD5FBD210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286330" y="4334160"/>
                  <a:ext cx="10296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e 261">
            <a:extLst>
              <a:ext uri="{FF2B5EF4-FFF2-40B4-BE49-F238E27FC236}">
                <a16:creationId xmlns:a16="http://schemas.microsoft.com/office/drawing/2014/main" id="{6BF6CFD7-0272-4E98-B15E-A46D0CAE3DC8}"/>
              </a:ext>
            </a:extLst>
          </p:cNvPr>
          <p:cNvGrpSpPr/>
          <p:nvPr/>
        </p:nvGrpSpPr>
        <p:grpSpPr>
          <a:xfrm>
            <a:off x="5533010" y="3877320"/>
            <a:ext cx="297360" cy="183240"/>
            <a:chOff x="5533010" y="3877320"/>
            <a:chExt cx="29736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0" name="Encre 259">
                  <a:extLst>
                    <a:ext uri="{FF2B5EF4-FFF2-40B4-BE49-F238E27FC236}">
                      <a16:creationId xmlns:a16="http://schemas.microsoft.com/office/drawing/2014/main" id="{F103FA6D-FF0F-45E7-A7DF-340877840269}"/>
                    </a:ext>
                  </a:extLst>
                </p14:cNvPr>
                <p14:cNvContentPartPr/>
                <p14:nvPr/>
              </p14:nvContentPartPr>
              <p14:xfrm>
                <a:off x="5533010" y="3877320"/>
                <a:ext cx="193680" cy="183240"/>
              </p14:xfrm>
            </p:contentPart>
          </mc:Choice>
          <mc:Fallback xmlns="">
            <p:pic>
              <p:nvPicPr>
                <p:cNvPr id="260" name="Encre 259">
                  <a:extLst>
                    <a:ext uri="{FF2B5EF4-FFF2-40B4-BE49-F238E27FC236}">
                      <a16:creationId xmlns:a16="http://schemas.microsoft.com/office/drawing/2014/main" id="{F103FA6D-FF0F-45E7-A7DF-34087784026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524010" y="3868320"/>
                  <a:ext cx="211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1" name="Encre 260">
                  <a:extLst>
                    <a:ext uri="{FF2B5EF4-FFF2-40B4-BE49-F238E27FC236}">
                      <a16:creationId xmlns:a16="http://schemas.microsoft.com/office/drawing/2014/main" id="{34C9AF86-E1B6-423B-926F-52DF3ADC7009}"/>
                    </a:ext>
                  </a:extLst>
                </p14:cNvPr>
                <p14:cNvContentPartPr/>
                <p14:nvPr/>
              </p14:nvContentPartPr>
              <p14:xfrm>
                <a:off x="5694290" y="3957240"/>
                <a:ext cx="136080" cy="32040"/>
              </p14:xfrm>
            </p:contentPart>
          </mc:Choice>
          <mc:Fallback xmlns="">
            <p:pic>
              <p:nvPicPr>
                <p:cNvPr id="261" name="Encre 260">
                  <a:extLst>
                    <a:ext uri="{FF2B5EF4-FFF2-40B4-BE49-F238E27FC236}">
                      <a16:creationId xmlns:a16="http://schemas.microsoft.com/office/drawing/2014/main" id="{34C9AF86-E1B6-423B-926F-52DF3ADC700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685290" y="3948600"/>
                  <a:ext cx="15372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66" name="Encre 265">
                <a:extLst>
                  <a:ext uri="{FF2B5EF4-FFF2-40B4-BE49-F238E27FC236}">
                    <a16:creationId xmlns:a16="http://schemas.microsoft.com/office/drawing/2014/main" id="{97B10232-0F1A-469F-B87C-298A5E99EE5F}"/>
                  </a:ext>
                </a:extLst>
              </p14:cNvPr>
              <p14:cNvContentPartPr/>
              <p14:nvPr/>
            </p14:nvContentPartPr>
            <p14:xfrm>
              <a:off x="6794090" y="3739800"/>
              <a:ext cx="5760" cy="82440"/>
            </p14:xfrm>
          </p:contentPart>
        </mc:Choice>
        <mc:Fallback xmlns="">
          <p:pic>
            <p:nvPicPr>
              <p:cNvPr id="266" name="Encre 265">
                <a:extLst>
                  <a:ext uri="{FF2B5EF4-FFF2-40B4-BE49-F238E27FC236}">
                    <a16:creationId xmlns:a16="http://schemas.microsoft.com/office/drawing/2014/main" id="{97B10232-0F1A-469F-B87C-298A5E99EE5F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6785090" y="3730800"/>
                <a:ext cx="23400" cy="10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e 282">
            <a:extLst>
              <a:ext uri="{FF2B5EF4-FFF2-40B4-BE49-F238E27FC236}">
                <a16:creationId xmlns:a16="http://schemas.microsoft.com/office/drawing/2014/main" id="{F9ADBB2D-AA6B-4B48-AC02-1C62B1AE84AE}"/>
              </a:ext>
            </a:extLst>
          </p:cNvPr>
          <p:cNvGrpSpPr/>
          <p:nvPr/>
        </p:nvGrpSpPr>
        <p:grpSpPr>
          <a:xfrm>
            <a:off x="6736490" y="3492120"/>
            <a:ext cx="489600" cy="128160"/>
            <a:chOff x="6736490" y="3492120"/>
            <a:chExt cx="489600" cy="1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7" name="Encre 266">
                  <a:extLst>
                    <a:ext uri="{FF2B5EF4-FFF2-40B4-BE49-F238E27FC236}">
                      <a16:creationId xmlns:a16="http://schemas.microsoft.com/office/drawing/2014/main" id="{FD0A74EF-7F41-4FD2-9218-FBC5EFA9285E}"/>
                    </a:ext>
                  </a:extLst>
                </p14:cNvPr>
                <p14:cNvContentPartPr/>
                <p14:nvPr/>
              </p14:nvContentPartPr>
              <p14:xfrm>
                <a:off x="6736490" y="3542880"/>
                <a:ext cx="82080" cy="77400"/>
              </p14:xfrm>
            </p:contentPart>
          </mc:Choice>
          <mc:Fallback xmlns="">
            <p:pic>
              <p:nvPicPr>
                <p:cNvPr id="267" name="Encre 266">
                  <a:extLst>
                    <a:ext uri="{FF2B5EF4-FFF2-40B4-BE49-F238E27FC236}">
                      <a16:creationId xmlns:a16="http://schemas.microsoft.com/office/drawing/2014/main" id="{FD0A74EF-7F41-4FD2-9218-FBC5EFA9285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727850" y="3534240"/>
                  <a:ext cx="99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8" name="Encre 267">
                  <a:extLst>
                    <a:ext uri="{FF2B5EF4-FFF2-40B4-BE49-F238E27FC236}">
                      <a16:creationId xmlns:a16="http://schemas.microsoft.com/office/drawing/2014/main" id="{255D1431-5605-4475-AAB0-C3FD65059235}"/>
                    </a:ext>
                  </a:extLst>
                </p14:cNvPr>
                <p14:cNvContentPartPr/>
                <p14:nvPr/>
              </p14:nvContentPartPr>
              <p14:xfrm>
                <a:off x="6882290" y="3510120"/>
                <a:ext cx="91440" cy="78840"/>
              </p14:xfrm>
            </p:contentPart>
          </mc:Choice>
          <mc:Fallback xmlns="">
            <p:pic>
              <p:nvPicPr>
                <p:cNvPr id="268" name="Encre 267">
                  <a:extLst>
                    <a:ext uri="{FF2B5EF4-FFF2-40B4-BE49-F238E27FC236}">
                      <a16:creationId xmlns:a16="http://schemas.microsoft.com/office/drawing/2014/main" id="{255D1431-5605-4475-AAB0-C3FD6505923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873290" y="3501120"/>
                  <a:ext cx="109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9" name="Encre 268">
                  <a:extLst>
                    <a:ext uri="{FF2B5EF4-FFF2-40B4-BE49-F238E27FC236}">
                      <a16:creationId xmlns:a16="http://schemas.microsoft.com/office/drawing/2014/main" id="{FF78489B-7364-4757-B7A8-1EF5C9B54A7A}"/>
                    </a:ext>
                  </a:extLst>
                </p14:cNvPr>
                <p14:cNvContentPartPr/>
                <p14:nvPr/>
              </p14:nvContentPartPr>
              <p14:xfrm>
                <a:off x="7003970" y="3522720"/>
                <a:ext cx="77040" cy="76320"/>
              </p14:xfrm>
            </p:contentPart>
          </mc:Choice>
          <mc:Fallback xmlns="">
            <p:pic>
              <p:nvPicPr>
                <p:cNvPr id="269" name="Encre 268">
                  <a:extLst>
                    <a:ext uri="{FF2B5EF4-FFF2-40B4-BE49-F238E27FC236}">
                      <a16:creationId xmlns:a16="http://schemas.microsoft.com/office/drawing/2014/main" id="{FF78489B-7364-4757-B7A8-1EF5C9B54A7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995330" y="3514080"/>
                  <a:ext cx="94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0" name="Encre 269">
                  <a:extLst>
                    <a:ext uri="{FF2B5EF4-FFF2-40B4-BE49-F238E27FC236}">
                      <a16:creationId xmlns:a16="http://schemas.microsoft.com/office/drawing/2014/main" id="{1CEF3915-6F51-49C3-9A40-EB3D5E9BE241}"/>
                    </a:ext>
                  </a:extLst>
                </p14:cNvPr>
                <p14:cNvContentPartPr/>
                <p14:nvPr/>
              </p14:nvContentPartPr>
              <p14:xfrm>
                <a:off x="7143290" y="3492120"/>
                <a:ext cx="16560" cy="107640"/>
              </p14:xfrm>
            </p:contentPart>
          </mc:Choice>
          <mc:Fallback xmlns="">
            <p:pic>
              <p:nvPicPr>
                <p:cNvPr id="270" name="Encre 269">
                  <a:extLst>
                    <a:ext uri="{FF2B5EF4-FFF2-40B4-BE49-F238E27FC236}">
                      <a16:creationId xmlns:a16="http://schemas.microsoft.com/office/drawing/2014/main" id="{1CEF3915-6F51-49C3-9A40-EB3D5E9BE24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134650" y="3483120"/>
                  <a:ext cx="34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1" name="Encre 270">
                  <a:extLst>
                    <a:ext uri="{FF2B5EF4-FFF2-40B4-BE49-F238E27FC236}">
                      <a16:creationId xmlns:a16="http://schemas.microsoft.com/office/drawing/2014/main" id="{F1725D3C-03B4-4603-B12F-B43455A6EA94}"/>
                    </a:ext>
                  </a:extLst>
                </p14:cNvPr>
                <p14:cNvContentPartPr/>
                <p14:nvPr/>
              </p14:nvContentPartPr>
              <p14:xfrm>
                <a:off x="7136090" y="3504720"/>
                <a:ext cx="90000" cy="92520"/>
              </p14:xfrm>
            </p:contentPart>
          </mc:Choice>
          <mc:Fallback xmlns="">
            <p:pic>
              <p:nvPicPr>
                <p:cNvPr id="271" name="Encre 270">
                  <a:extLst>
                    <a:ext uri="{FF2B5EF4-FFF2-40B4-BE49-F238E27FC236}">
                      <a16:creationId xmlns:a16="http://schemas.microsoft.com/office/drawing/2014/main" id="{F1725D3C-03B4-4603-B12F-B43455A6EA9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127090" y="3496080"/>
                  <a:ext cx="10764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e 281">
            <a:extLst>
              <a:ext uri="{FF2B5EF4-FFF2-40B4-BE49-F238E27FC236}">
                <a16:creationId xmlns:a16="http://schemas.microsoft.com/office/drawing/2014/main" id="{C92050EF-7375-4E45-88B3-B81359D24ACC}"/>
              </a:ext>
            </a:extLst>
          </p:cNvPr>
          <p:cNvGrpSpPr/>
          <p:nvPr/>
        </p:nvGrpSpPr>
        <p:grpSpPr>
          <a:xfrm>
            <a:off x="6731090" y="4311120"/>
            <a:ext cx="355680" cy="135720"/>
            <a:chOff x="6731090" y="4311120"/>
            <a:chExt cx="35568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3" name="Encre 272">
                  <a:extLst>
                    <a:ext uri="{FF2B5EF4-FFF2-40B4-BE49-F238E27FC236}">
                      <a16:creationId xmlns:a16="http://schemas.microsoft.com/office/drawing/2014/main" id="{8ED619FE-17A3-4CF3-8688-6EE12B42AE03}"/>
                    </a:ext>
                  </a:extLst>
                </p14:cNvPr>
                <p14:cNvContentPartPr/>
                <p14:nvPr/>
              </p14:nvContentPartPr>
              <p14:xfrm>
                <a:off x="6731090" y="4331640"/>
                <a:ext cx="76320" cy="113040"/>
              </p14:xfrm>
            </p:contentPart>
          </mc:Choice>
          <mc:Fallback xmlns="">
            <p:pic>
              <p:nvPicPr>
                <p:cNvPr id="273" name="Encre 272">
                  <a:extLst>
                    <a:ext uri="{FF2B5EF4-FFF2-40B4-BE49-F238E27FC236}">
                      <a16:creationId xmlns:a16="http://schemas.microsoft.com/office/drawing/2014/main" id="{8ED619FE-17A3-4CF3-8688-6EE12B42AE0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722090" y="4322640"/>
                  <a:ext cx="93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4" name="Encre 273">
                  <a:extLst>
                    <a:ext uri="{FF2B5EF4-FFF2-40B4-BE49-F238E27FC236}">
                      <a16:creationId xmlns:a16="http://schemas.microsoft.com/office/drawing/2014/main" id="{4E14766E-F3E7-4BED-9275-D4138292F7C8}"/>
                    </a:ext>
                  </a:extLst>
                </p14:cNvPr>
                <p14:cNvContentPartPr/>
                <p14:nvPr/>
              </p14:nvContentPartPr>
              <p14:xfrm>
                <a:off x="6883010" y="4324080"/>
                <a:ext cx="13320" cy="106560"/>
              </p14:xfrm>
            </p:contentPart>
          </mc:Choice>
          <mc:Fallback xmlns="">
            <p:pic>
              <p:nvPicPr>
                <p:cNvPr id="274" name="Encre 273">
                  <a:extLst>
                    <a:ext uri="{FF2B5EF4-FFF2-40B4-BE49-F238E27FC236}">
                      <a16:creationId xmlns:a16="http://schemas.microsoft.com/office/drawing/2014/main" id="{4E14766E-F3E7-4BED-9275-D4138292F7C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874370" y="4315080"/>
                  <a:ext cx="30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5" name="Encre 274">
                  <a:extLst>
                    <a:ext uri="{FF2B5EF4-FFF2-40B4-BE49-F238E27FC236}">
                      <a16:creationId xmlns:a16="http://schemas.microsoft.com/office/drawing/2014/main" id="{8331504F-7963-4770-B669-42BDA3D6451D}"/>
                    </a:ext>
                  </a:extLst>
                </p14:cNvPr>
                <p14:cNvContentPartPr/>
                <p14:nvPr/>
              </p14:nvContentPartPr>
              <p14:xfrm>
                <a:off x="6880490" y="4311120"/>
                <a:ext cx="78840" cy="111600"/>
              </p14:xfrm>
            </p:contentPart>
          </mc:Choice>
          <mc:Fallback xmlns="">
            <p:pic>
              <p:nvPicPr>
                <p:cNvPr id="275" name="Encre 274">
                  <a:extLst>
                    <a:ext uri="{FF2B5EF4-FFF2-40B4-BE49-F238E27FC236}">
                      <a16:creationId xmlns:a16="http://schemas.microsoft.com/office/drawing/2014/main" id="{8331504F-7963-4770-B669-42BDA3D6451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871490" y="4302480"/>
                  <a:ext cx="96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6" name="Encre 275">
                  <a:extLst>
                    <a:ext uri="{FF2B5EF4-FFF2-40B4-BE49-F238E27FC236}">
                      <a16:creationId xmlns:a16="http://schemas.microsoft.com/office/drawing/2014/main" id="{09244D4F-17B9-4DB4-9707-17C2A5F732F0}"/>
                    </a:ext>
                  </a:extLst>
                </p14:cNvPr>
                <p14:cNvContentPartPr/>
                <p14:nvPr/>
              </p14:nvContentPartPr>
              <p14:xfrm>
                <a:off x="7020890" y="4362240"/>
                <a:ext cx="65880" cy="84600"/>
              </p14:xfrm>
            </p:contentPart>
          </mc:Choice>
          <mc:Fallback xmlns="">
            <p:pic>
              <p:nvPicPr>
                <p:cNvPr id="276" name="Encre 275">
                  <a:extLst>
                    <a:ext uri="{FF2B5EF4-FFF2-40B4-BE49-F238E27FC236}">
                      <a16:creationId xmlns:a16="http://schemas.microsoft.com/office/drawing/2014/main" id="{09244D4F-17B9-4DB4-9707-17C2A5F732F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012250" y="4353240"/>
                  <a:ext cx="8352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e 283">
            <a:extLst>
              <a:ext uri="{FF2B5EF4-FFF2-40B4-BE49-F238E27FC236}">
                <a16:creationId xmlns:a16="http://schemas.microsoft.com/office/drawing/2014/main" id="{EF9D3AB9-3BED-4A6D-8AE4-98FC4779A405}"/>
              </a:ext>
            </a:extLst>
          </p:cNvPr>
          <p:cNvGrpSpPr/>
          <p:nvPr/>
        </p:nvGrpSpPr>
        <p:grpSpPr>
          <a:xfrm>
            <a:off x="6755210" y="3913320"/>
            <a:ext cx="671040" cy="297000"/>
            <a:chOff x="6755210" y="3913320"/>
            <a:chExt cx="67104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65" name="Encre 264">
                  <a:extLst>
                    <a:ext uri="{FF2B5EF4-FFF2-40B4-BE49-F238E27FC236}">
                      <a16:creationId xmlns:a16="http://schemas.microsoft.com/office/drawing/2014/main" id="{36211E05-742C-40DF-93B5-907A6A0E9CBA}"/>
                    </a:ext>
                  </a:extLst>
                </p14:cNvPr>
                <p14:cNvContentPartPr/>
                <p14:nvPr/>
              </p14:nvContentPartPr>
              <p14:xfrm>
                <a:off x="6755210" y="3932040"/>
                <a:ext cx="75960" cy="101880"/>
              </p14:xfrm>
            </p:contentPart>
          </mc:Choice>
          <mc:Fallback xmlns="">
            <p:pic>
              <p:nvPicPr>
                <p:cNvPr id="265" name="Encre 264">
                  <a:extLst>
                    <a:ext uri="{FF2B5EF4-FFF2-40B4-BE49-F238E27FC236}">
                      <a16:creationId xmlns:a16="http://schemas.microsoft.com/office/drawing/2014/main" id="{36211E05-742C-40DF-93B5-907A6A0E9CB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746570" y="3923040"/>
                  <a:ext cx="93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2" name="Encre 271">
                  <a:extLst>
                    <a:ext uri="{FF2B5EF4-FFF2-40B4-BE49-F238E27FC236}">
                      <a16:creationId xmlns:a16="http://schemas.microsoft.com/office/drawing/2014/main" id="{2D71B580-9964-4A76-A60A-7F7BCFFA0F81}"/>
                    </a:ext>
                  </a:extLst>
                </p14:cNvPr>
                <p14:cNvContentPartPr/>
                <p14:nvPr/>
              </p14:nvContentPartPr>
              <p14:xfrm>
                <a:off x="6781490" y="4082880"/>
                <a:ext cx="25560" cy="127440"/>
              </p14:xfrm>
            </p:contentPart>
          </mc:Choice>
          <mc:Fallback xmlns="">
            <p:pic>
              <p:nvPicPr>
                <p:cNvPr id="272" name="Encre 271">
                  <a:extLst>
                    <a:ext uri="{FF2B5EF4-FFF2-40B4-BE49-F238E27FC236}">
                      <a16:creationId xmlns:a16="http://schemas.microsoft.com/office/drawing/2014/main" id="{2D71B580-9964-4A76-A60A-7F7BCFFA0F8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772850" y="4073880"/>
                  <a:ext cx="43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7" name="Encre 276">
                  <a:extLst>
                    <a:ext uri="{FF2B5EF4-FFF2-40B4-BE49-F238E27FC236}">
                      <a16:creationId xmlns:a16="http://schemas.microsoft.com/office/drawing/2014/main" id="{18CA4FCD-37A0-4451-8E32-43B331B7F71A}"/>
                    </a:ext>
                  </a:extLst>
                </p14:cNvPr>
                <p14:cNvContentPartPr/>
                <p14:nvPr/>
              </p14:nvContentPartPr>
              <p14:xfrm>
                <a:off x="6946730" y="4019160"/>
                <a:ext cx="164880" cy="7200"/>
              </p14:xfrm>
            </p:contentPart>
          </mc:Choice>
          <mc:Fallback xmlns="">
            <p:pic>
              <p:nvPicPr>
                <p:cNvPr id="277" name="Encre 276">
                  <a:extLst>
                    <a:ext uri="{FF2B5EF4-FFF2-40B4-BE49-F238E27FC236}">
                      <a16:creationId xmlns:a16="http://schemas.microsoft.com/office/drawing/2014/main" id="{18CA4FCD-37A0-4451-8E32-43B331B7F71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937730" y="4010160"/>
                  <a:ext cx="182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8" name="Encre 277">
                  <a:extLst>
                    <a:ext uri="{FF2B5EF4-FFF2-40B4-BE49-F238E27FC236}">
                      <a16:creationId xmlns:a16="http://schemas.microsoft.com/office/drawing/2014/main" id="{6D0F9721-CFF9-4EFA-989C-D379D155188D}"/>
                    </a:ext>
                  </a:extLst>
                </p14:cNvPr>
                <p14:cNvContentPartPr/>
                <p14:nvPr/>
              </p14:nvContentPartPr>
              <p14:xfrm>
                <a:off x="7308170" y="3936720"/>
                <a:ext cx="11880" cy="132120"/>
              </p14:xfrm>
            </p:contentPart>
          </mc:Choice>
          <mc:Fallback xmlns="">
            <p:pic>
              <p:nvPicPr>
                <p:cNvPr id="278" name="Encre 277">
                  <a:extLst>
                    <a:ext uri="{FF2B5EF4-FFF2-40B4-BE49-F238E27FC236}">
                      <a16:creationId xmlns:a16="http://schemas.microsoft.com/office/drawing/2014/main" id="{6D0F9721-CFF9-4EFA-989C-D379D155188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299530" y="3927720"/>
                  <a:ext cx="29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79" name="Encre 278">
                  <a:extLst>
                    <a:ext uri="{FF2B5EF4-FFF2-40B4-BE49-F238E27FC236}">
                      <a16:creationId xmlns:a16="http://schemas.microsoft.com/office/drawing/2014/main" id="{1A720289-6934-4368-A075-FC20ECDF5F87}"/>
                    </a:ext>
                  </a:extLst>
                </p14:cNvPr>
                <p14:cNvContentPartPr/>
                <p14:nvPr/>
              </p14:nvContentPartPr>
              <p14:xfrm>
                <a:off x="7329770" y="3913320"/>
                <a:ext cx="96480" cy="147600"/>
              </p14:xfrm>
            </p:contentPart>
          </mc:Choice>
          <mc:Fallback xmlns="">
            <p:pic>
              <p:nvPicPr>
                <p:cNvPr id="279" name="Encre 278">
                  <a:extLst>
                    <a:ext uri="{FF2B5EF4-FFF2-40B4-BE49-F238E27FC236}">
                      <a16:creationId xmlns:a16="http://schemas.microsoft.com/office/drawing/2014/main" id="{1A720289-6934-4368-A075-FC20ECDF5F8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321130" y="3904680"/>
                  <a:ext cx="11412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80" name="Encre 279">
                <a:extLst>
                  <a:ext uri="{FF2B5EF4-FFF2-40B4-BE49-F238E27FC236}">
                    <a16:creationId xmlns:a16="http://schemas.microsoft.com/office/drawing/2014/main" id="{BBF46C30-3C5E-416F-BC70-126B4F95F89C}"/>
                  </a:ext>
                </a:extLst>
              </p14:cNvPr>
              <p14:cNvContentPartPr/>
              <p14:nvPr/>
            </p14:nvContentPartPr>
            <p14:xfrm>
              <a:off x="6429050" y="4007640"/>
              <a:ext cx="88200" cy="11880"/>
            </p14:xfrm>
          </p:contentPart>
        </mc:Choice>
        <mc:Fallback xmlns="">
          <p:pic>
            <p:nvPicPr>
              <p:cNvPr id="280" name="Encre 279">
                <a:extLst>
                  <a:ext uri="{FF2B5EF4-FFF2-40B4-BE49-F238E27FC236}">
                    <a16:creationId xmlns:a16="http://schemas.microsoft.com/office/drawing/2014/main" id="{BBF46C30-3C5E-416F-BC70-126B4F95F89C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6420050" y="3999000"/>
                <a:ext cx="10584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2" name="Groupe 291">
            <a:extLst>
              <a:ext uri="{FF2B5EF4-FFF2-40B4-BE49-F238E27FC236}">
                <a16:creationId xmlns:a16="http://schemas.microsoft.com/office/drawing/2014/main" id="{07B069F9-A421-4B20-BD6F-59FE1187D1D8}"/>
              </a:ext>
            </a:extLst>
          </p:cNvPr>
          <p:cNvGrpSpPr/>
          <p:nvPr/>
        </p:nvGrpSpPr>
        <p:grpSpPr>
          <a:xfrm>
            <a:off x="5962490" y="3827280"/>
            <a:ext cx="362160" cy="366840"/>
            <a:chOff x="5962490" y="3827280"/>
            <a:chExt cx="36216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5" name="Encre 284">
                  <a:extLst>
                    <a:ext uri="{FF2B5EF4-FFF2-40B4-BE49-F238E27FC236}">
                      <a16:creationId xmlns:a16="http://schemas.microsoft.com/office/drawing/2014/main" id="{AFF5633D-9EB7-4B1C-AA8B-97CC4CA3D210}"/>
                    </a:ext>
                  </a:extLst>
                </p14:cNvPr>
                <p14:cNvContentPartPr/>
                <p14:nvPr/>
              </p14:nvContentPartPr>
              <p14:xfrm>
                <a:off x="6153650" y="3914400"/>
                <a:ext cx="78120" cy="150480"/>
              </p14:xfrm>
            </p:contentPart>
          </mc:Choice>
          <mc:Fallback xmlns="">
            <p:pic>
              <p:nvPicPr>
                <p:cNvPr id="285" name="Encre 284">
                  <a:extLst>
                    <a:ext uri="{FF2B5EF4-FFF2-40B4-BE49-F238E27FC236}">
                      <a16:creationId xmlns:a16="http://schemas.microsoft.com/office/drawing/2014/main" id="{AFF5633D-9EB7-4B1C-AA8B-97CC4CA3D21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144650" y="3905760"/>
                  <a:ext cx="957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6" name="Encre 285">
                  <a:extLst>
                    <a:ext uri="{FF2B5EF4-FFF2-40B4-BE49-F238E27FC236}">
                      <a16:creationId xmlns:a16="http://schemas.microsoft.com/office/drawing/2014/main" id="{CA517462-B4C2-4846-860D-DB604B4DE411}"/>
                    </a:ext>
                  </a:extLst>
                </p14:cNvPr>
                <p14:cNvContentPartPr/>
                <p14:nvPr/>
              </p14:nvContentPartPr>
              <p14:xfrm>
                <a:off x="5962850" y="3987480"/>
                <a:ext cx="12600" cy="112680"/>
              </p14:xfrm>
            </p:contentPart>
          </mc:Choice>
          <mc:Fallback xmlns="">
            <p:pic>
              <p:nvPicPr>
                <p:cNvPr id="286" name="Encre 285">
                  <a:extLst>
                    <a:ext uri="{FF2B5EF4-FFF2-40B4-BE49-F238E27FC236}">
                      <a16:creationId xmlns:a16="http://schemas.microsoft.com/office/drawing/2014/main" id="{CA517462-B4C2-4846-860D-DB604B4DE41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954210" y="3978480"/>
                  <a:ext cx="30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7" name="Encre 286">
                  <a:extLst>
                    <a:ext uri="{FF2B5EF4-FFF2-40B4-BE49-F238E27FC236}">
                      <a16:creationId xmlns:a16="http://schemas.microsoft.com/office/drawing/2014/main" id="{F6B4CBE3-89F1-4984-A740-0CC6DEA4FCD8}"/>
                    </a:ext>
                  </a:extLst>
                </p14:cNvPr>
                <p14:cNvContentPartPr/>
                <p14:nvPr/>
              </p14:nvContentPartPr>
              <p14:xfrm>
                <a:off x="6000290" y="3974160"/>
                <a:ext cx="14760" cy="120960"/>
              </p14:xfrm>
            </p:contentPart>
          </mc:Choice>
          <mc:Fallback xmlns="">
            <p:pic>
              <p:nvPicPr>
                <p:cNvPr id="287" name="Encre 286">
                  <a:extLst>
                    <a:ext uri="{FF2B5EF4-FFF2-40B4-BE49-F238E27FC236}">
                      <a16:creationId xmlns:a16="http://schemas.microsoft.com/office/drawing/2014/main" id="{F6B4CBE3-89F1-4984-A740-0CC6DEA4FCD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991650" y="3965160"/>
                  <a:ext cx="32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8" name="Encre 287">
                  <a:extLst>
                    <a:ext uri="{FF2B5EF4-FFF2-40B4-BE49-F238E27FC236}">
                      <a16:creationId xmlns:a16="http://schemas.microsoft.com/office/drawing/2014/main" id="{A5FF06BC-0053-42EC-97D8-A20F36E8FC8C}"/>
                    </a:ext>
                  </a:extLst>
                </p14:cNvPr>
                <p14:cNvContentPartPr/>
                <p14:nvPr/>
              </p14:nvContentPartPr>
              <p14:xfrm>
                <a:off x="5962490" y="4044360"/>
                <a:ext cx="63000" cy="13320"/>
              </p14:xfrm>
            </p:contentPart>
          </mc:Choice>
          <mc:Fallback xmlns="">
            <p:pic>
              <p:nvPicPr>
                <p:cNvPr id="288" name="Encre 287">
                  <a:extLst>
                    <a:ext uri="{FF2B5EF4-FFF2-40B4-BE49-F238E27FC236}">
                      <a16:creationId xmlns:a16="http://schemas.microsoft.com/office/drawing/2014/main" id="{A5FF06BC-0053-42EC-97D8-A20F36E8FC8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953490" y="4035360"/>
                  <a:ext cx="80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9" name="Encre 288">
                  <a:extLst>
                    <a:ext uri="{FF2B5EF4-FFF2-40B4-BE49-F238E27FC236}">
                      <a16:creationId xmlns:a16="http://schemas.microsoft.com/office/drawing/2014/main" id="{E6738BFD-845A-43F8-B90B-5609FE4B4B17}"/>
                    </a:ext>
                  </a:extLst>
                </p14:cNvPr>
                <p14:cNvContentPartPr/>
                <p14:nvPr/>
              </p14:nvContentPartPr>
              <p14:xfrm>
                <a:off x="6064010" y="4101600"/>
                <a:ext cx="46800" cy="92520"/>
              </p14:xfrm>
            </p:contentPart>
          </mc:Choice>
          <mc:Fallback xmlns="">
            <p:pic>
              <p:nvPicPr>
                <p:cNvPr id="289" name="Encre 288">
                  <a:extLst>
                    <a:ext uri="{FF2B5EF4-FFF2-40B4-BE49-F238E27FC236}">
                      <a16:creationId xmlns:a16="http://schemas.microsoft.com/office/drawing/2014/main" id="{E6738BFD-845A-43F8-B90B-5609FE4B4B1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055010" y="4092960"/>
                  <a:ext cx="64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0" name="Encre 289">
                  <a:extLst>
                    <a:ext uri="{FF2B5EF4-FFF2-40B4-BE49-F238E27FC236}">
                      <a16:creationId xmlns:a16="http://schemas.microsoft.com/office/drawing/2014/main" id="{FE101226-69FA-44A4-9FC3-EDE38B2B4D0D}"/>
                    </a:ext>
                  </a:extLst>
                </p14:cNvPr>
                <p14:cNvContentPartPr/>
                <p14:nvPr/>
              </p14:nvContentPartPr>
              <p14:xfrm>
                <a:off x="6235370" y="3835200"/>
                <a:ext cx="70560" cy="84240"/>
              </p14:xfrm>
            </p:contentPart>
          </mc:Choice>
          <mc:Fallback xmlns="">
            <p:pic>
              <p:nvPicPr>
                <p:cNvPr id="290" name="Encre 289">
                  <a:extLst>
                    <a:ext uri="{FF2B5EF4-FFF2-40B4-BE49-F238E27FC236}">
                      <a16:creationId xmlns:a16="http://schemas.microsoft.com/office/drawing/2014/main" id="{FE101226-69FA-44A4-9FC3-EDE38B2B4D0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226730" y="3826200"/>
                  <a:ext cx="88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1" name="Encre 290">
                  <a:extLst>
                    <a:ext uri="{FF2B5EF4-FFF2-40B4-BE49-F238E27FC236}">
                      <a16:creationId xmlns:a16="http://schemas.microsoft.com/office/drawing/2014/main" id="{C8783D5F-EAC4-431F-8DD4-FB67BAABCEF7}"/>
                    </a:ext>
                  </a:extLst>
                </p14:cNvPr>
                <p14:cNvContentPartPr/>
                <p14:nvPr/>
              </p14:nvContentPartPr>
              <p14:xfrm>
                <a:off x="6209810" y="3827280"/>
                <a:ext cx="114840" cy="102960"/>
              </p14:xfrm>
            </p:contentPart>
          </mc:Choice>
          <mc:Fallback xmlns="">
            <p:pic>
              <p:nvPicPr>
                <p:cNvPr id="291" name="Encre 290">
                  <a:extLst>
                    <a:ext uri="{FF2B5EF4-FFF2-40B4-BE49-F238E27FC236}">
                      <a16:creationId xmlns:a16="http://schemas.microsoft.com/office/drawing/2014/main" id="{C8783D5F-EAC4-431F-8DD4-FB67BAABCEF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200810" y="3818640"/>
                  <a:ext cx="132480" cy="12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294" name="Encre 293">
                <a:extLst>
                  <a:ext uri="{FF2B5EF4-FFF2-40B4-BE49-F238E27FC236}">
                    <a16:creationId xmlns:a16="http://schemas.microsoft.com/office/drawing/2014/main" id="{F8D3EE2B-8D99-4FD3-BD5D-B0A330A0073C}"/>
                  </a:ext>
                </a:extLst>
              </p14:cNvPr>
              <p14:cNvContentPartPr/>
              <p14:nvPr/>
            </p14:nvContentPartPr>
            <p14:xfrm>
              <a:off x="8445410" y="3961920"/>
              <a:ext cx="87840" cy="106200"/>
            </p14:xfrm>
          </p:contentPart>
        </mc:Choice>
        <mc:Fallback xmlns="">
          <p:pic>
            <p:nvPicPr>
              <p:cNvPr id="294" name="Encre 293">
                <a:extLst>
                  <a:ext uri="{FF2B5EF4-FFF2-40B4-BE49-F238E27FC236}">
                    <a16:creationId xmlns:a16="http://schemas.microsoft.com/office/drawing/2014/main" id="{F8D3EE2B-8D99-4FD3-BD5D-B0A330A0073C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8436770" y="3953280"/>
                <a:ext cx="10548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oupe 318">
            <a:extLst>
              <a:ext uri="{FF2B5EF4-FFF2-40B4-BE49-F238E27FC236}">
                <a16:creationId xmlns:a16="http://schemas.microsoft.com/office/drawing/2014/main" id="{43881607-FAE9-464F-A605-490DC52E2B7D}"/>
              </a:ext>
            </a:extLst>
          </p:cNvPr>
          <p:cNvGrpSpPr/>
          <p:nvPr/>
        </p:nvGrpSpPr>
        <p:grpSpPr>
          <a:xfrm>
            <a:off x="7605170" y="3605520"/>
            <a:ext cx="619920" cy="673200"/>
            <a:chOff x="7605170" y="3605520"/>
            <a:chExt cx="61992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3" name="Encre 292">
                  <a:extLst>
                    <a:ext uri="{FF2B5EF4-FFF2-40B4-BE49-F238E27FC236}">
                      <a16:creationId xmlns:a16="http://schemas.microsoft.com/office/drawing/2014/main" id="{00B0D455-CF94-45FC-AE1B-AC3F0825AD1C}"/>
                    </a:ext>
                  </a:extLst>
                </p14:cNvPr>
                <p14:cNvContentPartPr/>
                <p14:nvPr/>
              </p14:nvContentPartPr>
              <p14:xfrm>
                <a:off x="7605170" y="3605520"/>
                <a:ext cx="186120" cy="673200"/>
              </p14:xfrm>
            </p:contentPart>
          </mc:Choice>
          <mc:Fallback xmlns="">
            <p:pic>
              <p:nvPicPr>
                <p:cNvPr id="293" name="Encre 292">
                  <a:extLst>
                    <a:ext uri="{FF2B5EF4-FFF2-40B4-BE49-F238E27FC236}">
                      <a16:creationId xmlns:a16="http://schemas.microsoft.com/office/drawing/2014/main" id="{00B0D455-CF94-45FC-AE1B-AC3F0825AD1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596530" y="3596880"/>
                  <a:ext cx="203760" cy="69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5" name="Encre 294">
                  <a:extLst>
                    <a:ext uri="{FF2B5EF4-FFF2-40B4-BE49-F238E27FC236}">
                      <a16:creationId xmlns:a16="http://schemas.microsoft.com/office/drawing/2014/main" id="{19B10563-5359-4CE5-A364-804E4625C28A}"/>
                    </a:ext>
                  </a:extLst>
                </p14:cNvPr>
                <p14:cNvContentPartPr/>
                <p14:nvPr/>
              </p14:nvContentPartPr>
              <p14:xfrm>
                <a:off x="8145170" y="4021320"/>
                <a:ext cx="79920" cy="17280"/>
              </p14:xfrm>
            </p:contentPart>
          </mc:Choice>
          <mc:Fallback xmlns="">
            <p:pic>
              <p:nvPicPr>
                <p:cNvPr id="295" name="Encre 294">
                  <a:extLst>
                    <a:ext uri="{FF2B5EF4-FFF2-40B4-BE49-F238E27FC236}">
                      <a16:creationId xmlns:a16="http://schemas.microsoft.com/office/drawing/2014/main" id="{19B10563-5359-4CE5-A364-804E4625C28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136530" y="4012680"/>
                  <a:ext cx="97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6" name="Encre 295">
                  <a:extLst>
                    <a:ext uri="{FF2B5EF4-FFF2-40B4-BE49-F238E27FC236}">
                      <a16:creationId xmlns:a16="http://schemas.microsoft.com/office/drawing/2014/main" id="{602701E0-A343-4AB1-8A43-2BB37588C95D}"/>
                    </a:ext>
                  </a:extLst>
                </p14:cNvPr>
                <p14:cNvContentPartPr/>
                <p14:nvPr/>
              </p14:nvContentPartPr>
              <p14:xfrm>
                <a:off x="7918730" y="3929520"/>
                <a:ext cx="101160" cy="138960"/>
              </p14:xfrm>
            </p:contentPart>
          </mc:Choice>
          <mc:Fallback xmlns="">
            <p:pic>
              <p:nvPicPr>
                <p:cNvPr id="296" name="Encre 295">
                  <a:extLst>
                    <a:ext uri="{FF2B5EF4-FFF2-40B4-BE49-F238E27FC236}">
                      <a16:creationId xmlns:a16="http://schemas.microsoft.com/office/drawing/2014/main" id="{602701E0-A343-4AB1-8A43-2BB37588C95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910090" y="3920880"/>
                  <a:ext cx="118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8" name="Encre 297">
                  <a:extLst>
                    <a:ext uri="{FF2B5EF4-FFF2-40B4-BE49-F238E27FC236}">
                      <a16:creationId xmlns:a16="http://schemas.microsoft.com/office/drawing/2014/main" id="{88292F78-39AC-4380-92BB-C25AFD0C3418}"/>
                    </a:ext>
                  </a:extLst>
                </p14:cNvPr>
                <p14:cNvContentPartPr/>
                <p14:nvPr/>
              </p14:nvContentPartPr>
              <p14:xfrm>
                <a:off x="7714970" y="4000080"/>
                <a:ext cx="20160" cy="115200"/>
              </p14:xfrm>
            </p:contentPart>
          </mc:Choice>
          <mc:Fallback xmlns="">
            <p:pic>
              <p:nvPicPr>
                <p:cNvPr id="298" name="Encre 297">
                  <a:extLst>
                    <a:ext uri="{FF2B5EF4-FFF2-40B4-BE49-F238E27FC236}">
                      <a16:creationId xmlns:a16="http://schemas.microsoft.com/office/drawing/2014/main" id="{88292F78-39AC-4380-92BB-C25AFD0C341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705970" y="3991440"/>
                  <a:ext cx="37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9" name="Encre 298">
                  <a:extLst>
                    <a:ext uri="{FF2B5EF4-FFF2-40B4-BE49-F238E27FC236}">
                      <a16:creationId xmlns:a16="http://schemas.microsoft.com/office/drawing/2014/main" id="{9C42135B-F32F-4C84-A267-29E55A811CB9}"/>
                    </a:ext>
                  </a:extLst>
                </p14:cNvPr>
                <p14:cNvContentPartPr/>
                <p14:nvPr/>
              </p14:nvContentPartPr>
              <p14:xfrm>
                <a:off x="7756730" y="3991080"/>
                <a:ext cx="23760" cy="115920"/>
              </p14:xfrm>
            </p:contentPart>
          </mc:Choice>
          <mc:Fallback xmlns="">
            <p:pic>
              <p:nvPicPr>
                <p:cNvPr id="299" name="Encre 298">
                  <a:extLst>
                    <a:ext uri="{FF2B5EF4-FFF2-40B4-BE49-F238E27FC236}">
                      <a16:creationId xmlns:a16="http://schemas.microsoft.com/office/drawing/2014/main" id="{9C42135B-F32F-4C84-A267-29E55A811CB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747730" y="3982440"/>
                  <a:ext cx="41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0" name="Encre 299">
                  <a:extLst>
                    <a:ext uri="{FF2B5EF4-FFF2-40B4-BE49-F238E27FC236}">
                      <a16:creationId xmlns:a16="http://schemas.microsoft.com/office/drawing/2014/main" id="{CAE14C99-4709-4772-8CD1-97DF30FF2E35}"/>
                    </a:ext>
                  </a:extLst>
                </p14:cNvPr>
                <p14:cNvContentPartPr/>
                <p14:nvPr/>
              </p14:nvContentPartPr>
              <p14:xfrm>
                <a:off x="7738730" y="4046160"/>
                <a:ext cx="38520" cy="5400"/>
              </p14:xfrm>
            </p:contentPart>
          </mc:Choice>
          <mc:Fallback xmlns="">
            <p:pic>
              <p:nvPicPr>
                <p:cNvPr id="300" name="Encre 299">
                  <a:extLst>
                    <a:ext uri="{FF2B5EF4-FFF2-40B4-BE49-F238E27FC236}">
                      <a16:creationId xmlns:a16="http://schemas.microsoft.com/office/drawing/2014/main" id="{CAE14C99-4709-4772-8CD1-97DF30FF2E3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730090" y="4037160"/>
                  <a:ext cx="56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1" name="Encre 300">
                  <a:extLst>
                    <a:ext uri="{FF2B5EF4-FFF2-40B4-BE49-F238E27FC236}">
                      <a16:creationId xmlns:a16="http://schemas.microsoft.com/office/drawing/2014/main" id="{C92AFFA7-7B90-42DD-85CD-BB15A0062BF7}"/>
                    </a:ext>
                  </a:extLst>
                </p14:cNvPr>
                <p14:cNvContentPartPr/>
                <p14:nvPr/>
              </p14:nvContentPartPr>
              <p14:xfrm>
                <a:off x="7803890" y="4091880"/>
                <a:ext cx="35280" cy="87480"/>
              </p14:xfrm>
            </p:contentPart>
          </mc:Choice>
          <mc:Fallback xmlns="">
            <p:pic>
              <p:nvPicPr>
                <p:cNvPr id="301" name="Encre 300">
                  <a:extLst>
                    <a:ext uri="{FF2B5EF4-FFF2-40B4-BE49-F238E27FC236}">
                      <a16:creationId xmlns:a16="http://schemas.microsoft.com/office/drawing/2014/main" id="{C92AFFA7-7B90-42DD-85CD-BB15A0062BF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794890" y="4082880"/>
                  <a:ext cx="52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2" name="Encre 301">
                  <a:extLst>
                    <a:ext uri="{FF2B5EF4-FFF2-40B4-BE49-F238E27FC236}">
                      <a16:creationId xmlns:a16="http://schemas.microsoft.com/office/drawing/2014/main" id="{8649FC14-7666-4AA3-A06A-E44C68D76F2F}"/>
                    </a:ext>
                  </a:extLst>
                </p14:cNvPr>
                <p14:cNvContentPartPr/>
                <p14:nvPr/>
              </p14:nvContentPartPr>
              <p14:xfrm>
                <a:off x="8005490" y="3860040"/>
                <a:ext cx="59400" cy="13320"/>
              </p14:xfrm>
            </p:contentPart>
          </mc:Choice>
          <mc:Fallback xmlns="">
            <p:pic>
              <p:nvPicPr>
                <p:cNvPr id="302" name="Encre 301">
                  <a:extLst>
                    <a:ext uri="{FF2B5EF4-FFF2-40B4-BE49-F238E27FC236}">
                      <a16:creationId xmlns:a16="http://schemas.microsoft.com/office/drawing/2014/main" id="{8649FC14-7666-4AA3-A06A-E44C68D76F2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996850" y="3851400"/>
                  <a:ext cx="77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3" name="Encre 302">
                  <a:extLst>
                    <a:ext uri="{FF2B5EF4-FFF2-40B4-BE49-F238E27FC236}">
                      <a16:creationId xmlns:a16="http://schemas.microsoft.com/office/drawing/2014/main" id="{14831096-8F7C-44D4-84F2-2C2ED36FA4DF}"/>
                    </a:ext>
                  </a:extLst>
                </p14:cNvPr>
                <p14:cNvContentPartPr/>
                <p14:nvPr/>
              </p14:nvContentPartPr>
              <p14:xfrm>
                <a:off x="8044730" y="3828720"/>
                <a:ext cx="7200" cy="63000"/>
              </p14:xfrm>
            </p:contentPart>
          </mc:Choice>
          <mc:Fallback xmlns="">
            <p:pic>
              <p:nvPicPr>
                <p:cNvPr id="303" name="Encre 302">
                  <a:extLst>
                    <a:ext uri="{FF2B5EF4-FFF2-40B4-BE49-F238E27FC236}">
                      <a16:creationId xmlns:a16="http://schemas.microsoft.com/office/drawing/2014/main" id="{14831096-8F7C-44D4-84F2-2C2ED36FA4D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036090" y="3820080"/>
                  <a:ext cx="24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4" name="Encre 303">
                  <a:extLst>
                    <a:ext uri="{FF2B5EF4-FFF2-40B4-BE49-F238E27FC236}">
                      <a16:creationId xmlns:a16="http://schemas.microsoft.com/office/drawing/2014/main" id="{F29C4BC1-15D0-4739-AA5E-DDA67CA098BD}"/>
                    </a:ext>
                  </a:extLst>
                </p14:cNvPr>
                <p14:cNvContentPartPr/>
                <p14:nvPr/>
              </p14:nvContentPartPr>
              <p14:xfrm>
                <a:off x="7960130" y="3809640"/>
                <a:ext cx="131400" cy="100800"/>
              </p14:xfrm>
            </p:contentPart>
          </mc:Choice>
          <mc:Fallback xmlns="">
            <p:pic>
              <p:nvPicPr>
                <p:cNvPr id="304" name="Encre 303">
                  <a:extLst>
                    <a:ext uri="{FF2B5EF4-FFF2-40B4-BE49-F238E27FC236}">
                      <a16:creationId xmlns:a16="http://schemas.microsoft.com/office/drawing/2014/main" id="{F29C4BC1-15D0-4739-AA5E-DDA67CA098B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951490" y="3800640"/>
                  <a:ext cx="14904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e 316">
            <a:extLst>
              <a:ext uri="{FF2B5EF4-FFF2-40B4-BE49-F238E27FC236}">
                <a16:creationId xmlns:a16="http://schemas.microsoft.com/office/drawing/2014/main" id="{53DA219A-9864-4926-BDC3-8D15EB364D34}"/>
              </a:ext>
            </a:extLst>
          </p:cNvPr>
          <p:cNvGrpSpPr/>
          <p:nvPr/>
        </p:nvGrpSpPr>
        <p:grpSpPr>
          <a:xfrm>
            <a:off x="8394290" y="4336680"/>
            <a:ext cx="385560" cy="130320"/>
            <a:chOff x="8394290" y="4336680"/>
            <a:chExt cx="38556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6" name="Encre 305">
                  <a:extLst>
                    <a:ext uri="{FF2B5EF4-FFF2-40B4-BE49-F238E27FC236}">
                      <a16:creationId xmlns:a16="http://schemas.microsoft.com/office/drawing/2014/main" id="{616E8841-9A24-43A3-9554-BC0DC8DBF4F8}"/>
                    </a:ext>
                  </a:extLst>
                </p14:cNvPr>
                <p14:cNvContentPartPr/>
                <p14:nvPr/>
              </p14:nvContentPartPr>
              <p14:xfrm>
                <a:off x="8394290" y="4368360"/>
                <a:ext cx="83160" cy="93600"/>
              </p14:xfrm>
            </p:contentPart>
          </mc:Choice>
          <mc:Fallback xmlns="">
            <p:pic>
              <p:nvPicPr>
                <p:cNvPr id="306" name="Encre 305">
                  <a:extLst>
                    <a:ext uri="{FF2B5EF4-FFF2-40B4-BE49-F238E27FC236}">
                      <a16:creationId xmlns:a16="http://schemas.microsoft.com/office/drawing/2014/main" id="{616E8841-9A24-43A3-9554-BC0DC8DBF4F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385290" y="4359720"/>
                  <a:ext cx="100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7" name="Encre 306">
                  <a:extLst>
                    <a:ext uri="{FF2B5EF4-FFF2-40B4-BE49-F238E27FC236}">
                      <a16:creationId xmlns:a16="http://schemas.microsoft.com/office/drawing/2014/main" id="{BD478737-9DA1-4E4C-8E1C-1CF02D86AFBF}"/>
                    </a:ext>
                  </a:extLst>
                </p14:cNvPr>
                <p14:cNvContentPartPr/>
                <p14:nvPr/>
              </p14:nvContentPartPr>
              <p14:xfrm>
                <a:off x="8585450" y="4349280"/>
                <a:ext cx="13680" cy="104040"/>
              </p14:xfrm>
            </p:contentPart>
          </mc:Choice>
          <mc:Fallback xmlns="">
            <p:pic>
              <p:nvPicPr>
                <p:cNvPr id="307" name="Encre 306">
                  <a:extLst>
                    <a:ext uri="{FF2B5EF4-FFF2-40B4-BE49-F238E27FC236}">
                      <a16:creationId xmlns:a16="http://schemas.microsoft.com/office/drawing/2014/main" id="{BD478737-9DA1-4E4C-8E1C-1CF02D86AFB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576810" y="4340640"/>
                  <a:ext cx="31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8" name="Encre 307">
                  <a:extLst>
                    <a:ext uri="{FF2B5EF4-FFF2-40B4-BE49-F238E27FC236}">
                      <a16:creationId xmlns:a16="http://schemas.microsoft.com/office/drawing/2014/main" id="{27F29EB1-780E-45BC-AD59-BDBEA03F5522}"/>
                    </a:ext>
                  </a:extLst>
                </p14:cNvPr>
                <p14:cNvContentPartPr/>
                <p14:nvPr/>
              </p14:nvContentPartPr>
              <p14:xfrm>
                <a:off x="8588330" y="4336680"/>
                <a:ext cx="65880" cy="101160"/>
              </p14:xfrm>
            </p:contentPart>
          </mc:Choice>
          <mc:Fallback xmlns="">
            <p:pic>
              <p:nvPicPr>
                <p:cNvPr id="308" name="Encre 307">
                  <a:extLst>
                    <a:ext uri="{FF2B5EF4-FFF2-40B4-BE49-F238E27FC236}">
                      <a16:creationId xmlns:a16="http://schemas.microsoft.com/office/drawing/2014/main" id="{27F29EB1-780E-45BC-AD59-BDBEA03F552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579690" y="4327680"/>
                  <a:ext cx="83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9" name="Encre 308">
                  <a:extLst>
                    <a:ext uri="{FF2B5EF4-FFF2-40B4-BE49-F238E27FC236}">
                      <a16:creationId xmlns:a16="http://schemas.microsoft.com/office/drawing/2014/main" id="{D9F0A56D-1A2D-4EBA-87BD-ADCEE648685C}"/>
                    </a:ext>
                  </a:extLst>
                </p14:cNvPr>
                <p14:cNvContentPartPr/>
                <p14:nvPr/>
              </p14:nvContentPartPr>
              <p14:xfrm>
                <a:off x="8725490" y="4381320"/>
                <a:ext cx="54360" cy="85680"/>
              </p14:xfrm>
            </p:contentPart>
          </mc:Choice>
          <mc:Fallback xmlns="">
            <p:pic>
              <p:nvPicPr>
                <p:cNvPr id="309" name="Encre 308">
                  <a:extLst>
                    <a:ext uri="{FF2B5EF4-FFF2-40B4-BE49-F238E27FC236}">
                      <a16:creationId xmlns:a16="http://schemas.microsoft.com/office/drawing/2014/main" id="{D9F0A56D-1A2D-4EBA-87BD-ADCEE648685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716850" y="4372320"/>
                  <a:ext cx="7200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e 315">
            <a:extLst>
              <a:ext uri="{FF2B5EF4-FFF2-40B4-BE49-F238E27FC236}">
                <a16:creationId xmlns:a16="http://schemas.microsoft.com/office/drawing/2014/main" id="{6E2BCA2B-710F-4346-9A67-DBF833054A17}"/>
              </a:ext>
            </a:extLst>
          </p:cNvPr>
          <p:cNvGrpSpPr/>
          <p:nvPr/>
        </p:nvGrpSpPr>
        <p:grpSpPr>
          <a:xfrm>
            <a:off x="8375570" y="3536760"/>
            <a:ext cx="341640" cy="154080"/>
            <a:chOff x="8375570" y="3536760"/>
            <a:chExt cx="34164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1" name="Encre 310">
                  <a:extLst>
                    <a:ext uri="{FF2B5EF4-FFF2-40B4-BE49-F238E27FC236}">
                      <a16:creationId xmlns:a16="http://schemas.microsoft.com/office/drawing/2014/main" id="{4050A8DF-08AE-42AD-90E5-0F6F39D2975A}"/>
                    </a:ext>
                  </a:extLst>
                </p14:cNvPr>
                <p14:cNvContentPartPr/>
                <p14:nvPr/>
              </p14:nvContentPartPr>
              <p14:xfrm>
                <a:off x="8375570" y="3579240"/>
                <a:ext cx="79200" cy="111600"/>
              </p14:xfrm>
            </p:contentPart>
          </mc:Choice>
          <mc:Fallback xmlns="">
            <p:pic>
              <p:nvPicPr>
                <p:cNvPr id="311" name="Encre 310">
                  <a:extLst>
                    <a:ext uri="{FF2B5EF4-FFF2-40B4-BE49-F238E27FC236}">
                      <a16:creationId xmlns:a16="http://schemas.microsoft.com/office/drawing/2014/main" id="{4050A8DF-08AE-42AD-90E5-0F6F39D2975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366930" y="3570240"/>
                  <a:ext cx="96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2" name="Encre 311">
                  <a:extLst>
                    <a:ext uri="{FF2B5EF4-FFF2-40B4-BE49-F238E27FC236}">
                      <a16:creationId xmlns:a16="http://schemas.microsoft.com/office/drawing/2014/main" id="{7B42EA3F-815E-490D-87C8-C37D147C2CB4}"/>
                    </a:ext>
                  </a:extLst>
                </p14:cNvPr>
                <p14:cNvContentPartPr/>
                <p14:nvPr/>
              </p14:nvContentPartPr>
              <p14:xfrm>
                <a:off x="8500490" y="3594720"/>
                <a:ext cx="79200" cy="76680"/>
              </p14:xfrm>
            </p:contentPart>
          </mc:Choice>
          <mc:Fallback xmlns="">
            <p:pic>
              <p:nvPicPr>
                <p:cNvPr id="312" name="Encre 311">
                  <a:extLst>
                    <a:ext uri="{FF2B5EF4-FFF2-40B4-BE49-F238E27FC236}">
                      <a16:creationId xmlns:a16="http://schemas.microsoft.com/office/drawing/2014/main" id="{7B42EA3F-815E-490D-87C8-C37D147C2CB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491850" y="3586080"/>
                  <a:ext cx="96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3" name="Encre 312">
                  <a:extLst>
                    <a:ext uri="{FF2B5EF4-FFF2-40B4-BE49-F238E27FC236}">
                      <a16:creationId xmlns:a16="http://schemas.microsoft.com/office/drawing/2014/main" id="{EC289E0E-4A52-4BE6-89F6-86043C61888B}"/>
                    </a:ext>
                  </a:extLst>
                </p14:cNvPr>
                <p14:cNvContentPartPr/>
                <p14:nvPr/>
              </p14:nvContentPartPr>
              <p14:xfrm>
                <a:off x="8605250" y="3600120"/>
                <a:ext cx="74520" cy="68760"/>
              </p14:xfrm>
            </p:contentPart>
          </mc:Choice>
          <mc:Fallback xmlns="">
            <p:pic>
              <p:nvPicPr>
                <p:cNvPr id="313" name="Encre 312">
                  <a:extLst>
                    <a:ext uri="{FF2B5EF4-FFF2-40B4-BE49-F238E27FC236}">
                      <a16:creationId xmlns:a16="http://schemas.microsoft.com/office/drawing/2014/main" id="{EC289E0E-4A52-4BE6-89F6-86043C61888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596610" y="3591120"/>
                  <a:ext cx="92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4" name="Encre 313">
                  <a:extLst>
                    <a:ext uri="{FF2B5EF4-FFF2-40B4-BE49-F238E27FC236}">
                      <a16:creationId xmlns:a16="http://schemas.microsoft.com/office/drawing/2014/main" id="{EE149300-FF0B-4326-80FE-146F651838F8}"/>
                    </a:ext>
                  </a:extLst>
                </p14:cNvPr>
                <p14:cNvContentPartPr/>
                <p14:nvPr/>
              </p14:nvContentPartPr>
              <p14:xfrm>
                <a:off x="8674730" y="3536760"/>
                <a:ext cx="42480" cy="2880"/>
              </p14:xfrm>
            </p:contentPart>
          </mc:Choice>
          <mc:Fallback xmlns="">
            <p:pic>
              <p:nvPicPr>
                <p:cNvPr id="314" name="Encre 313">
                  <a:extLst>
                    <a:ext uri="{FF2B5EF4-FFF2-40B4-BE49-F238E27FC236}">
                      <a16:creationId xmlns:a16="http://schemas.microsoft.com/office/drawing/2014/main" id="{EE149300-FF0B-4326-80FE-146F651838F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666090" y="3527760"/>
                  <a:ext cx="6012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e 322">
            <a:extLst>
              <a:ext uri="{FF2B5EF4-FFF2-40B4-BE49-F238E27FC236}">
                <a16:creationId xmlns:a16="http://schemas.microsoft.com/office/drawing/2014/main" id="{67E872E6-9AAB-4E1D-A403-939FE6CAB324}"/>
              </a:ext>
            </a:extLst>
          </p:cNvPr>
          <p:cNvGrpSpPr/>
          <p:nvPr/>
        </p:nvGrpSpPr>
        <p:grpSpPr>
          <a:xfrm>
            <a:off x="8451890" y="3794880"/>
            <a:ext cx="515160" cy="424800"/>
            <a:chOff x="8451890" y="3794880"/>
            <a:chExt cx="51516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05" name="Encre 304">
                  <a:extLst>
                    <a:ext uri="{FF2B5EF4-FFF2-40B4-BE49-F238E27FC236}">
                      <a16:creationId xmlns:a16="http://schemas.microsoft.com/office/drawing/2014/main" id="{51B4A233-3490-4D8A-8364-6DAF9BABCBA4}"/>
                    </a:ext>
                  </a:extLst>
                </p14:cNvPr>
                <p14:cNvContentPartPr/>
                <p14:nvPr/>
              </p14:nvContentPartPr>
              <p14:xfrm>
                <a:off x="8451890" y="4121040"/>
                <a:ext cx="12960" cy="98640"/>
              </p14:xfrm>
            </p:contentPart>
          </mc:Choice>
          <mc:Fallback xmlns="">
            <p:pic>
              <p:nvPicPr>
                <p:cNvPr id="305" name="Encre 304">
                  <a:extLst>
                    <a:ext uri="{FF2B5EF4-FFF2-40B4-BE49-F238E27FC236}">
                      <a16:creationId xmlns:a16="http://schemas.microsoft.com/office/drawing/2014/main" id="{51B4A233-3490-4D8A-8364-6DAF9BABCBA4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442890" y="4112040"/>
                  <a:ext cx="30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0" name="Encre 309">
                  <a:extLst>
                    <a:ext uri="{FF2B5EF4-FFF2-40B4-BE49-F238E27FC236}">
                      <a16:creationId xmlns:a16="http://schemas.microsoft.com/office/drawing/2014/main" id="{6D530F6D-4D8C-4725-8B5B-0487BFF3FB04}"/>
                    </a:ext>
                  </a:extLst>
                </p14:cNvPr>
                <p14:cNvContentPartPr/>
                <p14:nvPr/>
              </p14:nvContentPartPr>
              <p14:xfrm>
                <a:off x="8455490" y="3794880"/>
                <a:ext cx="5400" cy="94680"/>
              </p14:xfrm>
            </p:contentPart>
          </mc:Choice>
          <mc:Fallback xmlns="">
            <p:pic>
              <p:nvPicPr>
                <p:cNvPr id="310" name="Encre 309">
                  <a:extLst>
                    <a:ext uri="{FF2B5EF4-FFF2-40B4-BE49-F238E27FC236}">
                      <a16:creationId xmlns:a16="http://schemas.microsoft.com/office/drawing/2014/main" id="{6D530F6D-4D8C-4725-8B5B-0487BFF3FB0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446490" y="3785880"/>
                  <a:ext cx="23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5" name="Encre 314">
                  <a:extLst>
                    <a:ext uri="{FF2B5EF4-FFF2-40B4-BE49-F238E27FC236}">
                      <a16:creationId xmlns:a16="http://schemas.microsoft.com/office/drawing/2014/main" id="{448C54B1-2B8B-4716-92A5-F70113095BB8}"/>
                    </a:ext>
                  </a:extLst>
                </p14:cNvPr>
                <p14:cNvContentPartPr/>
                <p14:nvPr/>
              </p14:nvContentPartPr>
              <p14:xfrm>
                <a:off x="8633330" y="3997560"/>
                <a:ext cx="114480" cy="22680"/>
              </p14:xfrm>
            </p:contentPart>
          </mc:Choice>
          <mc:Fallback xmlns="">
            <p:pic>
              <p:nvPicPr>
                <p:cNvPr id="315" name="Encre 314">
                  <a:extLst>
                    <a:ext uri="{FF2B5EF4-FFF2-40B4-BE49-F238E27FC236}">
                      <a16:creationId xmlns:a16="http://schemas.microsoft.com/office/drawing/2014/main" id="{448C54B1-2B8B-4716-92A5-F70113095BB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624690" y="3988920"/>
                  <a:ext cx="132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20" name="Encre 319">
                  <a:extLst>
                    <a:ext uri="{FF2B5EF4-FFF2-40B4-BE49-F238E27FC236}">
                      <a16:creationId xmlns:a16="http://schemas.microsoft.com/office/drawing/2014/main" id="{2B65FBAE-309E-48B7-9177-F3F3B0ED837F}"/>
                    </a:ext>
                  </a:extLst>
                </p14:cNvPr>
                <p14:cNvContentPartPr/>
                <p14:nvPr/>
              </p14:nvContentPartPr>
              <p14:xfrm>
                <a:off x="8883530" y="3935640"/>
                <a:ext cx="6840" cy="135360"/>
              </p14:xfrm>
            </p:contentPart>
          </mc:Choice>
          <mc:Fallback xmlns="">
            <p:pic>
              <p:nvPicPr>
                <p:cNvPr id="320" name="Encre 319">
                  <a:extLst>
                    <a:ext uri="{FF2B5EF4-FFF2-40B4-BE49-F238E27FC236}">
                      <a16:creationId xmlns:a16="http://schemas.microsoft.com/office/drawing/2014/main" id="{2B65FBAE-309E-48B7-9177-F3F3B0ED837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874530" y="3926640"/>
                  <a:ext cx="24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21" name="Encre 320">
                  <a:extLst>
                    <a:ext uri="{FF2B5EF4-FFF2-40B4-BE49-F238E27FC236}">
                      <a16:creationId xmlns:a16="http://schemas.microsoft.com/office/drawing/2014/main" id="{06F70982-26FB-4BCD-BE14-9A3D75A422F9}"/>
                    </a:ext>
                  </a:extLst>
                </p14:cNvPr>
                <p14:cNvContentPartPr/>
                <p14:nvPr/>
              </p14:nvContentPartPr>
              <p14:xfrm>
                <a:off x="8953370" y="3924120"/>
                <a:ext cx="13680" cy="130320"/>
              </p14:xfrm>
            </p:contentPart>
          </mc:Choice>
          <mc:Fallback xmlns="">
            <p:pic>
              <p:nvPicPr>
                <p:cNvPr id="321" name="Encre 320">
                  <a:extLst>
                    <a:ext uri="{FF2B5EF4-FFF2-40B4-BE49-F238E27FC236}">
                      <a16:creationId xmlns:a16="http://schemas.microsoft.com/office/drawing/2014/main" id="{06F70982-26FB-4BCD-BE14-9A3D75A422F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944370" y="3915120"/>
                  <a:ext cx="31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22" name="Encre 321">
                  <a:extLst>
                    <a:ext uri="{FF2B5EF4-FFF2-40B4-BE49-F238E27FC236}">
                      <a16:creationId xmlns:a16="http://schemas.microsoft.com/office/drawing/2014/main" id="{92F76A9B-7DE4-4247-A086-DB2FDB1F7829}"/>
                    </a:ext>
                  </a:extLst>
                </p14:cNvPr>
                <p14:cNvContentPartPr/>
                <p14:nvPr/>
              </p14:nvContentPartPr>
              <p14:xfrm>
                <a:off x="8862650" y="3999000"/>
                <a:ext cx="104040" cy="15480"/>
              </p14:xfrm>
            </p:contentPart>
          </mc:Choice>
          <mc:Fallback xmlns="">
            <p:pic>
              <p:nvPicPr>
                <p:cNvPr id="322" name="Encre 321">
                  <a:extLst>
                    <a:ext uri="{FF2B5EF4-FFF2-40B4-BE49-F238E27FC236}">
                      <a16:creationId xmlns:a16="http://schemas.microsoft.com/office/drawing/2014/main" id="{92F76A9B-7DE4-4247-A086-DB2FDB1F782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854010" y="3990360"/>
                  <a:ext cx="1216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e 329">
            <a:extLst>
              <a:ext uri="{FF2B5EF4-FFF2-40B4-BE49-F238E27FC236}">
                <a16:creationId xmlns:a16="http://schemas.microsoft.com/office/drawing/2014/main" id="{0E1C1DCD-67E1-4147-8176-96BC9889C8A7}"/>
              </a:ext>
            </a:extLst>
          </p:cNvPr>
          <p:cNvGrpSpPr/>
          <p:nvPr/>
        </p:nvGrpSpPr>
        <p:grpSpPr>
          <a:xfrm>
            <a:off x="3720410" y="4441440"/>
            <a:ext cx="4497480" cy="524520"/>
            <a:chOff x="3720410" y="4441440"/>
            <a:chExt cx="4497480" cy="52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C1D746DE-631E-45F3-8C8E-A171A24B6225}"/>
                    </a:ext>
                  </a:extLst>
                </p14:cNvPr>
                <p14:cNvContentPartPr/>
                <p14:nvPr/>
              </p14:nvContentPartPr>
              <p14:xfrm>
                <a:off x="3720410" y="4441440"/>
                <a:ext cx="4052520" cy="52452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C1D746DE-631E-45F3-8C8E-A171A24B622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711770" y="4432440"/>
                  <a:ext cx="407016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8" name="Encre 327">
                  <a:extLst>
                    <a:ext uri="{FF2B5EF4-FFF2-40B4-BE49-F238E27FC236}">
                      <a16:creationId xmlns:a16="http://schemas.microsoft.com/office/drawing/2014/main" id="{4F599862-8821-41A8-A7DD-03B5C84F38A5}"/>
                    </a:ext>
                  </a:extLst>
                </p14:cNvPr>
                <p14:cNvContentPartPr/>
                <p14:nvPr/>
              </p14:nvContentPartPr>
              <p14:xfrm>
                <a:off x="7613450" y="4591560"/>
                <a:ext cx="228240" cy="183960"/>
              </p14:xfrm>
            </p:contentPart>
          </mc:Choice>
          <mc:Fallback xmlns="">
            <p:pic>
              <p:nvPicPr>
                <p:cNvPr id="328" name="Encre 327">
                  <a:extLst>
                    <a:ext uri="{FF2B5EF4-FFF2-40B4-BE49-F238E27FC236}">
                      <a16:creationId xmlns:a16="http://schemas.microsoft.com/office/drawing/2014/main" id="{4F599862-8821-41A8-A7DD-03B5C84F38A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604450" y="4582560"/>
                  <a:ext cx="245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BF8C85E4-33BD-443C-B99B-3BD74F44995E}"/>
                    </a:ext>
                  </a:extLst>
                </p14:cNvPr>
                <p14:cNvContentPartPr/>
                <p14:nvPr/>
              </p14:nvContentPartPr>
              <p14:xfrm>
                <a:off x="7829810" y="4700280"/>
                <a:ext cx="388080" cy="7956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BF8C85E4-33BD-443C-B99B-3BD74F44995E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821170" y="4691640"/>
                  <a:ext cx="40572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e 334">
            <a:extLst>
              <a:ext uri="{FF2B5EF4-FFF2-40B4-BE49-F238E27FC236}">
                <a16:creationId xmlns:a16="http://schemas.microsoft.com/office/drawing/2014/main" id="{4711C1AB-E888-4A17-84DC-E88DC4763707}"/>
              </a:ext>
            </a:extLst>
          </p:cNvPr>
          <p:cNvGrpSpPr/>
          <p:nvPr/>
        </p:nvGrpSpPr>
        <p:grpSpPr>
          <a:xfrm>
            <a:off x="2779010" y="4216080"/>
            <a:ext cx="942120" cy="646920"/>
            <a:chOff x="2779010" y="4216080"/>
            <a:chExt cx="942120" cy="64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72F1312A-090F-4219-9CB1-A61DB5A4D84E}"/>
                    </a:ext>
                  </a:extLst>
                </p14:cNvPr>
                <p14:cNvContentPartPr/>
                <p14:nvPr/>
              </p14:nvContentPartPr>
              <p14:xfrm>
                <a:off x="2822930" y="4353600"/>
                <a:ext cx="898200" cy="50940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72F1312A-090F-4219-9CB1-A61DB5A4D84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813930" y="4344600"/>
                  <a:ext cx="91584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6FDC35DE-BBE9-4DDC-8563-2FC2866AF154}"/>
                    </a:ext>
                  </a:extLst>
                </p14:cNvPr>
                <p14:cNvContentPartPr/>
                <p14:nvPr/>
              </p14:nvContentPartPr>
              <p14:xfrm>
                <a:off x="2779010" y="4323360"/>
                <a:ext cx="108000" cy="16920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6FDC35DE-BBE9-4DDC-8563-2FC2866AF15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770370" y="4314360"/>
                  <a:ext cx="125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8B6F75AF-783C-4E23-82F7-8C505DEDFDF5}"/>
                    </a:ext>
                  </a:extLst>
                </p14:cNvPr>
                <p14:cNvContentPartPr/>
                <p14:nvPr/>
              </p14:nvContentPartPr>
              <p14:xfrm>
                <a:off x="3022730" y="4306440"/>
                <a:ext cx="80280" cy="5364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8B6F75AF-783C-4E23-82F7-8C505DEDFDF5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014090" y="4297800"/>
                  <a:ext cx="97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D0F4B64C-91B6-436D-A257-0E4D00637392}"/>
                    </a:ext>
                  </a:extLst>
                </p14:cNvPr>
                <p14:cNvContentPartPr/>
                <p14:nvPr/>
              </p14:nvContentPartPr>
              <p14:xfrm>
                <a:off x="3117410" y="4285920"/>
                <a:ext cx="107640" cy="7560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D0F4B64C-91B6-436D-A257-0E4D0063739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108410" y="4277280"/>
                  <a:ext cx="125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126E4ED3-8061-4981-81EA-B37D54FB3C33}"/>
                    </a:ext>
                  </a:extLst>
                </p14:cNvPr>
                <p14:cNvContentPartPr/>
                <p14:nvPr/>
              </p14:nvContentPartPr>
              <p14:xfrm>
                <a:off x="3210650" y="4216080"/>
                <a:ext cx="28080" cy="2592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126E4ED3-8061-4981-81EA-B37D54FB3C3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201650" y="4207440"/>
                  <a:ext cx="45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4" name="Encre 333">
                  <a:extLst>
                    <a:ext uri="{FF2B5EF4-FFF2-40B4-BE49-F238E27FC236}">
                      <a16:creationId xmlns:a16="http://schemas.microsoft.com/office/drawing/2014/main" id="{8234601F-A038-4AB8-BBB3-C830B665DC80}"/>
                    </a:ext>
                  </a:extLst>
                </p14:cNvPr>
                <p14:cNvContentPartPr/>
                <p14:nvPr/>
              </p14:nvContentPartPr>
              <p14:xfrm>
                <a:off x="3267890" y="4237320"/>
                <a:ext cx="266400" cy="114840"/>
              </p14:xfrm>
            </p:contentPart>
          </mc:Choice>
          <mc:Fallback xmlns="">
            <p:pic>
              <p:nvPicPr>
                <p:cNvPr id="334" name="Encre 333">
                  <a:extLst>
                    <a:ext uri="{FF2B5EF4-FFF2-40B4-BE49-F238E27FC236}">
                      <a16:creationId xmlns:a16="http://schemas.microsoft.com/office/drawing/2014/main" id="{8234601F-A038-4AB8-BBB3-C830B665DC8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259250" y="4228680"/>
                  <a:ext cx="284040" cy="13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230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DD2FA2E3-30AA-4DDB-8413-DC91E012BA1F}"/>
              </a:ext>
            </a:extLst>
          </p:cNvPr>
          <p:cNvSpPr txBox="1"/>
          <p:nvPr/>
        </p:nvSpPr>
        <p:spPr>
          <a:xfrm>
            <a:off x="704528" y="116632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Exercice n°28 page 74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5DD9E5-E307-436E-B0F4-2DD0D4F44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17" y="424409"/>
            <a:ext cx="4201111" cy="1438476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0CCB7A47-586A-4789-9442-1B0A3F963C39}"/>
              </a:ext>
            </a:extLst>
          </p:cNvPr>
          <p:cNvGrpSpPr/>
          <p:nvPr/>
        </p:nvGrpSpPr>
        <p:grpSpPr>
          <a:xfrm>
            <a:off x="5406290" y="240960"/>
            <a:ext cx="231480" cy="302760"/>
            <a:chOff x="5406290" y="240960"/>
            <a:chExt cx="23148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7DD2E4AB-59B0-47D2-820A-EE5EE95B2D20}"/>
                    </a:ext>
                  </a:extLst>
                </p14:cNvPr>
                <p14:cNvContentPartPr/>
                <p14:nvPr/>
              </p14:nvContentPartPr>
              <p14:xfrm>
                <a:off x="5406290" y="343560"/>
                <a:ext cx="97560" cy="7128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7DD2E4AB-59B0-47D2-820A-EE5EE95B2D2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97290" y="334920"/>
                  <a:ext cx="115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E0FA40B2-6AE7-41C9-93DF-A8AFEA4B779C}"/>
                    </a:ext>
                  </a:extLst>
                </p14:cNvPr>
                <p14:cNvContentPartPr/>
                <p14:nvPr/>
              </p14:nvContentPartPr>
              <p14:xfrm>
                <a:off x="5575130" y="240960"/>
                <a:ext cx="62640" cy="30276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E0FA40B2-6AE7-41C9-93DF-A8AFEA4B779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66130" y="232320"/>
                  <a:ext cx="8028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6D6E12B-095A-40ED-A98D-ECF005B5416E}"/>
              </a:ext>
            </a:extLst>
          </p:cNvPr>
          <p:cNvGrpSpPr/>
          <p:nvPr/>
        </p:nvGrpSpPr>
        <p:grpSpPr>
          <a:xfrm>
            <a:off x="6121250" y="238440"/>
            <a:ext cx="280440" cy="271800"/>
            <a:chOff x="6121250" y="238440"/>
            <a:chExt cx="28044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D385E109-C7C9-4883-B00D-0F20DF3CF330}"/>
                    </a:ext>
                  </a:extLst>
                </p14:cNvPr>
                <p14:cNvContentPartPr/>
                <p14:nvPr/>
              </p14:nvContentPartPr>
              <p14:xfrm>
                <a:off x="6121250" y="326640"/>
                <a:ext cx="90000" cy="18360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D385E109-C7C9-4883-B00D-0F20DF3CF33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12250" y="318000"/>
                  <a:ext cx="107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CD8B4BEE-D465-47B4-9A59-35D2C689A9EC}"/>
                    </a:ext>
                  </a:extLst>
                </p14:cNvPr>
                <p14:cNvContentPartPr/>
                <p14:nvPr/>
              </p14:nvContentPartPr>
              <p14:xfrm>
                <a:off x="6292610" y="303240"/>
                <a:ext cx="12600" cy="12708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CD8B4BEE-D465-47B4-9A59-35D2C689A9E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83610" y="294600"/>
                  <a:ext cx="30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9D2934FB-A3FC-47AA-8CBA-07BB3E8E3332}"/>
                    </a:ext>
                  </a:extLst>
                </p14:cNvPr>
                <p14:cNvContentPartPr/>
                <p14:nvPr/>
              </p14:nvContentPartPr>
              <p14:xfrm>
                <a:off x="6364970" y="238440"/>
                <a:ext cx="11160" cy="16488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9D2934FB-A3FC-47AA-8CBA-07BB3E8E333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55970" y="229800"/>
                  <a:ext cx="28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DD84BA5B-5AF3-493F-9692-DBD6412EDEA9}"/>
                    </a:ext>
                  </a:extLst>
                </p14:cNvPr>
                <p14:cNvContentPartPr/>
                <p14:nvPr/>
              </p14:nvContentPartPr>
              <p14:xfrm>
                <a:off x="6289370" y="315480"/>
                <a:ext cx="112320" cy="2772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DD84BA5B-5AF3-493F-9692-DBD6412EDEA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80730" y="306840"/>
                  <a:ext cx="1299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4A2797E-5625-4232-9B48-9700ADD9370A}"/>
              </a:ext>
            </a:extLst>
          </p:cNvPr>
          <p:cNvGrpSpPr/>
          <p:nvPr/>
        </p:nvGrpSpPr>
        <p:grpSpPr>
          <a:xfrm>
            <a:off x="6539570" y="361920"/>
            <a:ext cx="114480" cy="64440"/>
            <a:chOff x="6539570" y="361920"/>
            <a:chExt cx="114480" cy="6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CFE49AB4-EE67-4016-A9BE-E0D687470CC9}"/>
                    </a:ext>
                  </a:extLst>
                </p14:cNvPr>
                <p14:cNvContentPartPr/>
                <p14:nvPr/>
              </p14:nvContentPartPr>
              <p14:xfrm>
                <a:off x="6539570" y="361920"/>
                <a:ext cx="78480" cy="1260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CFE49AB4-EE67-4016-A9BE-E0D687470CC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30930" y="353280"/>
                  <a:ext cx="96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88CD4DD2-DD0A-4985-B7B1-2FCD89CEBA90}"/>
                    </a:ext>
                  </a:extLst>
                </p14:cNvPr>
                <p14:cNvContentPartPr/>
                <p14:nvPr/>
              </p14:nvContentPartPr>
              <p14:xfrm>
                <a:off x="6540290" y="412320"/>
                <a:ext cx="113760" cy="1404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88CD4DD2-DD0A-4985-B7B1-2FCD89CEBA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31290" y="403680"/>
                  <a:ext cx="1314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1044C5CA-2682-43C6-9BD4-37FA0B5E4735}"/>
              </a:ext>
            </a:extLst>
          </p:cNvPr>
          <p:cNvGrpSpPr/>
          <p:nvPr/>
        </p:nvGrpSpPr>
        <p:grpSpPr>
          <a:xfrm>
            <a:off x="6881570" y="155280"/>
            <a:ext cx="1476000" cy="505440"/>
            <a:chOff x="6881570" y="155280"/>
            <a:chExt cx="147600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3CBBE5A5-272E-447B-A9AC-827DB2A83200}"/>
                    </a:ext>
                  </a:extLst>
                </p14:cNvPr>
                <p14:cNvContentPartPr/>
                <p14:nvPr/>
              </p14:nvContentPartPr>
              <p14:xfrm>
                <a:off x="6881570" y="398640"/>
                <a:ext cx="69840" cy="1404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3CBBE5A5-272E-447B-A9AC-827DB2A8320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72930" y="390000"/>
                  <a:ext cx="87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742F0DCD-9ED5-44F5-8235-377FA389C242}"/>
                    </a:ext>
                  </a:extLst>
                </p14:cNvPr>
                <p14:cNvContentPartPr/>
                <p14:nvPr/>
              </p14:nvContentPartPr>
              <p14:xfrm>
                <a:off x="7060850" y="233760"/>
                <a:ext cx="86400" cy="17964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742F0DCD-9ED5-44F5-8235-377FA389C24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51850" y="224760"/>
                  <a:ext cx="104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A538126F-9EEB-471C-A03A-21F491DECE84}"/>
                    </a:ext>
                  </a:extLst>
                </p14:cNvPr>
                <p14:cNvContentPartPr/>
                <p14:nvPr/>
              </p14:nvContentPartPr>
              <p14:xfrm>
                <a:off x="7130330" y="330600"/>
                <a:ext cx="152640" cy="6408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A538126F-9EEB-471C-A03A-21F491DECE8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21690" y="321600"/>
                  <a:ext cx="170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EE5E20AE-DEAF-4EA9-A920-4392F0E23EC6}"/>
                    </a:ext>
                  </a:extLst>
                </p14:cNvPr>
                <p14:cNvContentPartPr/>
                <p14:nvPr/>
              </p14:nvContentPartPr>
              <p14:xfrm>
                <a:off x="7260650" y="336360"/>
                <a:ext cx="172080" cy="22860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EE5E20AE-DEAF-4EA9-A920-4392F0E23E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52010" y="327360"/>
                  <a:ext cx="1897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9DF03F96-9877-4AD6-A4A5-DD9E27EF4C58}"/>
                    </a:ext>
                  </a:extLst>
                </p14:cNvPr>
                <p14:cNvContentPartPr/>
                <p14:nvPr/>
              </p14:nvContentPartPr>
              <p14:xfrm>
                <a:off x="7550450" y="233400"/>
                <a:ext cx="89640" cy="22248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9DF03F96-9877-4AD6-A4A5-DD9E27EF4C5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41450" y="224760"/>
                  <a:ext cx="107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DBC481FB-1542-4DB9-B611-76F8A8212E90}"/>
                    </a:ext>
                  </a:extLst>
                </p14:cNvPr>
                <p14:cNvContentPartPr/>
                <p14:nvPr/>
              </p14:nvContentPartPr>
              <p14:xfrm>
                <a:off x="7708850" y="279120"/>
                <a:ext cx="23400" cy="133920"/>
              </p14:xfrm>
            </p:contentPart>
          </mc:Choice>
          <mc:Fallback xmlns=""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DBC481FB-1542-4DB9-B611-76F8A8212E9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99850" y="270120"/>
                  <a:ext cx="41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67E8DE6D-796A-4B08-B0D1-0689C7AC72D2}"/>
                    </a:ext>
                  </a:extLst>
                </p14:cNvPr>
                <p14:cNvContentPartPr/>
                <p14:nvPr/>
              </p14:nvContentPartPr>
              <p14:xfrm>
                <a:off x="7778330" y="247440"/>
                <a:ext cx="6840" cy="13464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67E8DE6D-796A-4B08-B0D1-0689C7AC72D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69690" y="238440"/>
                  <a:ext cx="24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05E9E3DB-47AE-4F30-9B94-533CBDC78B37}"/>
                    </a:ext>
                  </a:extLst>
                </p14:cNvPr>
                <p14:cNvContentPartPr/>
                <p14:nvPr/>
              </p14:nvContentPartPr>
              <p14:xfrm>
                <a:off x="7714970" y="310800"/>
                <a:ext cx="131040" cy="1332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05E9E3DB-47AE-4F30-9B94-533CBDC78B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06330" y="301800"/>
                  <a:ext cx="148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EF72BCAF-2C48-42D3-93E1-414E09D47273}"/>
                    </a:ext>
                  </a:extLst>
                </p14:cNvPr>
                <p14:cNvContentPartPr/>
                <p14:nvPr/>
              </p14:nvContentPartPr>
              <p14:xfrm>
                <a:off x="7887050" y="355440"/>
                <a:ext cx="56520" cy="8280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EF72BCAF-2C48-42D3-93E1-414E09D4727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78050" y="346440"/>
                  <a:ext cx="74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11DFCC15-6D60-44DE-A975-5A4A3A0130C1}"/>
                    </a:ext>
                  </a:extLst>
                </p14:cNvPr>
                <p14:cNvContentPartPr/>
                <p14:nvPr/>
              </p14:nvContentPartPr>
              <p14:xfrm>
                <a:off x="7993970" y="280200"/>
                <a:ext cx="107280" cy="12780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11DFCC15-6D60-44DE-A975-5A4A3A0130C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84970" y="271200"/>
                  <a:ext cx="124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AF35B737-1CE3-40FB-BFA7-3B2F6AFF8A5C}"/>
                    </a:ext>
                  </a:extLst>
                </p14:cNvPr>
                <p14:cNvContentPartPr/>
                <p14:nvPr/>
              </p14:nvContentPartPr>
              <p14:xfrm>
                <a:off x="8172170" y="229440"/>
                <a:ext cx="70920" cy="12240"/>
              </p14:xfrm>
            </p:contentPart>
          </mc:Choice>
          <mc:Fallback xmlns=""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AF35B737-1CE3-40FB-BFA7-3B2F6AFF8A5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63530" y="220800"/>
                  <a:ext cx="88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3400FE8B-9354-4EB2-A218-1460E8950E80}"/>
                    </a:ext>
                  </a:extLst>
                </p14:cNvPr>
                <p14:cNvContentPartPr/>
                <p14:nvPr/>
              </p14:nvContentPartPr>
              <p14:xfrm>
                <a:off x="8199890" y="164640"/>
                <a:ext cx="10440" cy="9108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3400FE8B-9354-4EB2-A218-1460E8950E8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91250" y="156000"/>
                  <a:ext cx="28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24A902A8-44E6-4BFF-9D4D-C9351C4E127D}"/>
                    </a:ext>
                  </a:extLst>
                </p14:cNvPr>
                <p14:cNvContentPartPr/>
                <p14:nvPr/>
              </p14:nvContentPartPr>
              <p14:xfrm>
                <a:off x="8299250" y="155280"/>
                <a:ext cx="58320" cy="28260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24A902A8-44E6-4BFF-9D4D-C9351C4E127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90250" y="146640"/>
                  <a:ext cx="759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CDE77D52-991F-41F9-A7F2-DAB01927709B}"/>
                    </a:ext>
                  </a:extLst>
                </p14:cNvPr>
                <p14:cNvContentPartPr/>
                <p14:nvPr/>
              </p14:nvContentPartPr>
              <p14:xfrm>
                <a:off x="7606970" y="469560"/>
                <a:ext cx="704880" cy="2592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CDE77D52-991F-41F9-A7F2-DAB01927709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98330" y="460560"/>
                  <a:ext cx="722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B9897698-C91E-4C76-9FDB-D8B76C9DE837}"/>
                    </a:ext>
                  </a:extLst>
                </p14:cNvPr>
                <p14:cNvContentPartPr/>
                <p14:nvPr/>
              </p14:nvContentPartPr>
              <p14:xfrm>
                <a:off x="7848890" y="558480"/>
                <a:ext cx="111600" cy="102240"/>
              </p14:xfrm>
            </p:contentPart>
          </mc:Choice>
          <mc:Fallback xmlns=""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B9897698-C91E-4C76-9FDB-D8B76C9DE8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39890" y="549840"/>
                  <a:ext cx="129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7C50D342-BDAE-4DFA-954C-2248DAE3FDFC}"/>
                    </a:ext>
                  </a:extLst>
                </p14:cNvPr>
                <p14:cNvContentPartPr/>
                <p14:nvPr/>
              </p14:nvContentPartPr>
              <p14:xfrm>
                <a:off x="8064170" y="548400"/>
                <a:ext cx="48960" cy="3636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7C50D342-BDAE-4DFA-954C-2248DAE3FDF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55530" y="539400"/>
                  <a:ext cx="666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30A4EB93-F6C7-4ED3-A2B2-D2B1D3EB5E7D}"/>
              </a:ext>
            </a:extLst>
          </p:cNvPr>
          <p:cNvGrpSpPr/>
          <p:nvPr/>
        </p:nvGrpSpPr>
        <p:grpSpPr>
          <a:xfrm>
            <a:off x="6012170" y="807600"/>
            <a:ext cx="592560" cy="107280"/>
            <a:chOff x="6012170" y="807600"/>
            <a:chExt cx="59256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392EB807-ADA4-428F-A091-54F99322845E}"/>
                    </a:ext>
                  </a:extLst>
                </p14:cNvPr>
                <p14:cNvContentPartPr/>
                <p14:nvPr/>
              </p14:nvContentPartPr>
              <p14:xfrm>
                <a:off x="6012170" y="807600"/>
                <a:ext cx="463680" cy="107280"/>
              </p14:xfrm>
            </p:contentPart>
          </mc:Choice>
          <mc:Fallback xmlns=""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392EB807-ADA4-428F-A091-54F99322845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03530" y="798600"/>
                  <a:ext cx="481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633932BC-CE67-4FDC-800B-E3F0CAF8A5AE}"/>
                    </a:ext>
                  </a:extLst>
                </p14:cNvPr>
                <p14:cNvContentPartPr/>
                <p14:nvPr/>
              </p14:nvContentPartPr>
              <p14:xfrm>
                <a:off x="6499970" y="826680"/>
                <a:ext cx="104760" cy="8244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633932BC-CE67-4FDC-800B-E3F0CAF8A5A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90970" y="817680"/>
                  <a:ext cx="12240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FD38BB8F-B016-4463-BF3D-A08126DCA16D}"/>
              </a:ext>
            </a:extLst>
          </p:cNvPr>
          <p:cNvGrpSpPr/>
          <p:nvPr/>
        </p:nvGrpSpPr>
        <p:grpSpPr>
          <a:xfrm>
            <a:off x="6827210" y="730920"/>
            <a:ext cx="285840" cy="175320"/>
            <a:chOff x="6827210" y="730920"/>
            <a:chExt cx="28584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Encre 43">
                  <a:extLst>
                    <a:ext uri="{FF2B5EF4-FFF2-40B4-BE49-F238E27FC236}">
                      <a16:creationId xmlns:a16="http://schemas.microsoft.com/office/drawing/2014/main" id="{4919BF93-88DA-415F-BB1D-5D45719A2048}"/>
                    </a:ext>
                  </a:extLst>
                </p14:cNvPr>
                <p14:cNvContentPartPr/>
                <p14:nvPr/>
              </p14:nvContentPartPr>
              <p14:xfrm>
                <a:off x="6827210" y="757200"/>
                <a:ext cx="151560" cy="149040"/>
              </p14:xfrm>
            </p:contentPart>
          </mc:Choice>
          <mc:Fallback xmlns="">
            <p:pic>
              <p:nvPicPr>
                <p:cNvPr id="44" name="Encre 43">
                  <a:extLst>
                    <a:ext uri="{FF2B5EF4-FFF2-40B4-BE49-F238E27FC236}">
                      <a16:creationId xmlns:a16="http://schemas.microsoft.com/office/drawing/2014/main" id="{4919BF93-88DA-415F-BB1D-5D45719A204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18210" y="748200"/>
                  <a:ext cx="169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8088EECB-C830-4397-BEFE-0517466C0E24}"/>
                    </a:ext>
                  </a:extLst>
                </p14:cNvPr>
                <p14:cNvContentPartPr/>
                <p14:nvPr/>
              </p14:nvContentPartPr>
              <p14:xfrm>
                <a:off x="7048970" y="730920"/>
                <a:ext cx="64080" cy="4572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8088EECB-C830-4397-BEFE-0517466C0E2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40330" y="722280"/>
                  <a:ext cx="817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1A7EA8E5-3B5F-4014-80E4-B1119E6CEACC}"/>
              </a:ext>
            </a:extLst>
          </p:cNvPr>
          <p:cNvGrpSpPr/>
          <p:nvPr/>
        </p:nvGrpSpPr>
        <p:grpSpPr>
          <a:xfrm>
            <a:off x="7321850" y="842880"/>
            <a:ext cx="115200" cy="54000"/>
            <a:chOff x="7321850" y="842880"/>
            <a:chExt cx="115200" cy="5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4CF6E884-159A-4E15-ACC6-43310E93F19C}"/>
                    </a:ext>
                  </a:extLst>
                </p14:cNvPr>
                <p14:cNvContentPartPr/>
                <p14:nvPr/>
              </p14:nvContentPartPr>
              <p14:xfrm>
                <a:off x="7321850" y="842880"/>
                <a:ext cx="79200" cy="936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4CF6E884-159A-4E15-ACC6-43310E93F19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312850" y="833880"/>
                  <a:ext cx="96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2CC08A2B-EE49-45B1-89F6-322C88D0D5B6}"/>
                    </a:ext>
                  </a:extLst>
                </p14:cNvPr>
                <p14:cNvContentPartPr/>
                <p14:nvPr/>
              </p14:nvContentPartPr>
              <p14:xfrm>
                <a:off x="7333370" y="888600"/>
                <a:ext cx="103680" cy="828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2CC08A2B-EE49-45B1-89F6-322C88D0D5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24370" y="879960"/>
                  <a:ext cx="1213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7B9781AF-2F44-4AD9-8B61-DC27C1B73841}"/>
              </a:ext>
            </a:extLst>
          </p:cNvPr>
          <p:cNvGrpSpPr/>
          <p:nvPr/>
        </p:nvGrpSpPr>
        <p:grpSpPr>
          <a:xfrm>
            <a:off x="7689770" y="704640"/>
            <a:ext cx="1064520" cy="199800"/>
            <a:chOff x="7689770" y="704640"/>
            <a:chExt cx="106452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89805B22-7FE6-4725-94FA-71487CE0B0CB}"/>
                    </a:ext>
                  </a:extLst>
                </p14:cNvPr>
                <p14:cNvContentPartPr/>
                <p14:nvPr/>
              </p14:nvContentPartPr>
              <p14:xfrm>
                <a:off x="7689770" y="795360"/>
                <a:ext cx="50400" cy="8064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89805B22-7FE6-4725-94FA-71487CE0B0C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80770" y="786360"/>
                  <a:ext cx="68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Encre 48">
                  <a:extLst>
                    <a:ext uri="{FF2B5EF4-FFF2-40B4-BE49-F238E27FC236}">
                      <a16:creationId xmlns:a16="http://schemas.microsoft.com/office/drawing/2014/main" id="{062B5847-59AD-4287-8CE7-404627F13E1D}"/>
                    </a:ext>
                  </a:extLst>
                </p14:cNvPr>
                <p14:cNvContentPartPr/>
                <p14:nvPr/>
              </p14:nvContentPartPr>
              <p14:xfrm>
                <a:off x="7881650" y="850440"/>
                <a:ext cx="224280" cy="54000"/>
              </p14:xfrm>
            </p:contentPart>
          </mc:Choice>
          <mc:Fallback xmlns="">
            <p:pic>
              <p:nvPicPr>
                <p:cNvPr id="49" name="Encre 48">
                  <a:extLst>
                    <a:ext uri="{FF2B5EF4-FFF2-40B4-BE49-F238E27FC236}">
                      <a16:creationId xmlns:a16="http://schemas.microsoft.com/office/drawing/2014/main" id="{062B5847-59AD-4287-8CE7-404627F13E1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72650" y="841800"/>
                  <a:ext cx="241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Encre 49">
                  <a:extLst>
                    <a:ext uri="{FF2B5EF4-FFF2-40B4-BE49-F238E27FC236}">
                      <a16:creationId xmlns:a16="http://schemas.microsoft.com/office/drawing/2014/main" id="{BB505762-5756-40DA-89F3-C1F2E856B7A3}"/>
                    </a:ext>
                  </a:extLst>
                </p14:cNvPr>
                <p14:cNvContentPartPr/>
                <p14:nvPr/>
              </p14:nvContentPartPr>
              <p14:xfrm>
                <a:off x="8077490" y="714360"/>
                <a:ext cx="241920" cy="151920"/>
              </p14:xfrm>
            </p:contentPart>
          </mc:Choice>
          <mc:Fallback xmlns="">
            <p:pic>
              <p:nvPicPr>
                <p:cNvPr id="50" name="Encre 49">
                  <a:extLst>
                    <a:ext uri="{FF2B5EF4-FFF2-40B4-BE49-F238E27FC236}">
                      <a16:creationId xmlns:a16="http://schemas.microsoft.com/office/drawing/2014/main" id="{BB505762-5756-40DA-89F3-C1F2E856B7A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68850" y="705360"/>
                  <a:ext cx="259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Encre 50">
                  <a:extLst>
                    <a:ext uri="{FF2B5EF4-FFF2-40B4-BE49-F238E27FC236}">
                      <a16:creationId xmlns:a16="http://schemas.microsoft.com/office/drawing/2014/main" id="{B2E4B9ED-5750-4181-8B32-9788B396C4F6}"/>
                    </a:ext>
                  </a:extLst>
                </p14:cNvPr>
                <p14:cNvContentPartPr/>
                <p14:nvPr/>
              </p14:nvContentPartPr>
              <p14:xfrm>
                <a:off x="8397170" y="704640"/>
                <a:ext cx="41760" cy="182160"/>
              </p14:xfrm>
            </p:contentPart>
          </mc:Choice>
          <mc:Fallback xmlns="">
            <p:pic>
              <p:nvPicPr>
                <p:cNvPr id="51" name="Encre 50">
                  <a:extLst>
                    <a:ext uri="{FF2B5EF4-FFF2-40B4-BE49-F238E27FC236}">
                      <a16:creationId xmlns:a16="http://schemas.microsoft.com/office/drawing/2014/main" id="{B2E4B9ED-5750-4181-8B32-9788B396C4F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88530" y="695640"/>
                  <a:ext cx="59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7DD6E3F8-71B7-422C-B2E5-141AC81BAA99}"/>
                    </a:ext>
                  </a:extLst>
                </p14:cNvPr>
                <p14:cNvContentPartPr/>
                <p14:nvPr/>
              </p14:nvContentPartPr>
              <p14:xfrm>
                <a:off x="8549810" y="729840"/>
                <a:ext cx="204480" cy="16056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7DD6E3F8-71B7-422C-B2E5-141AC81BAA9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40810" y="721200"/>
                  <a:ext cx="22212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3065E945-6CC5-4A1A-8A80-52EC4D5D570B}"/>
              </a:ext>
            </a:extLst>
          </p:cNvPr>
          <p:cNvGrpSpPr/>
          <p:nvPr/>
        </p:nvGrpSpPr>
        <p:grpSpPr>
          <a:xfrm>
            <a:off x="5451290" y="1123680"/>
            <a:ext cx="696600" cy="299520"/>
            <a:chOff x="5451290" y="1123680"/>
            <a:chExt cx="69660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C50AF77B-2158-42F5-A68F-14F305293D33}"/>
                    </a:ext>
                  </a:extLst>
                </p14:cNvPr>
                <p14:cNvContentPartPr/>
                <p14:nvPr/>
              </p14:nvContentPartPr>
              <p14:xfrm>
                <a:off x="5451290" y="1185960"/>
                <a:ext cx="133560" cy="23148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C50AF77B-2158-42F5-A68F-14F305293D3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42290" y="1177320"/>
                  <a:ext cx="1512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B99F1764-3EB8-4A60-B5B5-F2E0F8D8A9D0}"/>
                    </a:ext>
                  </a:extLst>
                </p14:cNvPr>
                <p14:cNvContentPartPr/>
                <p14:nvPr/>
              </p14:nvContentPartPr>
              <p14:xfrm>
                <a:off x="5701490" y="1123680"/>
                <a:ext cx="23760" cy="16416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B99F1764-3EB8-4A60-B5B5-F2E0F8D8A9D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692850" y="1114680"/>
                  <a:ext cx="41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1CADFEEF-B695-46D7-8125-AB0F882E0583}"/>
                    </a:ext>
                  </a:extLst>
                </p14:cNvPr>
                <p14:cNvContentPartPr/>
                <p14:nvPr/>
              </p14:nvContentPartPr>
              <p14:xfrm>
                <a:off x="5740370" y="1332480"/>
                <a:ext cx="351720" cy="9072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1CADFEEF-B695-46D7-8125-AB0F882E05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31370" y="1323480"/>
                  <a:ext cx="369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AAF13407-3252-4ACD-9359-A5BFD3A78740}"/>
                    </a:ext>
                  </a:extLst>
                </p14:cNvPr>
                <p14:cNvContentPartPr/>
                <p14:nvPr/>
              </p14:nvContentPartPr>
              <p14:xfrm>
                <a:off x="5987330" y="1219080"/>
                <a:ext cx="160560" cy="3852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AAF13407-3252-4ACD-9359-A5BFD3A7874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78330" y="1210080"/>
                  <a:ext cx="17820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2" name="Encre 61">
                <a:extLst>
                  <a:ext uri="{FF2B5EF4-FFF2-40B4-BE49-F238E27FC236}">
                    <a16:creationId xmlns:a16="http://schemas.microsoft.com/office/drawing/2014/main" id="{46F0947B-BE43-4523-BC60-28F273009075}"/>
                  </a:ext>
                </a:extLst>
              </p14:cNvPr>
              <p14:cNvContentPartPr/>
              <p14:nvPr/>
            </p14:nvContentPartPr>
            <p14:xfrm>
              <a:off x="6345170" y="1363440"/>
              <a:ext cx="88920" cy="184680"/>
            </p14:xfrm>
          </p:contentPart>
        </mc:Choice>
        <mc:Fallback xmlns="">
          <p:pic>
            <p:nvPicPr>
              <p:cNvPr id="62" name="Encre 61">
                <a:extLst>
                  <a:ext uri="{FF2B5EF4-FFF2-40B4-BE49-F238E27FC236}">
                    <a16:creationId xmlns:a16="http://schemas.microsoft.com/office/drawing/2014/main" id="{46F0947B-BE43-4523-BC60-28F27300907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36530" y="1354800"/>
                <a:ext cx="10656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e 82">
            <a:extLst>
              <a:ext uri="{FF2B5EF4-FFF2-40B4-BE49-F238E27FC236}">
                <a16:creationId xmlns:a16="http://schemas.microsoft.com/office/drawing/2014/main" id="{4A05A7DE-9C08-4FD8-8779-8F5438EC8BBB}"/>
              </a:ext>
            </a:extLst>
          </p:cNvPr>
          <p:cNvGrpSpPr/>
          <p:nvPr/>
        </p:nvGrpSpPr>
        <p:grpSpPr>
          <a:xfrm>
            <a:off x="6616250" y="1074720"/>
            <a:ext cx="2576160" cy="385200"/>
            <a:chOff x="6616250" y="1074720"/>
            <a:chExt cx="257616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3" name="Encre 62">
                  <a:extLst>
                    <a:ext uri="{FF2B5EF4-FFF2-40B4-BE49-F238E27FC236}">
                      <a16:creationId xmlns:a16="http://schemas.microsoft.com/office/drawing/2014/main" id="{FFB8EB0C-3D36-471B-ABDF-B6A64B64CD29}"/>
                    </a:ext>
                  </a:extLst>
                </p14:cNvPr>
                <p14:cNvContentPartPr/>
                <p14:nvPr/>
              </p14:nvContentPartPr>
              <p14:xfrm>
                <a:off x="6616250" y="1254720"/>
                <a:ext cx="11880" cy="147240"/>
              </p14:xfrm>
            </p:contentPart>
          </mc:Choice>
          <mc:Fallback xmlns="">
            <p:pic>
              <p:nvPicPr>
                <p:cNvPr id="63" name="Encre 62">
                  <a:extLst>
                    <a:ext uri="{FF2B5EF4-FFF2-40B4-BE49-F238E27FC236}">
                      <a16:creationId xmlns:a16="http://schemas.microsoft.com/office/drawing/2014/main" id="{FFB8EB0C-3D36-471B-ABDF-B6A64B64CD2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07250" y="1245720"/>
                  <a:ext cx="29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E8BCF913-59EC-4757-B7E2-668BEB5EF6B2}"/>
                    </a:ext>
                  </a:extLst>
                </p14:cNvPr>
                <p14:cNvContentPartPr/>
                <p14:nvPr/>
              </p14:nvContentPartPr>
              <p14:xfrm>
                <a:off x="6701210" y="1218360"/>
                <a:ext cx="18360" cy="17676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E8BCF913-59EC-4757-B7E2-668BEB5EF6B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692210" y="1209720"/>
                  <a:ext cx="36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007A6DDB-7BFA-49A8-A556-1C0184D66F6E}"/>
                    </a:ext>
                  </a:extLst>
                </p14:cNvPr>
                <p14:cNvContentPartPr/>
                <p14:nvPr/>
              </p14:nvContentPartPr>
              <p14:xfrm>
                <a:off x="6642890" y="1311600"/>
                <a:ext cx="118440" cy="9360"/>
              </p14:xfrm>
            </p:contentPart>
          </mc:Choice>
          <mc:Fallback xmlns=""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007A6DDB-7BFA-49A8-A556-1C0184D66F6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633890" y="1302600"/>
                  <a:ext cx="136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2DE7E347-88CC-4519-9F0F-E560C3E3651B}"/>
                    </a:ext>
                  </a:extLst>
                </p14:cNvPr>
                <p14:cNvContentPartPr/>
                <p14:nvPr/>
              </p14:nvContentPartPr>
              <p14:xfrm>
                <a:off x="6868970" y="1301520"/>
                <a:ext cx="117720" cy="8820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2DE7E347-88CC-4519-9F0F-E560C3E3651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60330" y="1292520"/>
                  <a:ext cx="135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50D01968-D3BB-4293-9BC6-65818B413ABC}"/>
                    </a:ext>
                  </a:extLst>
                </p14:cNvPr>
                <p14:cNvContentPartPr/>
                <p14:nvPr/>
              </p14:nvContentPartPr>
              <p14:xfrm>
                <a:off x="7122050" y="1339680"/>
                <a:ext cx="144720" cy="3276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50D01968-D3BB-4293-9BC6-65818B413AB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13410" y="1331040"/>
                  <a:ext cx="162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Encre 67">
                  <a:extLst>
                    <a:ext uri="{FF2B5EF4-FFF2-40B4-BE49-F238E27FC236}">
                      <a16:creationId xmlns:a16="http://schemas.microsoft.com/office/drawing/2014/main" id="{C354A6CA-532D-451F-8E90-209E61F4002F}"/>
                    </a:ext>
                  </a:extLst>
                </p14:cNvPr>
                <p14:cNvContentPartPr/>
                <p14:nvPr/>
              </p14:nvContentPartPr>
              <p14:xfrm>
                <a:off x="7307810" y="1206120"/>
                <a:ext cx="85320" cy="171000"/>
              </p14:xfrm>
            </p:contentPart>
          </mc:Choice>
          <mc:Fallback xmlns="">
            <p:pic>
              <p:nvPicPr>
                <p:cNvPr id="68" name="Encre 67">
                  <a:extLst>
                    <a:ext uri="{FF2B5EF4-FFF2-40B4-BE49-F238E27FC236}">
                      <a16:creationId xmlns:a16="http://schemas.microsoft.com/office/drawing/2014/main" id="{C354A6CA-532D-451F-8E90-209E61F4002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99170" y="1197120"/>
                  <a:ext cx="102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2B9CBB40-67E0-4C16-AABE-56E1156F490F}"/>
                    </a:ext>
                  </a:extLst>
                </p14:cNvPr>
                <p14:cNvContentPartPr/>
                <p14:nvPr/>
              </p14:nvContentPartPr>
              <p14:xfrm>
                <a:off x="7377290" y="1269480"/>
                <a:ext cx="458640" cy="178200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2B9CBB40-67E0-4C16-AABE-56E1156F490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68650" y="1260840"/>
                  <a:ext cx="476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F6B47C1B-AC5C-4D54-81F8-48BD9AFFA881}"/>
                    </a:ext>
                  </a:extLst>
                </p14:cNvPr>
                <p14:cNvContentPartPr/>
                <p14:nvPr/>
              </p14:nvContentPartPr>
              <p14:xfrm>
                <a:off x="8144090" y="1441200"/>
                <a:ext cx="2880" cy="6840"/>
              </p14:xfrm>
            </p:contentPart>
          </mc:Choice>
          <mc:Fallback xmlns=""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F6B47C1B-AC5C-4D54-81F8-48BD9AFFA88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135450" y="1432200"/>
                  <a:ext cx="20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A9297AFD-4285-41FA-9AF1-BF69C2740231}"/>
                    </a:ext>
                  </a:extLst>
                </p14:cNvPr>
                <p14:cNvContentPartPr/>
                <p14:nvPr/>
              </p14:nvContentPartPr>
              <p14:xfrm>
                <a:off x="7901450" y="1158960"/>
                <a:ext cx="71280" cy="23256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A9297AFD-4285-41FA-9AF1-BF69C274023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92450" y="1149960"/>
                  <a:ext cx="889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3" name="Encre 72">
                  <a:extLst>
                    <a:ext uri="{FF2B5EF4-FFF2-40B4-BE49-F238E27FC236}">
                      <a16:creationId xmlns:a16="http://schemas.microsoft.com/office/drawing/2014/main" id="{AC4BD1DA-4171-47F7-9DCF-0432054B87AE}"/>
                    </a:ext>
                  </a:extLst>
                </p14:cNvPr>
                <p14:cNvContentPartPr/>
                <p14:nvPr/>
              </p14:nvContentPartPr>
              <p14:xfrm>
                <a:off x="8038970" y="1299000"/>
                <a:ext cx="98280" cy="75600"/>
              </p14:xfrm>
            </p:contentPart>
          </mc:Choice>
          <mc:Fallback xmlns="">
            <p:pic>
              <p:nvPicPr>
                <p:cNvPr id="73" name="Encre 72">
                  <a:extLst>
                    <a:ext uri="{FF2B5EF4-FFF2-40B4-BE49-F238E27FC236}">
                      <a16:creationId xmlns:a16="http://schemas.microsoft.com/office/drawing/2014/main" id="{AC4BD1DA-4171-47F7-9DCF-0432054B87A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29970" y="1290360"/>
                  <a:ext cx="115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D9602D14-5B37-4DF2-8ED2-F99B1B73455B}"/>
                    </a:ext>
                  </a:extLst>
                </p14:cNvPr>
                <p14:cNvContentPartPr/>
                <p14:nvPr/>
              </p14:nvContentPartPr>
              <p14:xfrm>
                <a:off x="8202050" y="1364880"/>
                <a:ext cx="18000" cy="95040"/>
              </p14:xfrm>
            </p:contentPart>
          </mc:Choice>
          <mc:Fallback xmlns=""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D9602D14-5B37-4DF2-8ED2-F99B1B73455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193410" y="1356240"/>
                  <a:ext cx="35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359D7CFE-D394-4133-A794-A3A7815D1AB8}"/>
                    </a:ext>
                  </a:extLst>
                </p14:cNvPr>
                <p14:cNvContentPartPr/>
                <p14:nvPr/>
              </p14:nvContentPartPr>
              <p14:xfrm>
                <a:off x="8261090" y="1275240"/>
                <a:ext cx="124560" cy="11556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359D7CFE-D394-4133-A794-A3A7815D1AB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252090" y="1266600"/>
                  <a:ext cx="142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2BE68297-47A6-4C60-AF20-9764B4BB54A9}"/>
                    </a:ext>
                  </a:extLst>
                </p14:cNvPr>
                <p14:cNvContentPartPr/>
                <p14:nvPr/>
              </p14:nvContentPartPr>
              <p14:xfrm>
                <a:off x="8455490" y="1326720"/>
                <a:ext cx="96120" cy="6804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2BE68297-47A6-4C60-AF20-9764B4BB54A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46490" y="1317720"/>
                  <a:ext cx="113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795A9461-BD0B-447F-8E4D-1A9BB073E155}"/>
                    </a:ext>
                  </a:extLst>
                </p14:cNvPr>
                <p14:cNvContentPartPr/>
                <p14:nvPr/>
              </p14:nvContentPartPr>
              <p14:xfrm>
                <a:off x="8470610" y="1325280"/>
                <a:ext cx="82440" cy="3780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795A9461-BD0B-447F-8E4D-1A9BB073E15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61610" y="1316640"/>
                  <a:ext cx="100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820BC255-7370-48B6-B393-6BE3284519C9}"/>
                    </a:ext>
                  </a:extLst>
                </p14:cNvPr>
                <p14:cNvContentPartPr/>
                <p14:nvPr/>
              </p14:nvContentPartPr>
              <p14:xfrm>
                <a:off x="8654570" y="1251840"/>
                <a:ext cx="104400" cy="9288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820BC255-7370-48B6-B393-6BE3284519C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45930" y="1243200"/>
                  <a:ext cx="122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6263A6E8-0176-4457-8C99-E0D40FEA5B6F}"/>
                    </a:ext>
                  </a:extLst>
                </p14:cNvPr>
                <p14:cNvContentPartPr/>
                <p14:nvPr/>
              </p14:nvContentPartPr>
              <p14:xfrm>
                <a:off x="8809730" y="1251840"/>
                <a:ext cx="124200" cy="10044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6263A6E8-0176-4457-8C99-E0D40FEA5B6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801090" y="1242840"/>
                  <a:ext cx="141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86283916-50AC-49F8-B7CC-D2258796DCFF}"/>
                    </a:ext>
                  </a:extLst>
                </p14:cNvPr>
                <p14:cNvContentPartPr/>
                <p14:nvPr/>
              </p14:nvContentPartPr>
              <p14:xfrm>
                <a:off x="8932850" y="1180560"/>
                <a:ext cx="70920" cy="1332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86283916-50AC-49F8-B7CC-D2258796DC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923850" y="1171920"/>
                  <a:ext cx="88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0AF86880-8B2C-4813-BB85-9F49E75DA236}"/>
                    </a:ext>
                  </a:extLst>
                </p14:cNvPr>
                <p14:cNvContentPartPr/>
                <p14:nvPr/>
              </p14:nvContentPartPr>
              <p14:xfrm>
                <a:off x="9023210" y="1079040"/>
                <a:ext cx="56160" cy="9144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0AF86880-8B2C-4813-BB85-9F49E75DA23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14210" y="1070040"/>
                  <a:ext cx="73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C458071D-E130-4B37-96D9-048D6648F9E5}"/>
                    </a:ext>
                  </a:extLst>
                </p14:cNvPr>
                <p14:cNvContentPartPr/>
                <p14:nvPr/>
              </p14:nvContentPartPr>
              <p14:xfrm>
                <a:off x="9092690" y="1074720"/>
                <a:ext cx="99720" cy="34920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C458071D-E130-4B37-96D9-048D6648F9E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083690" y="1065720"/>
                  <a:ext cx="117360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1BE45442-B731-4B8A-AA6E-0CFEA7C366FB}"/>
              </a:ext>
            </a:extLst>
          </p:cNvPr>
          <p:cNvGrpSpPr/>
          <p:nvPr/>
        </p:nvGrpSpPr>
        <p:grpSpPr>
          <a:xfrm>
            <a:off x="5748650" y="1701480"/>
            <a:ext cx="600840" cy="270360"/>
            <a:chOff x="5748650" y="1701480"/>
            <a:chExt cx="60084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Encre 83">
                  <a:extLst>
                    <a:ext uri="{FF2B5EF4-FFF2-40B4-BE49-F238E27FC236}">
                      <a16:creationId xmlns:a16="http://schemas.microsoft.com/office/drawing/2014/main" id="{CA8786A9-1221-4847-8EB4-4113D9CDD36B}"/>
                    </a:ext>
                  </a:extLst>
                </p14:cNvPr>
                <p14:cNvContentPartPr/>
                <p14:nvPr/>
              </p14:nvContentPartPr>
              <p14:xfrm>
                <a:off x="5748650" y="1790760"/>
                <a:ext cx="87840" cy="181080"/>
              </p14:xfrm>
            </p:contentPart>
          </mc:Choice>
          <mc:Fallback xmlns="">
            <p:pic>
              <p:nvPicPr>
                <p:cNvPr id="84" name="Encre 83">
                  <a:extLst>
                    <a:ext uri="{FF2B5EF4-FFF2-40B4-BE49-F238E27FC236}">
                      <a16:creationId xmlns:a16="http://schemas.microsoft.com/office/drawing/2014/main" id="{CA8786A9-1221-4847-8EB4-4113D9CDD36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739650" y="1782120"/>
                  <a:ext cx="105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Encre 84">
                  <a:extLst>
                    <a:ext uri="{FF2B5EF4-FFF2-40B4-BE49-F238E27FC236}">
                      <a16:creationId xmlns:a16="http://schemas.microsoft.com/office/drawing/2014/main" id="{146344A7-5B62-48A7-94FF-AA105AD14874}"/>
                    </a:ext>
                  </a:extLst>
                </p14:cNvPr>
                <p14:cNvContentPartPr/>
                <p14:nvPr/>
              </p14:nvContentPartPr>
              <p14:xfrm>
                <a:off x="5974010" y="1727040"/>
                <a:ext cx="13680" cy="164160"/>
              </p14:xfrm>
            </p:contentPart>
          </mc:Choice>
          <mc:Fallback xmlns="">
            <p:pic>
              <p:nvPicPr>
                <p:cNvPr id="85" name="Encre 84">
                  <a:extLst>
                    <a:ext uri="{FF2B5EF4-FFF2-40B4-BE49-F238E27FC236}">
                      <a16:creationId xmlns:a16="http://schemas.microsoft.com/office/drawing/2014/main" id="{146344A7-5B62-48A7-94FF-AA105AD1487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65370" y="1718040"/>
                  <a:ext cx="313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Encre 85">
                  <a:extLst>
                    <a:ext uri="{FF2B5EF4-FFF2-40B4-BE49-F238E27FC236}">
                      <a16:creationId xmlns:a16="http://schemas.microsoft.com/office/drawing/2014/main" id="{E092B0BA-266F-402A-8351-11F9FD41AAD1}"/>
                    </a:ext>
                  </a:extLst>
                </p14:cNvPr>
                <p14:cNvContentPartPr/>
                <p14:nvPr/>
              </p14:nvContentPartPr>
              <p14:xfrm>
                <a:off x="6038810" y="1701480"/>
                <a:ext cx="10800" cy="171000"/>
              </p14:xfrm>
            </p:contentPart>
          </mc:Choice>
          <mc:Fallback xmlns="">
            <p:pic>
              <p:nvPicPr>
                <p:cNvPr id="86" name="Encre 85">
                  <a:extLst>
                    <a:ext uri="{FF2B5EF4-FFF2-40B4-BE49-F238E27FC236}">
                      <a16:creationId xmlns:a16="http://schemas.microsoft.com/office/drawing/2014/main" id="{E092B0BA-266F-402A-8351-11F9FD41AAD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29810" y="1692840"/>
                  <a:ext cx="28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Encre 86">
                  <a:extLst>
                    <a:ext uri="{FF2B5EF4-FFF2-40B4-BE49-F238E27FC236}">
                      <a16:creationId xmlns:a16="http://schemas.microsoft.com/office/drawing/2014/main" id="{79DD374A-D0E1-4101-BF62-317367CE6D18}"/>
                    </a:ext>
                  </a:extLst>
                </p14:cNvPr>
                <p14:cNvContentPartPr/>
                <p14:nvPr/>
              </p14:nvContentPartPr>
              <p14:xfrm>
                <a:off x="5969690" y="1802640"/>
                <a:ext cx="123840" cy="20160"/>
              </p14:xfrm>
            </p:contentPart>
          </mc:Choice>
          <mc:Fallback xmlns="">
            <p:pic>
              <p:nvPicPr>
                <p:cNvPr id="87" name="Encre 86">
                  <a:extLst>
                    <a:ext uri="{FF2B5EF4-FFF2-40B4-BE49-F238E27FC236}">
                      <a16:creationId xmlns:a16="http://schemas.microsoft.com/office/drawing/2014/main" id="{79DD374A-D0E1-4101-BF62-317367CE6D1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61050" y="1794000"/>
                  <a:ext cx="141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54224D95-AE0F-41A4-BDCA-0F935C38D04E}"/>
                    </a:ext>
                  </a:extLst>
                </p14:cNvPr>
                <p14:cNvContentPartPr/>
                <p14:nvPr/>
              </p14:nvContentPartPr>
              <p14:xfrm>
                <a:off x="6231050" y="1809480"/>
                <a:ext cx="118440" cy="9504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54224D95-AE0F-41A4-BDCA-0F935C38D04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22050" y="1800480"/>
                  <a:ext cx="1360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F49D198A-D6EC-48F6-9FBD-D2C4C869DE15}"/>
              </a:ext>
            </a:extLst>
          </p:cNvPr>
          <p:cNvGrpSpPr/>
          <p:nvPr/>
        </p:nvGrpSpPr>
        <p:grpSpPr>
          <a:xfrm>
            <a:off x="6584570" y="1693560"/>
            <a:ext cx="486720" cy="326520"/>
            <a:chOff x="6584570" y="1693560"/>
            <a:chExt cx="48672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3E2F07FF-8872-4ED4-BC2D-A5950CAD6FC0}"/>
                    </a:ext>
                  </a:extLst>
                </p14:cNvPr>
                <p14:cNvContentPartPr/>
                <p14:nvPr/>
              </p14:nvContentPartPr>
              <p14:xfrm>
                <a:off x="6584570" y="1720200"/>
                <a:ext cx="108720" cy="162720"/>
              </p14:xfrm>
            </p:contentPart>
          </mc:Choice>
          <mc:Fallback xmlns=""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3E2F07FF-8872-4ED4-BC2D-A5950CAD6FC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75930" y="1711560"/>
                  <a:ext cx="126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Encre 90">
                  <a:extLst>
                    <a:ext uri="{FF2B5EF4-FFF2-40B4-BE49-F238E27FC236}">
                      <a16:creationId xmlns:a16="http://schemas.microsoft.com/office/drawing/2014/main" id="{3C7218BE-2F61-46D5-B69F-20A71E66D8DA}"/>
                    </a:ext>
                  </a:extLst>
                </p14:cNvPr>
                <p14:cNvContentPartPr/>
                <p14:nvPr/>
              </p14:nvContentPartPr>
              <p14:xfrm>
                <a:off x="6784010" y="1911000"/>
                <a:ext cx="42480" cy="109080"/>
              </p14:xfrm>
            </p:contentPart>
          </mc:Choice>
          <mc:Fallback xmlns="">
            <p:pic>
              <p:nvPicPr>
                <p:cNvPr id="91" name="Encre 90">
                  <a:extLst>
                    <a:ext uri="{FF2B5EF4-FFF2-40B4-BE49-F238E27FC236}">
                      <a16:creationId xmlns:a16="http://schemas.microsoft.com/office/drawing/2014/main" id="{3C7218BE-2F61-46D5-B69F-20A71E66D8D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75010" y="1902000"/>
                  <a:ext cx="60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Encre 91">
                  <a:extLst>
                    <a:ext uri="{FF2B5EF4-FFF2-40B4-BE49-F238E27FC236}">
                      <a16:creationId xmlns:a16="http://schemas.microsoft.com/office/drawing/2014/main" id="{B547C99A-0707-43E6-909D-8D53A3EF848B}"/>
                    </a:ext>
                  </a:extLst>
                </p14:cNvPr>
                <p14:cNvContentPartPr/>
                <p14:nvPr/>
              </p14:nvContentPartPr>
              <p14:xfrm>
                <a:off x="6924050" y="1693560"/>
                <a:ext cx="147240" cy="224640"/>
              </p14:xfrm>
            </p:contentPart>
          </mc:Choice>
          <mc:Fallback xmlns="">
            <p:pic>
              <p:nvPicPr>
                <p:cNvPr id="92" name="Encre 91">
                  <a:extLst>
                    <a:ext uri="{FF2B5EF4-FFF2-40B4-BE49-F238E27FC236}">
                      <a16:creationId xmlns:a16="http://schemas.microsoft.com/office/drawing/2014/main" id="{B547C99A-0707-43E6-909D-8D53A3EF848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915050" y="1684920"/>
                  <a:ext cx="16488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6D3BE7DE-CBA4-492F-89F1-C2A2C0498E18}"/>
              </a:ext>
            </a:extLst>
          </p:cNvPr>
          <p:cNvGrpSpPr/>
          <p:nvPr/>
        </p:nvGrpSpPr>
        <p:grpSpPr>
          <a:xfrm>
            <a:off x="885410" y="2345880"/>
            <a:ext cx="337320" cy="428400"/>
            <a:chOff x="885410" y="2345880"/>
            <a:chExt cx="337320" cy="4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4" name="Encre 93">
                  <a:extLst>
                    <a:ext uri="{FF2B5EF4-FFF2-40B4-BE49-F238E27FC236}">
                      <a16:creationId xmlns:a16="http://schemas.microsoft.com/office/drawing/2014/main" id="{C002311E-BF27-40CD-8E54-EEFA2BE9CB20}"/>
                    </a:ext>
                  </a:extLst>
                </p14:cNvPr>
                <p14:cNvContentPartPr/>
                <p14:nvPr/>
              </p14:nvContentPartPr>
              <p14:xfrm>
                <a:off x="885410" y="2399160"/>
                <a:ext cx="219240" cy="217080"/>
              </p14:xfrm>
            </p:contentPart>
          </mc:Choice>
          <mc:Fallback xmlns="">
            <p:pic>
              <p:nvPicPr>
                <p:cNvPr id="94" name="Encre 93">
                  <a:extLst>
                    <a:ext uri="{FF2B5EF4-FFF2-40B4-BE49-F238E27FC236}">
                      <a16:creationId xmlns:a16="http://schemas.microsoft.com/office/drawing/2014/main" id="{C002311E-BF27-40CD-8E54-EEFA2BE9CB2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76410" y="2390520"/>
                  <a:ext cx="236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5" name="Encre 94">
                  <a:extLst>
                    <a:ext uri="{FF2B5EF4-FFF2-40B4-BE49-F238E27FC236}">
                      <a16:creationId xmlns:a16="http://schemas.microsoft.com/office/drawing/2014/main" id="{9292B4E9-D3EA-4F94-A9D7-9C073D7F5AE2}"/>
                    </a:ext>
                  </a:extLst>
                </p14:cNvPr>
                <p14:cNvContentPartPr/>
                <p14:nvPr/>
              </p14:nvContentPartPr>
              <p14:xfrm>
                <a:off x="1161890" y="2345880"/>
                <a:ext cx="60840" cy="428400"/>
              </p14:xfrm>
            </p:contentPart>
          </mc:Choice>
          <mc:Fallback xmlns="">
            <p:pic>
              <p:nvPicPr>
                <p:cNvPr id="95" name="Encre 94">
                  <a:extLst>
                    <a:ext uri="{FF2B5EF4-FFF2-40B4-BE49-F238E27FC236}">
                      <a16:creationId xmlns:a16="http://schemas.microsoft.com/office/drawing/2014/main" id="{9292B4E9-D3EA-4F94-A9D7-9C073D7F5AE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52890" y="2336880"/>
                  <a:ext cx="78480" cy="44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CD97E894-2D65-4BEA-8CC1-51698D6FD7AB}"/>
              </a:ext>
            </a:extLst>
          </p:cNvPr>
          <p:cNvGrpSpPr/>
          <p:nvPr/>
        </p:nvGrpSpPr>
        <p:grpSpPr>
          <a:xfrm>
            <a:off x="1752290" y="2382960"/>
            <a:ext cx="704520" cy="339480"/>
            <a:chOff x="1752290" y="2382960"/>
            <a:chExt cx="70452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7" name="Encre 96">
                  <a:extLst>
                    <a:ext uri="{FF2B5EF4-FFF2-40B4-BE49-F238E27FC236}">
                      <a16:creationId xmlns:a16="http://schemas.microsoft.com/office/drawing/2014/main" id="{A812CABA-A7FC-4A7C-A5E3-4AE5934E0813}"/>
                    </a:ext>
                  </a:extLst>
                </p14:cNvPr>
                <p14:cNvContentPartPr/>
                <p14:nvPr/>
              </p14:nvContentPartPr>
              <p14:xfrm>
                <a:off x="1752290" y="2501040"/>
                <a:ext cx="125280" cy="92160"/>
              </p14:xfrm>
            </p:contentPart>
          </mc:Choice>
          <mc:Fallback xmlns="">
            <p:pic>
              <p:nvPicPr>
                <p:cNvPr id="97" name="Encre 96">
                  <a:extLst>
                    <a:ext uri="{FF2B5EF4-FFF2-40B4-BE49-F238E27FC236}">
                      <a16:creationId xmlns:a16="http://schemas.microsoft.com/office/drawing/2014/main" id="{A812CABA-A7FC-4A7C-A5E3-4AE5934E081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743650" y="2492400"/>
                  <a:ext cx="142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8" name="Encre 97">
                  <a:extLst>
                    <a:ext uri="{FF2B5EF4-FFF2-40B4-BE49-F238E27FC236}">
                      <a16:creationId xmlns:a16="http://schemas.microsoft.com/office/drawing/2014/main" id="{E4864D5D-B8EC-41D0-8CC1-74A84C9CEC61}"/>
                    </a:ext>
                  </a:extLst>
                </p14:cNvPr>
                <p14:cNvContentPartPr/>
                <p14:nvPr/>
              </p14:nvContentPartPr>
              <p14:xfrm>
                <a:off x="1903850" y="2499240"/>
                <a:ext cx="552960" cy="223200"/>
              </p14:xfrm>
            </p:contentPart>
          </mc:Choice>
          <mc:Fallback xmlns="">
            <p:pic>
              <p:nvPicPr>
                <p:cNvPr id="98" name="Encre 97">
                  <a:extLst>
                    <a:ext uri="{FF2B5EF4-FFF2-40B4-BE49-F238E27FC236}">
                      <a16:creationId xmlns:a16="http://schemas.microsoft.com/office/drawing/2014/main" id="{E4864D5D-B8EC-41D0-8CC1-74A84C9CEC6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894850" y="2490600"/>
                  <a:ext cx="5706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9" name="Encre 98">
                  <a:extLst>
                    <a:ext uri="{FF2B5EF4-FFF2-40B4-BE49-F238E27FC236}">
                      <a16:creationId xmlns:a16="http://schemas.microsoft.com/office/drawing/2014/main" id="{E1A490BD-F8AC-4960-BADD-37AB4F38A65B}"/>
                    </a:ext>
                  </a:extLst>
                </p14:cNvPr>
                <p14:cNvContentPartPr/>
                <p14:nvPr/>
              </p14:nvContentPartPr>
              <p14:xfrm>
                <a:off x="2295170" y="2382960"/>
                <a:ext cx="156960" cy="23760"/>
              </p14:xfrm>
            </p:contentPart>
          </mc:Choice>
          <mc:Fallback xmlns="">
            <p:pic>
              <p:nvPicPr>
                <p:cNvPr id="99" name="Encre 98">
                  <a:extLst>
                    <a:ext uri="{FF2B5EF4-FFF2-40B4-BE49-F238E27FC236}">
                      <a16:creationId xmlns:a16="http://schemas.microsoft.com/office/drawing/2014/main" id="{E1A490BD-F8AC-4960-BADD-37AB4F38A65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286530" y="2374320"/>
                  <a:ext cx="1746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ACD7189D-F709-48EA-A7A9-9A09F90921E4}"/>
              </a:ext>
            </a:extLst>
          </p:cNvPr>
          <p:cNvGrpSpPr/>
          <p:nvPr/>
        </p:nvGrpSpPr>
        <p:grpSpPr>
          <a:xfrm>
            <a:off x="2755250" y="2317440"/>
            <a:ext cx="1260360" cy="301320"/>
            <a:chOff x="2755250" y="2317440"/>
            <a:chExt cx="126036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1" name="Encre 100">
                  <a:extLst>
                    <a:ext uri="{FF2B5EF4-FFF2-40B4-BE49-F238E27FC236}">
                      <a16:creationId xmlns:a16="http://schemas.microsoft.com/office/drawing/2014/main" id="{7268746E-9910-4404-9253-6D5BD53016E1}"/>
                    </a:ext>
                  </a:extLst>
                </p14:cNvPr>
                <p14:cNvContentPartPr/>
                <p14:nvPr/>
              </p14:nvContentPartPr>
              <p14:xfrm>
                <a:off x="2755250" y="2396640"/>
                <a:ext cx="240480" cy="204480"/>
              </p14:xfrm>
            </p:contentPart>
          </mc:Choice>
          <mc:Fallback xmlns="">
            <p:pic>
              <p:nvPicPr>
                <p:cNvPr id="101" name="Encre 100">
                  <a:extLst>
                    <a:ext uri="{FF2B5EF4-FFF2-40B4-BE49-F238E27FC236}">
                      <a16:creationId xmlns:a16="http://schemas.microsoft.com/office/drawing/2014/main" id="{7268746E-9910-4404-9253-6D5BD53016E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46610" y="2387640"/>
                  <a:ext cx="258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2" name="Encre 101">
                  <a:extLst>
                    <a:ext uri="{FF2B5EF4-FFF2-40B4-BE49-F238E27FC236}">
                      <a16:creationId xmlns:a16="http://schemas.microsoft.com/office/drawing/2014/main" id="{64EB24B5-5943-453A-B4D8-1198C6795ADC}"/>
                    </a:ext>
                  </a:extLst>
                </p14:cNvPr>
                <p14:cNvContentPartPr/>
                <p14:nvPr/>
              </p14:nvContentPartPr>
              <p14:xfrm>
                <a:off x="2997890" y="2412480"/>
                <a:ext cx="5760" cy="6840"/>
              </p14:xfrm>
            </p:contentPart>
          </mc:Choice>
          <mc:Fallback xmlns="">
            <p:pic>
              <p:nvPicPr>
                <p:cNvPr id="102" name="Encre 101">
                  <a:extLst>
                    <a:ext uri="{FF2B5EF4-FFF2-40B4-BE49-F238E27FC236}">
                      <a16:creationId xmlns:a16="http://schemas.microsoft.com/office/drawing/2014/main" id="{64EB24B5-5943-453A-B4D8-1198C6795AD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989250" y="2403840"/>
                  <a:ext cx="23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Encre 103">
                  <a:extLst>
                    <a:ext uri="{FF2B5EF4-FFF2-40B4-BE49-F238E27FC236}">
                      <a16:creationId xmlns:a16="http://schemas.microsoft.com/office/drawing/2014/main" id="{F353C4AF-12F3-4CCB-93D5-17DA57445251}"/>
                    </a:ext>
                  </a:extLst>
                </p14:cNvPr>
                <p14:cNvContentPartPr/>
                <p14:nvPr/>
              </p14:nvContentPartPr>
              <p14:xfrm>
                <a:off x="3032090" y="2382960"/>
                <a:ext cx="552600" cy="235800"/>
              </p14:xfrm>
            </p:contentPart>
          </mc:Choice>
          <mc:Fallback xmlns="">
            <p:pic>
              <p:nvPicPr>
                <p:cNvPr id="104" name="Encre 103">
                  <a:extLst>
                    <a:ext uri="{FF2B5EF4-FFF2-40B4-BE49-F238E27FC236}">
                      <a16:creationId xmlns:a16="http://schemas.microsoft.com/office/drawing/2014/main" id="{F353C4AF-12F3-4CCB-93D5-17DA5744525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023090" y="2373960"/>
                  <a:ext cx="570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Encre 104">
                  <a:extLst>
                    <a:ext uri="{FF2B5EF4-FFF2-40B4-BE49-F238E27FC236}">
                      <a16:creationId xmlns:a16="http://schemas.microsoft.com/office/drawing/2014/main" id="{BD897E79-515F-4E6E-9C39-DA0E63F3D08D}"/>
                    </a:ext>
                  </a:extLst>
                </p14:cNvPr>
                <p14:cNvContentPartPr/>
                <p14:nvPr/>
              </p14:nvContentPartPr>
              <p14:xfrm>
                <a:off x="3387770" y="2430120"/>
                <a:ext cx="117000" cy="37080"/>
              </p14:xfrm>
            </p:contentPart>
          </mc:Choice>
          <mc:Fallback xmlns="">
            <p:pic>
              <p:nvPicPr>
                <p:cNvPr id="105" name="Encre 104">
                  <a:extLst>
                    <a:ext uri="{FF2B5EF4-FFF2-40B4-BE49-F238E27FC236}">
                      <a16:creationId xmlns:a16="http://schemas.microsoft.com/office/drawing/2014/main" id="{BD897E79-515F-4E6E-9C39-DA0E63F3D08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378770" y="2421480"/>
                  <a:ext cx="134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Encre 105">
                  <a:extLst>
                    <a:ext uri="{FF2B5EF4-FFF2-40B4-BE49-F238E27FC236}">
                      <a16:creationId xmlns:a16="http://schemas.microsoft.com/office/drawing/2014/main" id="{19DBAE47-9756-486F-9F78-439F0087920C}"/>
                    </a:ext>
                  </a:extLst>
                </p14:cNvPr>
                <p14:cNvContentPartPr/>
                <p14:nvPr/>
              </p14:nvContentPartPr>
              <p14:xfrm>
                <a:off x="3617810" y="2317440"/>
                <a:ext cx="20520" cy="44280"/>
              </p14:xfrm>
            </p:contentPart>
          </mc:Choice>
          <mc:Fallback xmlns="">
            <p:pic>
              <p:nvPicPr>
                <p:cNvPr id="106" name="Encre 105">
                  <a:extLst>
                    <a:ext uri="{FF2B5EF4-FFF2-40B4-BE49-F238E27FC236}">
                      <a16:creationId xmlns:a16="http://schemas.microsoft.com/office/drawing/2014/main" id="{19DBAE47-9756-486F-9F78-439F0087920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609170" y="2308800"/>
                  <a:ext cx="38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Encre 107">
                  <a:extLst>
                    <a:ext uri="{FF2B5EF4-FFF2-40B4-BE49-F238E27FC236}">
                      <a16:creationId xmlns:a16="http://schemas.microsoft.com/office/drawing/2014/main" id="{D9BAF9D4-17D8-4265-8F09-7772BC7B868C}"/>
                    </a:ext>
                  </a:extLst>
                </p14:cNvPr>
                <p14:cNvContentPartPr/>
                <p14:nvPr/>
              </p14:nvContentPartPr>
              <p14:xfrm>
                <a:off x="3614210" y="2496000"/>
                <a:ext cx="401400" cy="90360"/>
              </p14:xfrm>
            </p:contentPart>
          </mc:Choice>
          <mc:Fallback xmlns="">
            <p:pic>
              <p:nvPicPr>
                <p:cNvPr id="108" name="Encre 107">
                  <a:extLst>
                    <a:ext uri="{FF2B5EF4-FFF2-40B4-BE49-F238E27FC236}">
                      <a16:creationId xmlns:a16="http://schemas.microsoft.com/office/drawing/2014/main" id="{D9BAF9D4-17D8-4265-8F09-7772BC7B868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05210" y="2487360"/>
                  <a:ext cx="4190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E8DFD324-9814-4573-8023-A3B65046A9ED}"/>
              </a:ext>
            </a:extLst>
          </p:cNvPr>
          <p:cNvGrpSpPr/>
          <p:nvPr/>
        </p:nvGrpSpPr>
        <p:grpSpPr>
          <a:xfrm>
            <a:off x="2044250" y="2790480"/>
            <a:ext cx="1395720" cy="362160"/>
            <a:chOff x="2044250" y="2790480"/>
            <a:chExt cx="139572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4EA82C84-7097-4BA7-AFC4-1C1619CA27F6}"/>
                    </a:ext>
                  </a:extLst>
                </p14:cNvPr>
                <p14:cNvContentPartPr/>
                <p14:nvPr/>
              </p14:nvContentPartPr>
              <p14:xfrm>
                <a:off x="2044250" y="2879400"/>
                <a:ext cx="81360" cy="231480"/>
              </p14:xfrm>
            </p:contentPart>
          </mc:Choice>
          <mc:Fallback xmlns=""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4EA82C84-7097-4BA7-AFC4-1C1619CA27F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035250" y="2870760"/>
                  <a:ext cx="99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1" name="Encre 110">
                  <a:extLst>
                    <a:ext uri="{FF2B5EF4-FFF2-40B4-BE49-F238E27FC236}">
                      <a16:creationId xmlns:a16="http://schemas.microsoft.com/office/drawing/2014/main" id="{A3D6FAA9-3C8C-4960-9931-4019FAD9E0AC}"/>
                    </a:ext>
                  </a:extLst>
                </p14:cNvPr>
                <p14:cNvContentPartPr/>
                <p14:nvPr/>
              </p14:nvContentPartPr>
              <p14:xfrm>
                <a:off x="2278970" y="2907840"/>
                <a:ext cx="13680" cy="170640"/>
              </p14:xfrm>
            </p:contentPart>
          </mc:Choice>
          <mc:Fallback xmlns="">
            <p:pic>
              <p:nvPicPr>
                <p:cNvPr id="111" name="Encre 110">
                  <a:extLst>
                    <a:ext uri="{FF2B5EF4-FFF2-40B4-BE49-F238E27FC236}">
                      <a16:creationId xmlns:a16="http://schemas.microsoft.com/office/drawing/2014/main" id="{A3D6FAA9-3C8C-4960-9931-4019FAD9E0A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269970" y="2899200"/>
                  <a:ext cx="31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A3F68A98-74AD-4D75-A449-7C910CB920D3}"/>
                    </a:ext>
                  </a:extLst>
                </p14:cNvPr>
                <p14:cNvContentPartPr/>
                <p14:nvPr/>
              </p14:nvContentPartPr>
              <p14:xfrm>
                <a:off x="2329010" y="2919720"/>
                <a:ext cx="15480" cy="17640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A3F68A98-74AD-4D75-A449-7C910CB920D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20370" y="2910720"/>
                  <a:ext cx="33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Encre 112">
                  <a:extLst>
                    <a:ext uri="{FF2B5EF4-FFF2-40B4-BE49-F238E27FC236}">
                      <a16:creationId xmlns:a16="http://schemas.microsoft.com/office/drawing/2014/main" id="{2831264F-F164-4FBB-82CC-39CFF7377291}"/>
                    </a:ext>
                  </a:extLst>
                </p14:cNvPr>
                <p14:cNvContentPartPr/>
                <p14:nvPr/>
              </p14:nvContentPartPr>
              <p14:xfrm>
                <a:off x="2279690" y="3026640"/>
                <a:ext cx="109800" cy="9000"/>
              </p14:xfrm>
            </p:contentPart>
          </mc:Choice>
          <mc:Fallback xmlns="">
            <p:pic>
              <p:nvPicPr>
                <p:cNvPr id="113" name="Encre 112">
                  <a:extLst>
                    <a:ext uri="{FF2B5EF4-FFF2-40B4-BE49-F238E27FC236}">
                      <a16:creationId xmlns:a16="http://schemas.microsoft.com/office/drawing/2014/main" id="{2831264F-F164-4FBB-82CC-39CFF737729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270690" y="3017640"/>
                  <a:ext cx="127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Encre 113">
                  <a:extLst>
                    <a:ext uri="{FF2B5EF4-FFF2-40B4-BE49-F238E27FC236}">
                      <a16:creationId xmlns:a16="http://schemas.microsoft.com/office/drawing/2014/main" id="{5B5014D0-C6D3-47D8-B01F-7F1DB4E0AF5E}"/>
                    </a:ext>
                  </a:extLst>
                </p14:cNvPr>
                <p14:cNvContentPartPr/>
                <p14:nvPr/>
              </p14:nvContentPartPr>
              <p14:xfrm>
                <a:off x="2479850" y="3047520"/>
                <a:ext cx="67320" cy="105120"/>
              </p14:xfrm>
            </p:contentPart>
          </mc:Choice>
          <mc:Fallback xmlns="">
            <p:pic>
              <p:nvPicPr>
                <p:cNvPr id="114" name="Encre 113">
                  <a:extLst>
                    <a:ext uri="{FF2B5EF4-FFF2-40B4-BE49-F238E27FC236}">
                      <a16:creationId xmlns:a16="http://schemas.microsoft.com/office/drawing/2014/main" id="{5B5014D0-C6D3-47D8-B01F-7F1DB4E0AF5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470850" y="3038880"/>
                  <a:ext cx="84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5" name="Encre 114">
                  <a:extLst>
                    <a:ext uri="{FF2B5EF4-FFF2-40B4-BE49-F238E27FC236}">
                      <a16:creationId xmlns:a16="http://schemas.microsoft.com/office/drawing/2014/main" id="{56ABE4EA-67DC-4A8E-A51A-10768A853A91}"/>
                    </a:ext>
                  </a:extLst>
                </p14:cNvPr>
                <p14:cNvContentPartPr/>
                <p14:nvPr/>
              </p14:nvContentPartPr>
              <p14:xfrm>
                <a:off x="2621330" y="2925120"/>
                <a:ext cx="122760" cy="162360"/>
              </p14:xfrm>
            </p:contentPart>
          </mc:Choice>
          <mc:Fallback xmlns="">
            <p:pic>
              <p:nvPicPr>
                <p:cNvPr id="115" name="Encre 114">
                  <a:extLst>
                    <a:ext uri="{FF2B5EF4-FFF2-40B4-BE49-F238E27FC236}">
                      <a16:creationId xmlns:a16="http://schemas.microsoft.com/office/drawing/2014/main" id="{56ABE4EA-67DC-4A8E-A51A-10768A853A9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612690" y="2916120"/>
                  <a:ext cx="140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6" name="Encre 115">
                  <a:extLst>
                    <a:ext uri="{FF2B5EF4-FFF2-40B4-BE49-F238E27FC236}">
                      <a16:creationId xmlns:a16="http://schemas.microsoft.com/office/drawing/2014/main" id="{AF24CDC0-BFD3-42B3-B0AC-D984CC989D3E}"/>
                    </a:ext>
                  </a:extLst>
                </p14:cNvPr>
                <p14:cNvContentPartPr/>
                <p14:nvPr/>
              </p14:nvContentPartPr>
              <p14:xfrm>
                <a:off x="2870090" y="2863560"/>
                <a:ext cx="82080" cy="32400"/>
              </p14:xfrm>
            </p:contentPart>
          </mc:Choice>
          <mc:Fallback xmlns="">
            <p:pic>
              <p:nvPicPr>
                <p:cNvPr id="116" name="Encre 115">
                  <a:extLst>
                    <a:ext uri="{FF2B5EF4-FFF2-40B4-BE49-F238E27FC236}">
                      <a16:creationId xmlns:a16="http://schemas.microsoft.com/office/drawing/2014/main" id="{AF24CDC0-BFD3-42B3-B0AC-D984CC989D3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861090" y="2854560"/>
                  <a:ext cx="99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9D1128E4-01D5-4189-A4BD-847BE0DE8BAB}"/>
                    </a:ext>
                  </a:extLst>
                </p14:cNvPr>
                <p14:cNvContentPartPr/>
                <p14:nvPr/>
              </p14:nvContentPartPr>
              <p14:xfrm>
                <a:off x="2896370" y="2825400"/>
                <a:ext cx="13320" cy="10404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9D1128E4-01D5-4189-A4BD-847BE0DE8BA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887730" y="2816400"/>
                  <a:ext cx="30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CBBB42B2-1BA5-425C-9BD7-A293913B5A09}"/>
                    </a:ext>
                  </a:extLst>
                </p14:cNvPr>
                <p14:cNvContentPartPr/>
                <p14:nvPr/>
              </p14:nvContentPartPr>
              <p14:xfrm>
                <a:off x="3066650" y="2790480"/>
                <a:ext cx="82080" cy="26352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CBBB42B2-1BA5-425C-9BD7-A293913B5A0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058010" y="2781480"/>
                  <a:ext cx="99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Encre 118">
                  <a:extLst>
                    <a:ext uri="{FF2B5EF4-FFF2-40B4-BE49-F238E27FC236}">
                      <a16:creationId xmlns:a16="http://schemas.microsoft.com/office/drawing/2014/main" id="{0801A440-002E-4274-8D10-D182686F0749}"/>
                    </a:ext>
                  </a:extLst>
                </p14:cNvPr>
                <p14:cNvContentPartPr/>
                <p14:nvPr/>
              </p14:nvContentPartPr>
              <p14:xfrm>
                <a:off x="3326570" y="2952480"/>
                <a:ext cx="76680" cy="9360"/>
              </p14:xfrm>
            </p:contentPart>
          </mc:Choice>
          <mc:Fallback xmlns="">
            <p:pic>
              <p:nvPicPr>
                <p:cNvPr id="119" name="Encre 118">
                  <a:extLst>
                    <a:ext uri="{FF2B5EF4-FFF2-40B4-BE49-F238E27FC236}">
                      <a16:creationId xmlns:a16="http://schemas.microsoft.com/office/drawing/2014/main" id="{0801A440-002E-4274-8D10-D182686F074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317570" y="2943480"/>
                  <a:ext cx="94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Encre 119">
                  <a:extLst>
                    <a:ext uri="{FF2B5EF4-FFF2-40B4-BE49-F238E27FC236}">
                      <a16:creationId xmlns:a16="http://schemas.microsoft.com/office/drawing/2014/main" id="{2AF1E09C-4E21-45E9-B1B7-B1F97FAE6157}"/>
                    </a:ext>
                  </a:extLst>
                </p14:cNvPr>
                <p14:cNvContentPartPr/>
                <p14:nvPr/>
              </p14:nvContentPartPr>
              <p14:xfrm>
                <a:off x="3299930" y="3028800"/>
                <a:ext cx="140040" cy="33120"/>
              </p14:xfrm>
            </p:contentPart>
          </mc:Choice>
          <mc:Fallback xmlns="">
            <p:pic>
              <p:nvPicPr>
                <p:cNvPr id="120" name="Encre 119">
                  <a:extLst>
                    <a:ext uri="{FF2B5EF4-FFF2-40B4-BE49-F238E27FC236}">
                      <a16:creationId xmlns:a16="http://schemas.microsoft.com/office/drawing/2014/main" id="{2AF1E09C-4E21-45E9-B1B7-B1F97FAE615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291290" y="3019800"/>
                  <a:ext cx="1576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DFD1147F-543B-4BCC-AF87-AC6A9AFA0B6E}"/>
              </a:ext>
            </a:extLst>
          </p:cNvPr>
          <p:cNvGrpSpPr/>
          <p:nvPr/>
        </p:nvGrpSpPr>
        <p:grpSpPr>
          <a:xfrm>
            <a:off x="3673970" y="2712360"/>
            <a:ext cx="1387080" cy="725040"/>
            <a:chOff x="3673970" y="2712360"/>
            <a:chExt cx="1387080" cy="72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7" name="Encre 136">
                  <a:extLst>
                    <a:ext uri="{FF2B5EF4-FFF2-40B4-BE49-F238E27FC236}">
                      <a16:creationId xmlns:a16="http://schemas.microsoft.com/office/drawing/2014/main" id="{2DD8E753-DD1A-4473-A2FD-BF11A3DA3D85}"/>
                    </a:ext>
                  </a:extLst>
                </p14:cNvPr>
                <p14:cNvContentPartPr/>
                <p14:nvPr/>
              </p14:nvContentPartPr>
              <p14:xfrm>
                <a:off x="4805090" y="2828280"/>
                <a:ext cx="80280" cy="16560"/>
              </p14:xfrm>
            </p:contentPart>
          </mc:Choice>
          <mc:Fallback xmlns="">
            <p:pic>
              <p:nvPicPr>
                <p:cNvPr id="137" name="Encre 136">
                  <a:extLst>
                    <a:ext uri="{FF2B5EF4-FFF2-40B4-BE49-F238E27FC236}">
                      <a16:creationId xmlns:a16="http://schemas.microsoft.com/office/drawing/2014/main" id="{2DD8E753-DD1A-4473-A2FD-BF11A3DA3D8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796450" y="2819640"/>
                  <a:ext cx="97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8" name="Encre 137">
                  <a:extLst>
                    <a:ext uri="{FF2B5EF4-FFF2-40B4-BE49-F238E27FC236}">
                      <a16:creationId xmlns:a16="http://schemas.microsoft.com/office/drawing/2014/main" id="{F92D2343-EA2A-4754-BBE8-A7632B2CCE62}"/>
                    </a:ext>
                  </a:extLst>
                </p14:cNvPr>
                <p14:cNvContentPartPr/>
                <p14:nvPr/>
              </p14:nvContentPartPr>
              <p14:xfrm>
                <a:off x="4959170" y="2712360"/>
                <a:ext cx="101880" cy="160920"/>
              </p14:xfrm>
            </p:contentPart>
          </mc:Choice>
          <mc:Fallback xmlns="">
            <p:pic>
              <p:nvPicPr>
                <p:cNvPr id="138" name="Encre 137">
                  <a:extLst>
                    <a:ext uri="{FF2B5EF4-FFF2-40B4-BE49-F238E27FC236}">
                      <a16:creationId xmlns:a16="http://schemas.microsoft.com/office/drawing/2014/main" id="{F92D2343-EA2A-4754-BBE8-A7632B2CCE6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950170" y="2703360"/>
                  <a:ext cx="119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0" name="Encre 129">
                  <a:extLst>
                    <a:ext uri="{FF2B5EF4-FFF2-40B4-BE49-F238E27FC236}">
                      <a16:creationId xmlns:a16="http://schemas.microsoft.com/office/drawing/2014/main" id="{E17C7D96-73DA-4CF7-923E-81307054B816}"/>
                    </a:ext>
                  </a:extLst>
                </p14:cNvPr>
                <p14:cNvContentPartPr/>
                <p14:nvPr/>
              </p14:nvContentPartPr>
              <p14:xfrm>
                <a:off x="3673970" y="2944920"/>
                <a:ext cx="126000" cy="96120"/>
              </p14:xfrm>
            </p:contentPart>
          </mc:Choice>
          <mc:Fallback xmlns="">
            <p:pic>
              <p:nvPicPr>
                <p:cNvPr id="130" name="Encre 129">
                  <a:extLst>
                    <a:ext uri="{FF2B5EF4-FFF2-40B4-BE49-F238E27FC236}">
                      <a16:creationId xmlns:a16="http://schemas.microsoft.com/office/drawing/2014/main" id="{E17C7D96-73DA-4CF7-923E-81307054B81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665330" y="2935920"/>
                  <a:ext cx="143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1" name="Encre 130">
                  <a:extLst>
                    <a:ext uri="{FF2B5EF4-FFF2-40B4-BE49-F238E27FC236}">
                      <a16:creationId xmlns:a16="http://schemas.microsoft.com/office/drawing/2014/main" id="{327BBBC3-C27F-46D4-AB98-05053F444B57}"/>
                    </a:ext>
                  </a:extLst>
                </p14:cNvPr>
                <p14:cNvContentPartPr/>
                <p14:nvPr/>
              </p14:nvContentPartPr>
              <p14:xfrm>
                <a:off x="3879170" y="3028800"/>
                <a:ext cx="18720" cy="131760"/>
              </p14:xfrm>
            </p:contentPart>
          </mc:Choice>
          <mc:Fallback xmlns="">
            <p:pic>
              <p:nvPicPr>
                <p:cNvPr id="131" name="Encre 130">
                  <a:extLst>
                    <a:ext uri="{FF2B5EF4-FFF2-40B4-BE49-F238E27FC236}">
                      <a16:creationId xmlns:a16="http://schemas.microsoft.com/office/drawing/2014/main" id="{327BBBC3-C27F-46D4-AB98-05053F444B5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870530" y="3019800"/>
                  <a:ext cx="36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2" name="Encre 131">
                  <a:extLst>
                    <a:ext uri="{FF2B5EF4-FFF2-40B4-BE49-F238E27FC236}">
                      <a16:creationId xmlns:a16="http://schemas.microsoft.com/office/drawing/2014/main" id="{2FDC4D44-817F-4B7E-A8A8-3FCB605E5226}"/>
                    </a:ext>
                  </a:extLst>
                </p14:cNvPr>
                <p14:cNvContentPartPr/>
                <p14:nvPr/>
              </p14:nvContentPartPr>
              <p14:xfrm>
                <a:off x="3995810" y="2951040"/>
                <a:ext cx="124920" cy="154440"/>
              </p14:xfrm>
            </p:contentPart>
          </mc:Choice>
          <mc:Fallback xmlns="">
            <p:pic>
              <p:nvPicPr>
                <p:cNvPr id="132" name="Encre 131">
                  <a:extLst>
                    <a:ext uri="{FF2B5EF4-FFF2-40B4-BE49-F238E27FC236}">
                      <a16:creationId xmlns:a16="http://schemas.microsoft.com/office/drawing/2014/main" id="{2FDC4D44-817F-4B7E-A8A8-3FCB605E522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986810" y="2942040"/>
                  <a:ext cx="142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3" name="Encre 132">
                  <a:extLst>
                    <a:ext uri="{FF2B5EF4-FFF2-40B4-BE49-F238E27FC236}">
                      <a16:creationId xmlns:a16="http://schemas.microsoft.com/office/drawing/2014/main" id="{EA977E81-7754-46E2-9EC3-CEF819F304FC}"/>
                    </a:ext>
                  </a:extLst>
                </p14:cNvPr>
                <p14:cNvContentPartPr/>
                <p14:nvPr/>
              </p14:nvContentPartPr>
              <p14:xfrm>
                <a:off x="4216850" y="3052560"/>
                <a:ext cx="113760" cy="85680"/>
              </p14:xfrm>
            </p:contentPart>
          </mc:Choice>
          <mc:Fallback xmlns="">
            <p:pic>
              <p:nvPicPr>
                <p:cNvPr id="133" name="Encre 132">
                  <a:extLst>
                    <a:ext uri="{FF2B5EF4-FFF2-40B4-BE49-F238E27FC236}">
                      <a16:creationId xmlns:a16="http://schemas.microsoft.com/office/drawing/2014/main" id="{EA977E81-7754-46E2-9EC3-CEF819F304F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208210" y="3043920"/>
                  <a:ext cx="131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4" name="Encre 133">
                  <a:extLst>
                    <a:ext uri="{FF2B5EF4-FFF2-40B4-BE49-F238E27FC236}">
                      <a16:creationId xmlns:a16="http://schemas.microsoft.com/office/drawing/2014/main" id="{5CEBD12C-A82A-4C05-8746-6FEBF3ED5CB5}"/>
                    </a:ext>
                  </a:extLst>
                </p14:cNvPr>
                <p14:cNvContentPartPr/>
                <p14:nvPr/>
              </p14:nvContentPartPr>
              <p14:xfrm>
                <a:off x="4228730" y="3045720"/>
                <a:ext cx="109080" cy="37080"/>
              </p14:xfrm>
            </p:contentPart>
          </mc:Choice>
          <mc:Fallback xmlns="">
            <p:pic>
              <p:nvPicPr>
                <p:cNvPr id="134" name="Encre 133">
                  <a:extLst>
                    <a:ext uri="{FF2B5EF4-FFF2-40B4-BE49-F238E27FC236}">
                      <a16:creationId xmlns:a16="http://schemas.microsoft.com/office/drawing/2014/main" id="{5CEBD12C-A82A-4C05-8746-6FEBF3ED5CB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219730" y="3037080"/>
                  <a:ext cx="126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Encre 134">
                  <a:extLst>
                    <a:ext uri="{FF2B5EF4-FFF2-40B4-BE49-F238E27FC236}">
                      <a16:creationId xmlns:a16="http://schemas.microsoft.com/office/drawing/2014/main" id="{3586D80F-3C22-4A59-8628-20E0591EB3D4}"/>
                    </a:ext>
                  </a:extLst>
                </p14:cNvPr>
                <p14:cNvContentPartPr/>
                <p14:nvPr/>
              </p14:nvContentPartPr>
              <p14:xfrm>
                <a:off x="4489370" y="2956080"/>
                <a:ext cx="113040" cy="114840"/>
              </p14:xfrm>
            </p:contentPart>
          </mc:Choice>
          <mc:Fallback xmlns="">
            <p:pic>
              <p:nvPicPr>
                <p:cNvPr id="135" name="Encre 134">
                  <a:extLst>
                    <a:ext uri="{FF2B5EF4-FFF2-40B4-BE49-F238E27FC236}">
                      <a16:creationId xmlns:a16="http://schemas.microsoft.com/office/drawing/2014/main" id="{3586D80F-3C22-4A59-8628-20E0591EB3D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480370" y="2947080"/>
                  <a:ext cx="130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6" name="Encre 135">
                  <a:extLst>
                    <a:ext uri="{FF2B5EF4-FFF2-40B4-BE49-F238E27FC236}">
                      <a16:creationId xmlns:a16="http://schemas.microsoft.com/office/drawing/2014/main" id="{894737CC-2373-4CDC-93AB-FD996456A472}"/>
                    </a:ext>
                  </a:extLst>
                </p14:cNvPr>
                <p14:cNvContentPartPr/>
                <p14:nvPr/>
              </p14:nvContentPartPr>
              <p14:xfrm>
                <a:off x="4666850" y="2933400"/>
                <a:ext cx="114120" cy="127080"/>
              </p14:xfrm>
            </p:contentPart>
          </mc:Choice>
          <mc:Fallback xmlns="">
            <p:pic>
              <p:nvPicPr>
                <p:cNvPr id="136" name="Encre 135">
                  <a:extLst>
                    <a:ext uri="{FF2B5EF4-FFF2-40B4-BE49-F238E27FC236}">
                      <a16:creationId xmlns:a16="http://schemas.microsoft.com/office/drawing/2014/main" id="{894737CC-2373-4CDC-93AB-FD996456A47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657850" y="2924400"/>
                  <a:ext cx="131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9" name="Encre 138">
                  <a:extLst>
                    <a:ext uri="{FF2B5EF4-FFF2-40B4-BE49-F238E27FC236}">
                      <a16:creationId xmlns:a16="http://schemas.microsoft.com/office/drawing/2014/main" id="{35DD261E-72B3-431F-820E-38864839E8BE}"/>
                    </a:ext>
                  </a:extLst>
                </p14:cNvPr>
                <p14:cNvContentPartPr/>
                <p14:nvPr/>
              </p14:nvContentPartPr>
              <p14:xfrm>
                <a:off x="3803210" y="3149040"/>
                <a:ext cx="952560" cy="70560"/>
              </p14:xfrm>
            </p:contentPart>
          </mc:Choice>
          <mc:Fallback xmlns="">
            <p:pic>
              <p:nvPicPr>
                <p:cNvPr id="139" name="Encre 138">
                  <a:extLst>
                    <a:ext uri="{FF2B5EF4-FFF2-40B4-BE49-F238E27FC236}">
                      <a16:creationId xmlns:a16="http://schemas.microsoft.com/office/drawing/2014/main" id="{35DD261E-72B3-431F-820E-38864839E8B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94570" y="3140040"/>
                  <a:ext cx="970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0" name="Encre 139">
                  <a:extLst>
                    <a:ext uri="{FF2B5EF4-FFF2-40B4-BE49-F238E27FC236}">
                      <a16:creationId xmlns:a16="http://schemas.microsoft.com/office/drawing/2014/main" id="{7B42B1E9-0E60-4A5F-A36D-2E92B14FC330}"/>
                    </a:ext>
                  </a:extLst>
                </p14:cNvPr>
                <p14:cNvContentPartPr/>
                <p14:nvPr/>
              </p14:nvContentPartPr>
              <p14:xfrm>
                <a:off x="4000490" y="3334800"/>
                <a:ext cx="172800" cy="95400"/>
              </p14:xfrm>
            </p:contentPart>
          </mc:Choice>
          <mc:Fallback xmlns="">
            <p:pic>
              <p:nvPicPr>
                <p:cNvPr id="140" name="Encre 139">
                  <a:extLst>
                    <a:ext uri="{FF2B5EF4-FFF2-40B4-BE49-F238E27FC236}">
                      <a16:creationId xmlns:a16="http://schemas.microsoft.com/office/drawing/2014/main" id="{7B42B1E9-0E60-4A5F-A36D-2E92B14FC33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991490" y="3326160"/>
                  <a:ext cx="190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1" name="Encre 140">
                  <a:extLst>
                    <a:ext uri="{FF2B5EF4-FFF2-40B4-BE49-F238E27FC236}">
                      <a16:creationId xmlns:a16="http://schemas.microsoft.com/office/drawing/2014/main" id="{51E2A7C0-5DB5-48A2-8614-1F306ADAEA0F}"/>
                    </a:ext>
                  </a:extLst>
                </p14:cNvPr>
                <p14:cNvContentPartPr/>
                <p14:nvPr/>
              </p14:nvContentPartPr>
              <p14:xfrm>
                <a:off x="4261130" y="3269640"/>
                <a:ext cx="159840" cy="167760"/>
              </p14:xfrm>
            </p:contentPart>
          </mc:Choice>
          <mc:Fallback xmlns="">
            <p:pic>
              <p:nvPicPr>
                <p:cNvPr id="141" name="Encre 140">
                  <a:extLst>
                    <a:ext uri="{FF2B5EF4-FFF2-40B4-BE49-F238E27FC236}">
                      <a16:creationId xmlns:a16="http://schemas.microsoft.com/office/drawing/2014/main" id="{51E2A7C0-5DB5-48A2-8614-1F306ADAEA0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252490" y="3261000"/>
                  <a:ext cx="17748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e 155">
            <a:extLst>
              <a:ext uri="{FF2B5EF4-FFF2-40B4-BE49-F238E27FC236}">
                <a16:creationId xmlns:a16="http://schemas.microsoft.com/office/drawing/2014/main" id="{43AE1F60-294D-45A5-B992-73DACD5B4672}"/>
              </a:ext>
            </a:extLst>
          </p:cNvPr>
          <p:cNvGrpSpPr/>
          <p:nvPr/>
        </p:nvGrpSpPr>
        <p:grpSpPr>
          <a:xfrm>
            <a:off x="5149610" y="3042480"/>
            <a:ext cx="145800" cy="88920"/>
            <a:chOff x="5149610" y="3042480"/>
            <a:chExt cx="14580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4" name="Encre 143">
                  <a:extLst>
                    <a:ext uri="{FF2B5EF4-FFF2-40B4-BE49-F238E27FC236}">
                      <a16:creationId xmlns:a16="http://schemas.microsoft.com/office/drawing/2014/main" id="{C5C0EFF8-75CD-4302-B12A-77A92E2FFD8D}"/>
                    </a:ext>
                  </a:extLst>
                </p14:cNvPr>
                <p14:cNvContentPartPr/>
                <p14:nvPr/>
              </p14:nvContentPartPr>
              <p14:xfrm>
                <a:off x="5149610" y="3042480"/>
                <a:ext cx="128160" cy="16560"/>
              </p14:xfrm>
            </p:contentPart>
          </mc:Choice>
          <mc:Fallback xmlns="">
            <p:pic>
              <p:nvPicPr>
                <p:cNvPr id="144" name="Encre 143">
                  <a:extLst>
                    <a:ext uri="{FF2B5EF4-FFF2-40B4-BE49-F238E27FC236}">
                      <a16:creationId xmlns:a16="http://schemas.microsoft.com/office/drawing/2014/main" id="{C5C0EFF8-75CD-4302-B12A-77A92E2FFD8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140610" y="3033840"/>
                  <a:ext cx="145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5" name="Encre 144">
                  <a:extLst>
                    <a:ext uri="{FF2B5EF4-FFF2-40B4-BE49-F238E27FC236}">
                      <a16:creationId xmlns:a16="http://schemas.microsoft.com/office/drawing/2014/main" id="{163A8BE4-5F42-45BF-83A1-BAF3F1BA6F6E}"/>
                    </a:ext>
                  </a:extLst>
                </p14:cNvPr>
                <p14:cNvContentPartPr/>
                <p14:nvPr/>
              </p14:nvContentPartPr>
              <p14:xfrm>
                <a:off x="5183450" y="3104760"/>
                <a:ext cx="111960" cy="26640"/>
              </p14:xfrm>
            </p:contentPart>
          </mc:Choice>
          <mc:Fallback xmlns="">
            <p:pic>
              <p:nvPicPr>
                <p:cNvPr id="145" name="Encre 144">
                  <a:extLst>
                    <a:ext uri="{FF2B5EF4-FFF2-40B4-BE49-F238E27FC236}">
                      <a16:creationId xmlns:a16="http://schemas.microsoft.com/office/drawing/2014/main" id="{163A8BE4-5F42-45BF-83A1-BAF3F1BA6F6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174450" y="3095760"/>
                  <a:ext cx="1296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FFEF6E1E-CBC8-44E1-AF1A-82776FCCD800}"/>
              </a:ext>
            </a:extLst>
          </p:cNvPr>
          <p:cNvGrpSpPr/>
          <p:nvPr/>
        </p:nvGrpSpPr>
        <p:grpSpPr>
          <a:xfrm>
            <a:off x="5543450" y="2704800"/>
            <a:ext cx="1380960" cy="487440"/>
            <a:chOff x="5543450" y="2704800"/>
            <a:chExt cx="138096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6" name="Encre 145">
                  <a:extLst>
                    <a:ext uri="{FF2B5EF4-FFF2-40B4-BE49-F238E27FC236}">
                      <a16:creationId xmlns:a16="http://schemas.microsoft.com/office/drawing/2014/main" id="{477F5EB4-75FF-440D-AA98-D452035D7F61}"/>
                    </a:ext>
                  </a:extLst>
                </p14:cNvPr>
                <p14:cNvContentPartPr/>
                <p14:nvPr/>
              </p14:nvContentPartPr>
              <p14:xfrm>
                <a:off x="5543450" y="2980920"/>
                <a:ext cx="127800" cy="117720"/>
              </p14:xfrm>
            </p:contentPart>
          </mc:Choice>
          <mc:Fallback xmlns="">
            <p:pic>
              <p:nvPicPr>
                <p:cNvPr id="146" name="Encre 145">
                  <a:extLst>
                    <a:ext uri="{FF2B5EF4-FFF2-40B4-BE49-F238E27FC236}">
                      <a16:creationId xmlns:a16="http://schemas.microsoft.com/office/drawing/2014/main" id="{477F5EB4-75FF-440D-AA98-D452035D7F6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534450" y="2971920"/>
                  <a:ext cx="145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7" name="Encre 146">
                  <a:extLst>
                    <a:ext uri="{FF2B5EF4-FFF2-40B4-BE49-F238E27FC236}">
                      <a16:creationId xmlns:a16="http://schemas.microsoft.com/office/drawing/2014/main" id="{E7AF09AC-E1F1-4F23-9E47-A6DBAA8F6BCC}"/>
                    </a:ext>
                  </a:extLst>
                </p14:cNvPr>
                <p14:cNvContentPartPr/>
                <p14:nvPr/>
              </p14:nvContentPartPr>
              <p14:xfrm>
                <a:off x="5703650" y="3085680"/>
                <a:ext cx="23760" cy="106560"/>
              </p14:xfrm>
            </p:contentPart>
          </mc:Choice>
          <mc:Fallback xmlns="">
            <p:pic>
              <p:nvPicPr>
                <p:cNvPr id="147" name="Encre 146">
                  <a:extLst>
                    <a:ext uri="{FF2B5EF4-FFF2-40B4-BE49-F238E27FC236}">
                      <a16:creationId xmlns:a16="http://schemas.microsoft.com/office/drawing/2014/main" id="{E7AF09AC-E1F1-4F23-9E47-A6DBAA8F6BC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695010" y="3077040"/>
                  <a:ext cx="41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8" name="Encre 147">
                  <a:extLst>
                    <a:ext uri="{FF2B5EF4-FFF2-40B4-BE49-F238E27FC236}">
                      <a16:creationId xmlns:a16="http://schemas.microsoft.com/office/drawing/2014/main" id="{5AC7F56A-8DA0-4433-BB5E-B2485FCEE6E9}"/>
                    </a:ext>
                  </a:extLst>
                </p14:cNvPr>
                <p14:cNvContentPartPr/>
                <p14:nvPr/>
              </p14:nvContentPartPr>
              <p14:xfrm>
                <a:off x="5778170" y="2966160"/>
                <a:ext cx="149400" cy="133920"/>
              </p14:xfrm>
            </p:contentPart>
          </mc:Choice>
          <mc:Fallback xmlns="">
            <p:pic>
              <p:nvPicPr>
                <p:cNvPr id="148" name="Encre 147">
                  <a:extLst>
                    <a:ext uri="{FF2B5EF4-FFF2-40B4-BE49-F238E27FC236}">
                      <a16:creationId xmlns:a16="http://schemas.microsoft.com/office/drawing/2014/main" id="{5AC7F56A-8DA0-4433-BB5E-B2485FCEE6E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769530" y="2957520"/>
                  <a:ext cx="167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9" name="Encre 148">
                  <a:extLst>
                    <a:ext uri="{FF2B5EF4-FFF2-40B4-BE49-F238E27FC236}">
                      <a16:creationId xmlns:a16="http://schemas.microsoft.com/office/drawing/2014/main" id="{6A700E03-5840-428F-B8B2-85610F1A6EA7}"/>
                    </a:ext>
                  </a:extLst>
                </p14:cNvPr>
                <p14:cNvContentPartPr/>
                <p14:nvPr/>
              </p14:nvContentPartPr>
              <p14:xfrm>
                <a:off x="6038810" y="2971560"/>
                <a:ext cx="142200" cy="145440"/>
              </p14:xfrm>
            </p:contentPart>
          </mc:Choice>
          <mc:Fallback xmlns="">
            <p:pic>
              <p:nvPicPr>
                <p:cNvPr id="149" name="Encre 148">
                  <a:extLst>
                    <a:ext uri="{FF2B5EF4-FFF2-40B4-BE49-F238E27FC236}">
                      <a16:creationId xmlns:a16="http://schemas.microsoft.com/office/drawing/2014/main" id="{6A700E03-5840-428F-B8B2-85610F1A6EA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030170" y="2962560"/>
                  <a:ext cx="159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0" name="Encre 149">
                  <a:extLst>
                    <a:ext uri="{FF2B5EF4-FFF2-40B4-BE49-F238E27FC236}">
                      <a16:creationId xmlns:a16="http://schemas.microsoft.com/office/drawing/2014/main" id="{779DE35C-D639-4035-B524-10D3666BD86C}"/>
                    </a:ext>
                  </a:extLst>
                </p14:cNvPr>
                <p14:cNvContentPartPr/>
                <p14:nvPr/>
              </p14:nvContentPartPr>
              <p14:xfrm>
                <a:off x="6051410" y="3000720"/>
                <a:ext cx="130320" cy="48960"/>
              </p14:xfrm>
            </p:contentPart>
          </mc:Choice>
          <mc:Fallback xmlns="">
            <p:pic>
              <p:nvPicPr>
                <p:cNvPr id="150" name="Encre 149">
                  <a:extLst>
                    <a:ext uri="{FF2B5EF4-FFF2-40B4-BE49-F238E27FC236}">
                      <a16:creationId xmlns:a16="http://schemas.microsoft.com/office/drawing/2014/main" id="{779DE35C-D639-4035-B524-10D3666BD86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042410" y="2992080"/>
                  <a:ext cx="147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1" name="Encre 150">
                  <a:extLst>
                    <a:ext uri="{FF2B5EF4-FFF2-40B4-BE49-F238E27FC236}">
                      <a16:creationId xmlns:a16="http://schemas.microsoft.com/office/drawing/2014/main" id="{3CB57007-F908-4191-B35C-42B45681F4EB}"/>
                    </a:ext>
                  </a:extLst>
                </p14:cNvPr>
                <p14:cNvContentPartPr/>
                <p14:nvPr/>
              </p14:nvContentPartPr>
              <p14:xfrm>
                <a:off x="6273530" y="2968680"/>
                <a:ext cx="134640" cy="119880"/>
              </p14:xfrm>
            </p:contentPart>
          </mc:Choice>
          <mc:Fallback xmlns="">
            <p:pic>
              <p:nvPicPr>
                <p:cNvPr id="151" name="Encre 150">
                  <a:extLst>
                    <a:ext uri="{FF2B5EF4-FFF2-40B4-BE49-F238E27FC236}">
                      <a16:creationId xmlns:a16="http://schemas.microsoft.com/office/drawing/2014/main" id="{3CB57007-F908-4191-B35C-42B45681F4E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264890" y="2959680"/>
                  <a:ext cx="152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2" name="Encre 151">
                  <a:extLst>
                    <a:ext uri="{FF2B5EF4-FFF2-40B4-BE49-F238E27FC236}">
                      <a16:creationId xmlns:a16="http://schemas.microsoft.com/office/drawing/2014/main" id="{3B4EB6A8-97BC-4E7A-8679-C5B5CF34995F}"/>
                    </a:ext>
                  </a:extLst>
                </p14:cNvPr>
                <p14:cNvContentPartPr/>
                <p14:nvPr/>
              </p14:nvContentPartPr>
              <p14:xfrm>
                <a:off x="6476570" y="2964000"/>
                <a:ext cx="121320" cy="120600"/>
              </p14:xfrm>
            </p:contentPart>
          </mc:Choice>
          <mc:Fallback xmlns="">
            <p:pic>
              <p:nvPicPr>
                <p:cNvPr id="152" name="Encre 151">
                  <a:extLst>
                    <a:ext uri="{FF2B5EF4-FFF2-40B4-BE49-F238E27FC236}">
                      <a16:creationId xmlns:a16="http://schemas.microsoft.com/office/drawing/2014/main" id="{3B4EB6A8-97BC-4E7A-8679-C5B5CF34995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467570" y="2955360"/>
                  <a:ext cx="138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3" name="Encre 152">
                  <a:extLst>
                    <a:ext uri="{FF2B5EF4-FFF2-40B4-BE49-F238E27FC236}">
                      <a16:creationId xmlns:a16="http://schemas.microsoft.com/office/drawing/2014/main" id="{CDED8A2A-D91B-4537-9B88-E55D7F1A68A8}"/>
                    </a:ext>
                  </a:extLst>
                </p14:cNvPr>
                <p14:cNvContentPartPr/>
                <p14:nvPr/>
              </p14:nvContentPartPr>
              <p14:xfrm>
                <a:off x="6591050" y="2820360"/>
                <a:ext cx="128880" cy="37080"/>
              </p14:xfrm>
            </p:contentPart>
          </mc:Choice>
          <mc:Fallback xmlns="">
            <p:pic>
              <p:nvPicPr>
                <p:cNvPr id="153" name="Encre 152">
                  <a:extLst>
                    <a:ext uri="{FF2B5EF4-FFF2-40B4-BE49-F238E27FC236}">
                      <a16:creationId xmlns:a16="http://schemas.microsoft.com/office/drawing/2014/main" id="{CDED8A2A-D91B-4537-9B88-E55D7F1A68A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582410" y="2811720"/>
                  <a:ext cx="146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4" name="Encre 153">
                  <a:extLst>
                    <a:ext uri="{FF2B5EF4-FFF2-40B4-BE49-F238E27FC236}">
                      <a16:creationId xmlns:a16="http://schemas.microsoft.com/office/drawing/2014/main" id="{F1106680-0CD1-48E4-B6A6-29AD7E8203B9}"/>
                    </a:ext>
                  </a:extLst>
                </p14:cNvPr>
                <p14:cNvContentPartPr/>
                <p14:nvPr/>
              </p14:nvContentPartPr>
              <p14:xfrm>
                <a:off x="6769610" y="2704800"/>
                <a:ext cx="154800" cy="226080"/>
              </p14:xfrm>
            </p:contentPart>
          </mc:Choice>
          <mc:Fallback xmlns="">
            <p:pic>
              <p:nvPicPr>
                <p:cNvPr id="154" name="Encre 153">
                  <a:extLst>
                    <a:ext uri="{FF2B5EF4-FFF2-40B4-BE49-F238E27FC236}">
                      <a16:creationId xmlns:a16="http://schemas.microsoft.com/office/drawing/2014/main" id="{F1106680-0CD1-48E4-B6A6-29AD7E8203B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760970" y="2696160"/>
                  <a:ext cx="17244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e 175">
            <a:extLst>
              <a:ext uri="{FF2B5EF4-FFF2-40B4-BE49-F238E27FC236}">
                <a16:creationId xmlns:a16="http://schemas.microsoft.com/office/drawing/2014/main" id="{B9C9C729-2F67-413F-9C13-A75B94A57C1D}"/>
              </a:ext>
            </a:extLst>
          </p:cNvPr>
          <p:cNvGrpSpPr/>
          <p:nvPr/>
        </p:nvGrpSpPr>
        <p:grpSpPr>
          <a:xfrm>
            <a:off x="2082410" y="3809280"/>
            <a:ext cx="719640" cy="366480"/>
            <a:chOff x="2082410" y="3809280"/>
            <a:chExt cx="71964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7" name="Encre 156">
                  <a:extLst>
                    <a:ext uri="{FF2B5EF4-FFF2-40B4-BE49-F238E27FC236}">
                      <a16:creationId xmlns:a16="http://schemas.microsoft.com/office/drawing/2014/main" id="{0650DCBF-9F27-4ED8-B618-AAE36567325E}"/>
                    </a:ext>
                  </a:extLst>
                </p14:cNvPr>
                <p14:cNvContentPartPr/>
                <p14:nvPr/>
              </p14:nvContentPartPr>
              <p14:xfrm>
                <a:off x="2082410" y="3943200"/>
                <a:ext cx="84240" cy="232560"/>
              </p14:xfrm>
            </p:contentPart>
          </mc:Choice>
          <mc:Fallback xmlns="">
            <p:pic>
              <p:nvPicPr>
                <p:cNvPr id="157" name="Encre 156">
                  <a:extLst>
                    <a:ext uri="{FF2B5EF4-FFF2-40B4-BE49-F238E27FC236}">
                      <a16:creationId xmlns:a16="http://schemas.microsoft.com/office/drawing/2014/main" id="{0650DCBF-9F27-4ED8-B618-AAE36567325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073410" y="3934200"/>
                  <a:ext cx="101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8" name="Encre 157">
                  <a:extLst>
                    <a:ext uri="{FF2B5EF4-FFF2-40B4-BE49-F238E27FC236}">
                      <a16:creationId xmlns:a16="http://schemas.microsoft.com/office/drawing/2014/main" id="{577CCB61-C6F5-4987-8DDE-F726A38614B1}"/>
                    </a:ext>
                  </a:extLst>
                </p14:cNvPr>
                <p14:cNvContentPartPr/>
                <p14:nvPr/>
              </p14:nvContentPartPr>
              <p14:xfrm>
                <a:off x="2341610" y="3835200"/>
                <a:ext cx="20880" cy="158760"/>
              </p14:xfrm>
            </p:contentPart>
          </mc:Choice>
          <mc:Fallback xmlns="">
            <p:pic>
              <p:nvPicPr>
                <p:cNvPr id="158" name="Encre 157">
                  <a:extLst>
                    <a:ext uri="{FF2B5EF4-FFF2-40B4-BE49-F238E27FC236}">
                      <a16:creationId xmlns:a16="http://schemas.microsoft.com/office/drawing/2014/main" id="{577CCB61-C6F5-4987-8DDE-F726A38614B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332610" y="3826200"/>
                  <a:ext cx="38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9" name="Encre 158">
                  <a:extLst>
                    <a:ext uri="{FF2B5EF4-FFF2-40B4-BE49-F238E27FC236}">
                      <a16:creationId xmlns:a16="http://schemas.microsoft.com/office/drawing/2014/main" id="{B9577298-1670-4DAA-AD1E-27306A4DF5E9}"/>
                    </a:ext>
                  </a:extLst>
                </p14:cNvPr>
                <p14:cNvContentPartPr/>
                <p14:nvPr/>
              </p14:nvContentPartPr>
              <p14:xfrm>
                <a:off x="2419010" y="3809280"/>
                <a:ext cx="14760" cy="184320"/>
              </p14:xfrm>
            </p:contentPart>
          </mc:Choice>
          <mc:Fallback xmlns="">
            <p:pic>
              <p:nvPicPr>
                <p:cNvPr id="159" name="Encre 158">
                  <a:extLst>
                    <a:ext uri="{FF2B5EF4-FFF2-40B4-BE49-F238E27FC236}">
                      <a16:creationId xmlns:a16="http://schemas.microsoft.com/office/drawing/2014/main" id="{B9577298-1670-4DAA-AD1E-27306A4DF5E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410010" y="3800640"/>
                  <a:ext cx="32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0" name="Encre 159">
                  <a:extLst>
                    <a:ext uri="{FF2B5EF4-FFF2-40B4-BE49-F238E27FC236}">
                      <a16:creationId xmlns:a16="http://schemas.microsoft.com/office/drawing/2014/main" id="{674C7A83-96A0-4FE9-86DC-28A8A796F8BB}"/>
                    </a:ext>
                  </a:extLst>
                </p14:cNvPr>
                <p14:cNvContentPartPr/>
                <p14:nvPr/>
              </p14:nvContentPartPr>
              <p14:xfrm>
                <a:off x="2370050" y="3926280"/>
                <a:ext cx="376560" cy="21240"/>
              </p14:xfrm>
            </p:contentPart>
          </mc:Choice>
          <mc:Fallback xmlns="">
            <p:pic>
              <p:nvPicPr>
                <p:cNvPr id="160" name="Encre 159">
                  <a:extLst>
                    <a:ext uri="{FF2B5EF4-FFF2-40B4-BE49-F238E27FC236}">
                      <a16:creationId xmlns:a16="http://schemas.microsoft.com/office/drawing/2014/main" id="{674C7A83-96A0-4FE9-86DC-28A8A796F8B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361050" y="3917640"/>
                  <a:ext cx="394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1" name="Encre 160">
                  <a:extLst>
                    <a:ext uri="{FF2B5EF4-FFF2-40B4-BE49-F238E27FC236}">
                      <a16:creationId xmlns:a16="http://schemas.microsoft.com/office/drawing/2014/main" id="{C8EF907E-C5E4-4F8B-9A1B-411EFBFCA78F}"/>
                    </a:ext>
                  </a:extLst>
                </p14:cNvPr>
                <p14:cNvContentPartPr/>
                <p14:nvPr/>
              </p14:nvContentPartPr>
              <p14:xfrm>
                <a:off x="2662370" y="4019160"/>
                <a:ext cx="139680" cy="36720"/>
              </p14:xfrm>
            </p:contentPart>
          </mc:Choice>
          <mc:Fallback xmlns="">
            <p:pic>
              <p:nvPicPr>
                <p:cNvPr id="161" name="Encre 160">
                  <a:extLst>
                    <a:ext uri="{FF2B5EF4-FFF2-40B4-BE49-F238E27FC236}">
                      <a16:creationId xmlns:a16="http://schemas.microsoft.com/office/drawing/2014/main" id="{C8EF907E-C5E4-4F8B-9A1B-411EFBFCA78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653730" y="4010160"/>
                  <a:ext cx="15732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e 174">
            <a:extLst>
              <a:ext uri="{FF2B5EF4-FFF2-40B4-BE49-F238E27FC236}">
                <a16:creationId xmlns:a16="http://schemas.microsoft.com/office/drawing/2014/main" id="{EEABB219-41CE-408B-A11B-F4652477AE5D}"/>
              </a:ext>
            </a:extLst>
          </p:cNvPr>
          <p:cNvGrpSpPr/>
          <p:nvPr/>
        </p:nvGrpSpPr>
        <p:grpSpPr>
          <a:xfrm>
            <a:off x="3086090" y="3802800"/>
            <a:ext cx="741240" cy="350640"/>
            <a:chOff x="3086090" y="3802800"/>
            <a:chExt cx="74124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2" name="Encre 161">
                  <a:extLst>
                    <a:ext uri="{FF2B5EF4-FFF2-40B4-BE49-F238E27FC236}">
                      <a16:creationId xmlns:a16="http://schemas.microsoft.com/office/drawing/2014/main" id="{C5D39D14-6265-428C-BF3D-D9EC25930785}"/>
                    </a:ext>
                  </a:extLst>
                </p14:cNvPr>
                <p14:cNvContentPartPr/>
                <p14:nvPr/>
              </p14:nvContentPartPr>
              <p14:xfrm>
                <a:off x="3086090" y="4013040"/>
                <a:ext cx="143280" cy="51120"/>
              </p14:xfrm>
            </p:contentPart>
          </mc:Choice>
          <mc:Fallback xmlns="">
            <p:pic>
              <p:nvPicPr>
                <p:cNvPr id="162" name="Encre 161">
                  <a:extLst>
                    <a:ext uri="{FF2B5EF4-FFF2-40B4-BE49-F238E27FC236}">
                      <a16:creationId xmlns:a16="http://schemas.microsoft.com/office/drawing/2014/main" id="{C5D39D14-6265-428C-BF3D-D9EC2593078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077090" y="4004400"/>
                  <a:ext cx="160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3" name="Encre 162">
                  <a:extLst>
                    <a:ext uri="{FF2B5EF4-FFF2-40B4-BE49-F238E27FC236}">
                      <a16:creationId xmlns:a16="http://schemas.microsoft.com/office/drawing/2014/main" id="{D7B82A26-D56B-4613-82AE-3CDE927CA1AC}"/>
                    </a:ext>
                  </a:extLst>
                </p14:cNvPr>
                <p14:cNvContentPartPr/>
                <p14:nvPr/>
              </p14:nvContentPartPr>
              <p14:xfrm>
                <a:off x="3355730" y="3802800"/>
                <a:ext cx="98280" cy="236880"/>
              </p14:xfrm>
            </p:contentPart>
          </mc:Choice>
          <mc:Fallback xmlns="">
            <p:pic>
              <p:nvPicPr>
                <p:cNvPr id="163" name="Encre 162">
                  <a:extLst>
                    <a:ext uri="{FF2B5EF4-FFF2-40B4-BE49-F238E27FC236}">
                      <a16:creationId xmlns:a16="http://schemas.microsoft.com/office/drawing/2014/main" id="{D7B82A26-D56B-4613-82AE-3CDE927CA1A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346730" y="3794160"/>
                  <a:ext cx="1159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4" name="Encre 163">
                  <a:extLst>
                    <a:ext uri="{FF2B5EF4-FFF2-40B4-BE49-F238E27FC236}">
                      <a16:creationId xmlns:a16="http://schemas.microsoft.com/office/drawing/2014/main" id="{D109B23A-0B70-4E33-B790-95A1396430F2}"/>
                    </a:ext>
                  </a:extLst>
                </p14:cNvPr>
                <p14:cNvContentPartPr/>
                <p14:nvPr/>
              </p14:nvContentPartPr>
              <p14:xfrm>
                <a:off x="3444650" y="3920160"/>
                <a:ext cx="382680" cy="233280"/>
              </p14:xfrm>
            </p:contentPart>
          </mc:Choice>
          <mc:Fallback xmlns="">
            <p:pic>
              <p:nvPicPr>
                <p:cNvPr id="164" name="Encre 163">
                  <a:extLst>
                    <a:ext uri="{FF2B5EF4-FFF2-40B4-BE49-F238E27FC236}">
                      <a16:creationId xmlns:a16="http://schemas.microsoft.com/office/drawing/2014/main" id="{D109B23A-0B70-4E33-B790-95A1396430F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435650" y="3911520"/>
                  <a:ext cx="40032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e 173">
            <a:extLst>
              <a:ext uri="{FF2B5EF4-FFF2-40B4-BE49-F238E27FC236}">
                <a16:creationId xmlns:a16="http://schemas.microsoft.com/office/drawing/2014/main" id="{5FB77BF7-A70B-4E04-AAE2-D7C706D30FE2}"/>
              </a:ext>
            </a:extLst>
          </p:cNvPr>
          <p:cNvGrpSpPr/>
          <p:nvPr/>
        </p:nvGrpSpPr>
        <p:grpSpPr>
          <a:xfrm>
            <a:off x="4017770" y="3673920"/>
            <a:ext cx="1114920" cy="387720"/>
            <a:chOff x="4017770" y="3673920"/>
            <a:chExt cx="111492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5" name="Encre 164">
                  <a:extLst>
                    <a:ext uri="{FF2B5EF4-FFF2-40B4-BE49-F238E27FC236}">
                      <a16:creationId xmlns:a16="http://schemas.microsoft.com/office/drawing/2014/main" id="{1A20E45D-B2BC-4F41-8BAF-75A4235CC48B}"/>
                    </a:ext>
                  </a:extLst>
                </p14:cNvPr>
                <p14:cNvContentPartPr/>
                <p14:nvPr/>
              </p14:nvContentPartPr>
              <p14:xfrm>
                <a:off x="4017770" y="3817200"/>
                <a:ext cx="100080" cy="244440"/>
              </p14:xfrm>
            </p:contentPart>
          </mc:Choice>
          <mc:Fallback xmlns="">
            <p:pic>
              <p:nvPicPr>
                <p:cNvPr id="165" name="Encre 164">
                  <a:extLst>
                    <a:ext uri="{FF2B5EF4-FFF2-40B4-BE49-F238E27FC236}">
                      <a16:creationId xmlns:a16="http://schemas.microsoft.com/office/drawing/2014/main" id="{1A20E45D-B2BC-4F41-8BAF-75A4235CC48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009130" y="3808560"/>
                  <a:ext cx="117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6" name="Encre 165">
                  <a:extLst>
                    <a:ext uri="{FF2B5EF4-FFF2-40B4-BE49-F238E27FC236}">
                      <a16:creationId xmlns:a16="http://schemas.microsoft.com/office/drawing/2014/main" id="{54CFD90A-AC67-4FEA-9DE9-91DA6FFCB685}"/>
                    </a:ext>
                  </a:extLst>
                </p14:cNvPr>
                <p14:cNvContentPartPr/>
                <p14:nvPr/>
              </p14:nvContentPartPr>
              <p14:xfrm>
                <a:off x="4208570" y="3858960"/>
                <a:ext cx="16560" cy="139680"/>
              </p14:xfrm>
            </p:contentPart>
          </mc:Choice>
          <mc:Fallback xmlns="">
            <p:pic>
              <p:nvPicPr>
                <p:cNvPr id="166" name="Encre 165">
                  <a:extLst>
                    <a:ext uri="{FF2B5EF4-FFF2-40B4-BE49-F238E27FC236}">
                      <a16:creationId xmlns:a16="http://schemas.microsoft.com/office/drawing/2014/main" id="{54CFD90A-AC67-4FEA-9DE9-91DA6FFCB68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199930" y="3850320"/>
                  <a:ext cx="34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7" name="Encre 166">
                  <a:extLst>
                    <a:ext uri="{FF2B5EF4-FFF2-40B4-BE49-F238E27FC236}">
                      <a16:creationId xmlns:a16="http://schemas.microsoft.com/office/drawing/2014/main" id="{F2606C54-B93C-4CC6-9265-4E2C15A8F4EB}"/>
                    </a:ext>
                  </a:extLst>
                </p14:cNvPr>
                <p14:cNvContentPartPr/>
                <p14:nvPr/>
              </p14:nvContentPartPr>
              <p14:xfrm>
                <a:off x="4304690" y="3844920"/>
                <a:ext cx="16200" cy="141120"/>
              </p14:xfrm>
            </p:contentPart>
          </mc:Choice>
          <mc:Fallback xmlns="">
            <p:pic>
              <p:nvPicPr>
                <p:cNvPr id="167" name="Encre 166">
                  <a:extLst>
                    <a:ext uri="{FF2B5EF4-FFF2-40B4-BE49-F238E27FC236}">
                      <a16:creationId xmlns:a16="http://schemas.microsoft.com/office/drawing/2014/main" id="{F2606C54-B93C-4CC6-9265-4E2C15A8F4E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295690" y="3836280"/>
                  <a:ext cx="33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8" name="Encre 167">
                  <a:extLst>
                    <a:ext uri="{FF2B5EF4-FFF2-40B4-BE49-F238E27FC236}">
                      <a16:creationId xmlns:a16="http://schemas.microsoft.com/office/drawing/2014/main" id="{79ACA987-2967-4686-BBAA-666A687DE5FA}"/>
                    </a:ext>
                  </a:extLst>
                </p14:cNvPr>
                <p14:cNvContentPartPr/>
                <p14:nvPr/>
              </p14:nvContentPartPr>
              <p14:xfrm>
                <a:off x="4232330" y="3914760"/>
                <a:ext cx="97920" cy="47880"/>
              </p14:xfrm>
            </p:contentPart>
          </mc:Choice>
          <mc:Fallback xmlns="">
            <p:pic>
              <p:nvPicPr>
                <p:cNvPr id="168" name="Encre 167">
                  <a:extLst>
                    <a:ext uri="{FF2B5EF4-FFF2-40B4-BE49-F238E27FC236}">
                      <a16:creationId xmlns:a16="http://schemas.microsoft.com/office/drawing/2014/main" id="{79ACA987-2967-4686-BBAA-666A687DE5F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223690" y="3905760"/>
                  <a:ext cx="115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9" name="Encre 168">
                  <a:extLst>
                    <a:ext uri="{FF2B5EF4-FFF2-40B4-BE49-F238E27FC236}">
                      <a16:creationId xmlns:a16="http://schemas.microsoft.com/office/drawing/2014/main" id="{4DBC0AD7-8B57-4B74-A33F-1DAFF46E3FF7}"/>
                    </a:ext>
                  </a:extLst>
                </p14:cNvPr>
                <p14:cNvContentPartPr/>
                <p14:nvPr/>
              </p14:nvContentPartPr>
              <p14:xfrm>
                <a:off x="4435370" y="3930240"/>
                <a:ext cx="91800" cy="95040"/>
              </p14:xfrm>
            </p:contentPart>
          </mc:Choice>
          <mc:Fallback xmlns="">
            <p:pic>
              <p:nvPicPr>
                <p:cNvPr id="169" name="Encre 168">
                  <a:extLst>
                    <a:ext uri="{FF2B5EF4-FFF2-40B4-BE49-F238E27FC236}">
                      <a16:creationId xmlns:a16="http://schemas.microsoft.com/office/drawing/2014/main" id="{4DBC0AD7-8B57-4B74-A33F-1DAFF46E3FF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426730" y="3921240"/>
                  <a:ext cx="109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0" name="Encre 169">
                  <a:extLst>
                    <a:ext uri="{FF2B5EF4-FFF2-40B4-BE49-F238E27FC236}">
                      <a16:creationId xmlns:a16="http://schemas.microsoft.com/office/drawing/2014/main" id="{623049FD-944F-4968-AFB6-6B2EBC41D0B3}"/>
                    </a:ext>
                  </a:extLst>
                </p14:cNvPr>
                <p14:cNvContentPartPr/>
                <p14:nvPr/>
              </p14:nvContentPartPr>
              <p14:xfrm>
                <a:off x="4618610" y="3840240"/>
                <a:ext cx="149400" cy="162000"/>
              </p14:xfrm>
            </p:contentPart>
          </mc:Choice>
          <mc:Fallback xmlns="">
            <p:pic>
              <p:nvPicPr>
                <p:cNvPr id="170" name="Encre 169">
                  <a:extLst>
                    <a:ext uri="{FF2B5EF4-FFF2-40B4-BE49-F238E27FC236}">
                      <a16:creationId xmlns:a16="http://schemas.microsoft.com/office/drawing/2014/main" id="{623049FD-944F-4968-AFB6-6B2EBC41D0B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609970" y="3831240"/>
                  <a:ext cx="167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1" name="Encre 170">
                  <a:extLst>
                    <a:ext uri="{FF2B5EF4-FFF2-40B4-BE49-F238E27FC236}">
                      <a16:creationId xmlns:a16="http://schemas.microsoft.com/office/drawing/2014/main" id="{887E51E1-6CE7-48AB-93DD-C113F44F1A66}"/>
                    </a:ext>
                  </a:extLst>
                </p14:cNvPr>
                <p14:cNvContentPartPr/>
                <p14:nvPr/>
              </p14:nvContentPartPr>
              <p14:xfrm>
                <a:off x="4854410" y="3760320"/>
                <a:ext cx="93600" cy="38880"/>
              </p14:xfrm>
            </p:contentPart>
          </mc:Choice>
          <mc:Fallback xmlns="">
            <p:pic>
              <p:nvPicPr>
                <p:cNvPr id="171" name="Encre 170">
                  <a:extLst>
                    <a:ext uri="{FF2B5EF4-FFF2-40B4-BE49-F238E27FC236}">
                      <a16:creationId xmlns:a16="http://schemas.microsoft.com/office/drawing/2014/main" id="{887E51E1-6CE7-48AB-93DD-C113F44F1A6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845410" y="3751680"/>
                  <a:ext cx="111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2" name="Encre 171">
                  <a:extLst>
                    <a:ext uri="{FF2B5EF4-FFF2-40B4-BE49-F238E27FC236}">
                      <a16:creationId xmlns:a16="http://schemas.microsoft.com/office/drawing/2014/main" id="{3D7662E2-6B25-4F26-8591-3198C79CA0A7}"/>
                    </a:ext>
                  </a:extLst>
                </p14:cNvPr>
                <p14:cNvContentPartPr/>
                <p14:nvPr/>
              </p14:nvContentPartPr>
              <p14:xfrm>
                <a:off x="4882490" y="3733680"/>
                <a:ext cx="25920" cy="107640"/>
              </p14:xfrm>
            </p:contentPart>
          </mc:Choice>
          <mc:Fallback xmlns="">
            <p:pic>
              <p:nvPicPr>
                <p:cNvPr id="172" name="Encre 171">
                  <a:extLst>
                    <a:ext uri="{FF2B5EF4-FFF2-40B4-BE49-F238E27FC236}">
                      <a16:creationId xmlns:a16="http://schemas.microsoft.com/office/drawing/2014/main" id="{3D7662E2-6B25-4F26-8591-3198C79CA0A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873850" y="3724680"/>
                  <a:ext cx="43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3" name="Encre 172">
                  <a:extLst>
                    <a:ext uri="{FF2B5EF4-FFF2-40B4-BE49-F238E27FC236}">
                      <a16:creationId xmlns:a16="http://schemas.microsoft.com/office/drawing/2014/main" id="{77927324-C42F-4C6D-B69B-7E7A487021A2}"/>
                    </a:ext>
                  </a:extLst>
                </p14:cNvPr>
                <p14:cNvContentPartPr/>
                <p14:nvPr/>
              </p14:nvContentPartPr>
              <p14:xfrm>
                <a:off x="5029010" y="3673920"/>
                <a:ext cx="103680" cy="342360"/>
              </p14:xfrm>
            </p:contentPart>
          </mc:Choice>
          <mc:Fallback xmlns="">
            <p:pic>
              <p:nvPicPr>
                <p:cNvPr id="173" name="Encre 172">
                  <a:extLst>
                    <a:ext uri="{FF2B5EF4-FFF2-40B4-BE49-F238E27FC236}">
                      <a16:creationId xmlns:a16="http://schemas.microsoft.com/office/drawing/2014/main" id="{77927324-C42F-4C6D-B69B-7E7A487021A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020010" y="3664920"/>
                  <a:ext cx="12132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e 202">
            <a:extLst>
              <a:ext uri="{FF2B5EF4-FFF2-40B4-BE49-F238E27FC236}">
                <a16:creationId xmlns:a16="http://schemas.microsoft.com/office/drawing/2014/main" id="{0942F4FB-7107-476F-935B-3C2B4BA08527}"/>
              </a:ext>
            </a:extLst>
          </p:cNvPr>
          <p:cNvGrpSpPr/>
          <p:nvPr/>
        </p:nvGrpSpPr>
        <p:grpSpPr>
          <a:xfrm>
            <a:off x="5347610" y="3638280"/>
            <a:ext cx="2881440" cy="553320"/>
            <a:chOff x="5347610" y="3638280"/>
            <a:chExt cx="288144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7" name="Encre 176">
                  <a:extLst>
                    <a:ext uri="{FF2B5EF4-FFF2-40B4-BE49-F238E27FC236}">
                      <a16:creationId xmlns:a16="http://schemas.microsoft.com/office/drawing/2014/main" id="{03D1B32C-D663-4D9A-A06E-BEDEF6146B47}"/>
                    </a:ext>
                  </a:extLst>
                </p14:cNvPr>
                <p14:cNvContentPartPr/>
                <p14:nvPr/>
              </p14:nvContentPartPr>
              <p14:xfrm>
                <a:off x="5359130" y="3943200"/>
                <a:ext cx="82080" cy="360"/>
              </p14:xfrm>
            </p:contentPart>
          </mc:Choice>
          <mc:Fallback xmlns="">
            <p:pic>
              <p:nvPicPr>
                <p:cNvPr id="177" name="Encre 176">
                  <a:extLst>
                    <a:ext uri="{FF2B5EF4-FFF2-40B4-BE49-F238E27FC236}">
                      <a16:creationId xmlns:a16="http://schemas.microsoft.com/office/drawing/2014/main" id="{03D1B32C-D663-4D9A-A06E-BEDEF6146B4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350490" y="3934200"/>
                  <a:ext cx="99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8" name="Encre 177">
                  <a:extLst>
                    <a:ext uri="{FF2B5EF4-FFF2-40B4-BE49-F238E27FC236}">
                      <a16:creationId xmlns:a16="http://schemas.microsoft.com/office/drawing/2014/main" id="{2045669D-CF74-4648-B3F0-7E68227300DE}"/>
                    </a:ext>
                  </a:extLst>
                </p14:cNvPr>
                <p14:cNvContentPartPr/>
                <p14:nvPr/>
              </p14:nvContentPartPr>
              <p14:xfrm>
                <a:off x="5347610" y="4025640"/>
                <a:ext cx="118800" cy="25560"/>
              </p14:xfrm>
            </p:contentPart>
          </mc:Choice>
          <mc:Fallback xmlns="">
            <p:pic>
              <p:nvPicPr>
                <p:cNvPr id="178" name="Encre 177">
                  <a:extLst>
                    <a:ext uri="{FF2B5EF4-FFF2-40B4-BE49-F238E27FC236}">
                      <a16:creationId xmlns:a16="http://schemas.microsoft.com/office/drawing/2014/main" id="{2045669D-CF74-4648-B3F0-7E68227300D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338970" y="4017000"/>
                  <a:ext cx="136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9" name="Encre 178">
                  <a:extLst>
                    <a:ext uri="{FF2B5EF4-FFF2-40B4-BE49-F238E27FC236}">
                      <a16:creationId xmlns:a16="http://schemas.microsoft.com/office/drawing/2014/main" id="{B42F7856-8592-4878-A22A-559C525B6C48}"/>
                    </a:ext>
                  </a:extLst>
                </p14:cNvPr>
                <p14:cNvContentPartPr/>
                <p14:nvPr/>
              </p14:nvContentPartPr>
              <p14:xfrm>
                <a:off x="5624450" y="4007280"/>
                <a:ext cx="166680" cy="26640"/>
              </p14:xfrm>
            </p:contentPart>
          </mc:Choice>
          <mc:Fallback xmlns="">
            <p:pic>
              <p:nvPicPr>
                <p:cNvPr id="179" name="Encre 178">
                  <a:extLst>
                    <a:ext uri="{FF2B5EF4-FFF2-40B4-BE49-F238E27FC236}">
                      <a16:creationId xmlns:a16="http://schemas.microsoft.com/office/drawing/2014/main" id="{B42F7856-8592-4878-A22A-559C525B6C4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615810" y="3998280"/>
                  <a:ext cx="184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0" name="Encre 179">
                  <a:extLst>
                    <a:ext uri="{FF2B5EF4-FFF2-40B4-BE49-F238E27FC236}">
                      <a16:creationId xmlns:a16="http://schemas.microsoft.com/office/drawing/2014/main" id="{A972CEAA-7615-4964-A99E-C71FD9755A50}"/>
                    </a:ext>
                  </a:extLst>
                </p14:cNvPr>
                <p14:cNvContentPartPr/>
                <p14:nvPr/>
              </p14:nvContentPartPr>
              <p14:xfrm>
                <a:off x="5823170" y="3818280"/>
                <a:ext cx="130320" cy="251640"/>
              </p14:xfrm>
            </p:contentPart>
          </mc:Choice>
          <mc:Fallback xmlns="">
            <p:pic>
              <p:nvPicPr>
                <p:cNvPr id="180" name="Encre 179">
                  <a:extLst>
                    <a:ext uri="{FF2B5EF4-FFF2-40B4-BE49-F238E27FC236}">
                      <a16:creationId xmlns:a16="http://schemas.microsoft.com/office/drawing/2014/main" id="{A972CEAA-7615-4964-A99E-C71FD9755A5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814530" y="3809280"/>
                  <a:ext cx="147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1" name="Encre 180">
                  <a:extLst>
                    <a:ext uri="{FF2B5EF4-FFF2-40B4-BE49-F238E27FC236}">
                      <a16:creationId xmlns:a16="http://schemas.microsoft.com/office/drawing/2014/main" id="{B901B656-C924-41E3-893C-A6D6BD5E5B3A}"/>
                    </a:ext>
                  </a:extLst>
                </p14:cNvPr>
                <p14:cNvContentPartPr/>
                <p14:nvPr/>
              </p14:nvContentPartPr>
              <p14:xfrm>
                <a:off x="5942330" y="3940320"/>
                <a:ext cx="447480" cy="251280"/>
              </p14:xfrm>
            </p:contentPart>
          </mc:Choice>
          <mc:Fallback xmlns="">
            <p:pic>
              <p:nvPicPr>
                <p:cNvPr id="181" name="Encre 180">
                  <a:extLst>
                    <a:ext uri="{FF2B5EF4-FFF2-40B4-BE49-F238E27FC236}">
                      <a16:creationId xmlns:a16="http://schemas.microsoft.com/office/drawing/2014/main" id="{B901B656-C924-41E3-893C-A6D6BD5E5B3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933330" y="3931320"/>
                  <a:ext cx="4651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3" name="Encre 182">
                  <a:extLst>
                    <a:ext uri="{FF2B5EF4-FFF2-40B4-BE49-F238E27FC236}">
                      <a16:creationId xmlns:a16="http://schemas.microsoft.com/office/drawing/2014/main" id="{EB1C440C-32F2-4023-B8BF-1CFB326E2C06}"/>
                    </a:ext>
                  </a:extLst>
                </p14:cNvPr>
                <p14:cNvContentPartPr/>
                <p14:nvPr/>
              </p14:nvContentPartPr>
              <p14:xfrm>
                <a:off x="6501410" y="3912960"/>
                <a:ext cx="123120" cy="128520"/>
              </p14:xfrm>
            </p:contentPart>
          </mc:Choice>
          <mc:Fallback xmlns="">
            <p:pic>
              <p:nvPicPr>
                <p:cNvPr id="183" name="Encre 182">
                  <a:extLst>
                    <a:ext uri="{FF2B5EF4-FFF2-40B4-BE49-F238E27FC236}">
                      <a16:creationId xmlns:a16="http://schemas.microsoft.com/office/drawing/2014/main" id="{EB1C440C-32F2-4023-B8BF-1CFB326E2C0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492410" y="3904320"/>
                  <a:ext cx="140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4" name="Encre 183">
                  <a:extLst>
                    <a:ext uri="{FF2B5EF4-FFF2-40B4-BE49-F238E27FC236}">
                      <a16:creationId xmlns:a16="http://schemas.microsoft.com/office/drawing/2014/main" id="{4E90FD92-286A-4FDC-A164-ED08FA7885E9}"/>
                    </a:ext>
                  </a:extLst>
                </p14:cNvPr>
                <p14:cNvContentPartPr/>
                <p14:nvPr/>
              </p14:nvContentPartPr>
              <p14:xfrm>
                <a:off x="6705530" y="3993960"/>
                <a:ext cx="33840" cy="119880"/>
              </p14:xfrm>
            </p:contentPart>
          </mc:Choice>
          <mc:Fallback xmlns="">
            <p:pic>
              <p:nvPicPr>
                <p:cNvPr id="184" name="Encre 183">
                  <a:extLst>
                    <a:ext uri="{FF2B5EF4-FFF2-40B4-BE49-F238E27FC236}">
                      <a16:creationId xmlns:a16="http://schemas.microsoft.com/office/drawing/2014/main" id="{4E90FD92-286A-4FDC-A164-ED08FA7885E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96530" y="3984960"/>
                  <a:ext cx="51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5" name="Encre 184">
                  <a:extLst>
                    <a:ext uri="{FF2B5EF4-FFF2-40B4-BE49-F238E27FC236}">
                      <a16:creationId xmlns:a16="http://schemas.microsoft.com/office/drawing/2014/main" id="{5D08B604-9B75-46FD-9C0F-FD6020E2F51C}"/>
                    </a:ext>
                  </a:extLst>
                </p14:cNvPr>
                <p14:cNvContentPartPr/>
                <p14:nvPr/>
              </p14:nvContentPartPr>
              <p14:xfrm>
                <a:off x="6813530" y="3892440"/>
                <a:ext cx="145080" cy="140760"/>
              </p14:xfrm>
            </p:contentPart>
          </mc:Choice>
          <mc:Fallback xmlns="">
            <p:pic>
              <p:nvPicPr>
                <p:cNvPr id="185" name="Encre 184">
                  <a:extLst>
                    <a:ext uri="{FF2B5EF4-FFF2-40B4-BE49-F238E27FC236}">
                      <a16:creationId xmlns:a16="http://schemas.microsoft.com/office/drawing/2014/main" id="{5D08B604-9B75-46FD-9C0F-FD6020E2F51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04530" y="3883440"/>
                  <a:ext cx="162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6" name="Encre 185">
                  <a:extLst>
                    <a:ext uri="{FF2B5EF4-FFF2-40B4-BE49-F238E27FC236}">
                      <a16:creationId xmlns:a16="http://schemas.microsoft.com/office/drawing/2014/main" id="{3C91CC0E-3D2F-4A5B-A310-A08942A6116C}"/>
                    </a:ext>
                  </a:extLst>
                </p14:cNvPr>
                <p14:cNvContentPartPr/>
                <p14:nvPr/>
              </p14:nvContentPartPr>
              <p14:xfrm>
                <a:off x="7091450" y="3905040"/>
                <a:ext cx="112320" cy="121320"/>
              </p14:xfrm>
            </p:contentPart>
          </mc:Choice>
          <mc:Fallback xmlns="">
            <p:pic>
              <p:nvPicPr>
                <p:cNvPr id="186" name="Encre 185">
                  <a:extLst>
                    <a:ext uri="{FF2B5EF4-FFF2-40B4-BE49-F238E27FC236}">
                      <a16:creationId xmlns:a16="http://schemas.microsoft.com/office/drawing/2014/main" id="{3C91CC0E-3D2F-4A5B-A310-A08942A6116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082810" y="3896040"/>
                  <a:ext cx="129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7" name="Encre 186">
                  <a:extLst>
                    <a:ext uri="{FF2B5EF4-FFF2-40B4-BE49-F238E27FC236}">
                      <a16:creationId xmlns:a16="http://schemas.microsoft.com/office/drawing/2014/main" id="{88C01609-5B1F-4BBE-8BBA-0D5BC79BB502}"/>
                    </a:ext>
                  </a:extLst>
                </p14:cNvPr>
                <p14:cNvContentPartPr/>
                <p14:nvPr/>
              </p14:nvContentPartPr>
              <p14:xfrm>
                <a:off x="7073450" y="3948240"/>
                <a:ext cx="128160" cy="56520"/>
              </p14:xfrm>
            </p:contentPart>
          </mc:Choice>
          <mc:Fallback xmlns="">
            <p:pic>
              <p:nvPicPr>
                <p:cNvPr id="187" name="Encre 186">
                  <a:extLst>
                    <a:ext uri="{FF2B5EF4-FFF2-40B4-BE49-F238E27FC236}">
                      <a16:creationId xmlns:a16="http://schemas.microsoft.com/office/drawing/2014/main" id="{88C01609-5B1F-4BBE-8BBA-0D5BC79BB50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064810" y="3939240"/>
                  <a:ext cx="145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9" name="Encre 188">
                  <a:extLst>
                    <a:ext uri="{FF2B5EF4-FFF2-40B4-BE49-F238E27FC236}">
                      <a16:creationId xmlns:a16="http://schemas.microsoft.com/office/drawing/2014/main" id="{99E85E37-3644-4260-8247-0547D7D151F1}"/>
                    </a:ext>
                  </a:extLst>
                </p14:cNvPr>
                <p14:cNvContentPartPr/>
                <p14:nvPr/>
              </p14:nvContentPartPr>
              <p14:xfrm>
                <a:off x="7317170" y="3889560"/>
                <a:ext cx="117720" cy="128520"/>
              </p14:xfrm>
            </p:contentPart>
          </mc:Choice>
          <mc:Fallback xmlns="">
            <p:pic>
              <p:nvPicPr>
                <p:cNvPr id="189" name="Encre 188">
                  <a:extLst>
                    <a:ext uri="{FF2B5EF4-FFF2-40B4-BE49-F238E27FC236}">
                      <a16:creationId xmlns:a16="http://schemas.microsoft.com/office/drawing/2014/main" id="{99E85E37-3644-4260-8247-0547D7D151F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308530" y="3880920"/>
                  <a:ext cx="135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0" name="Encre 189">
                  <a:extLst>
                    <a:ext uri="{FF2B5EF4-FFF2-40B4-BE49-F238E27FC236}">
                      <a16:creationId xmlns:a16="http://schemas.microsoft.com/office/drawing/2014/main" id="{73C79DA2-B052-4D06-9F87-DF75A890286D}"/>
                    </a:ext>
                  </a:extLst>
                </p14:cNvPr>
                <p14:cNvContentPartPr/>
                <p14:nvPr/>
              </p14:nvContentPartPr>
              <p14:xfrm>
                <a:off x="7470170" y="3870840"/>
                <a:ext cx="99720" cy="141120"/>
              </p14:xfrm>
            </p:contentPart>
          </mc:Choice>
          <mc:Fallback xmlns="">
            <p:pic>
              <p:nvPicPr>
                <p:cNvPr id="190" name="Encre 189">
                  <a:extLst>
                    <a:ext uri="{FF2B5EF4-FFF2-40B4-BE49-F238E27FC236}">
                      <a16:creationId xmlns:a16="http://schemas.microsoft.com/office/drawing/2014/main" id="{73C79DA2-B052-4D06-9F87-DF75A890286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461170" y="3862200"/>
                  <a:ext cx="117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1" name="Encre 190">
                  <a:extLst>
                    <a:ext uri="{FF2B5EF4-FFF2-40B4-BE49-F238E27FC236}">
                      <a16:creationId xmlns:a16="http://schemas.microsoft.com/office/drawing/2014/main" id="{77190B97-BA33-465C-81B3-307689F3D959}"/>
                    </a:ext>
                  </a:extLst>
                </p14:cNvPr>
                <p14:cNvContentPartPr/>
                <p14:nvPr/>
              </p14:nvContentPartPr>
              <p14:xfrm>
                <a:off x="7627130" y="3746280"/>
                <a:ext cx="87840" cy="25920"/>
              </p14:xfrm>
            </p:contentPart>
          </mc:Choice>
          <mc:Fallback xmlns="">
            <p:pic>
              <p:nvPicPr>
                <p:cNvPr id="191" name="Encre 190">
                  <a:extLst>
                    <a:ext uri="{FF2B5EF4-FFF2-40B4-BE49-F238E27FC236}">
                      <a16:creationId xmlns:a16="http://schemas.microsoft.com/office/drawing/2014/main" id="{77190B97-BA33-465C-81B3-307689F3D95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618490" y="3737640"/>
                  <a:ext cx="105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2" name="Encre 191">
                  <a:extLst>
                    <a:ext uri="{FF2B5EF4-FFF2-40B4-BE49-F238E27FC236}">
                      <a16:creationId xmlns:a16="http://schemas.microsoft.com/office/drawing/2014/main" id="{1D76D3C2-AB7B-4CE0-8D1E-6E67002A61E2}"/>
                    </a:ext>
                  </a:extLst>
                </p14:cNvPr>
                <p14:cNvContentPartPr/>
                <p14:nvPr/>
              </p14:nvContentPartPr>
              <p14:xfrm>
                <a:off x="7728650" y="3663840"/>
                <a:ext cx="105480" cy="115920"/>
              </p14:xfrm>
            </p:contentPart>
          </mc:Choice>
          <mc:Fallback xmlns="">
            <p:pic>
              <p:nvPicPr>
                <p:cNvPr id="192" name="Encre 191">
                  <a:extLst>
                    <a:ext uri="{FF2B5EF4-FFF2-40B4-BE49-F238E27FC236}">
                      <a16:creationId xmlns:a16="http://schemas.microsoft.com/office/drawing/2014/main" id="{1D76D3C2-AB7B-4CE0-8D1E-6E67002A61E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720010" y="3654840"/>
                  <a:ext cx="123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3" name="Encre 192">
                  <a:extLst>
                    <a:ext uri="{FF2B5EF4-FFF2-40B4-BE49-F238E27FC236}">
                      <a16:creationId xmlns:a16="http://schemas.microsoft.com/office/drawing/2014/main" id="{EF7859F8-3CDF-4F27-B1F2-806816F97253}"/>
                    </a:ext>
                  </a:extLst>
                </p14:cNvPr>
                <p14:cNvContentPartPr/>
                <p14:nvPr/>
              </p14:nvContentPartPr>
              <p14:xfrm>
                <a:off x="7738730" y="3720720"/>
                <a:ext cx="103320" cy="158400"/>
              </p14:xfrm>
            </p:contentPart>
          </mc:Choice>
          <mc:Fallback xmlns="">
            <p:pic>
              <p:nvPicPr>
                <p:cNvPr id="193" name="Encre 192">
                  <a:extLst>
                    <a:ext uri="{FF2B5EF4-FFF2-40B4-BE49-F238E27FC236}">
                      <a16:creationId xmlns:a16="http://schemas.microsoft.com/office/drawing/2014/main" id="{EF7859F8-3CDF-4F27-B1F2-806816F9725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730090" y="3712080"/>
                  <a:ext cx="120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4" name="Encre 193">
                  <a:extLst>
                    <a:ext uri="{FF2B5EF4-FFF2-40B4-BE49-F238E27FC236}">
                      <a16:creationId xmlns:a16="http://schemas.microsoft.com/office/drawing/2014/main" id="{9365D94F-FCD5-496A-9F9C-AC7589FABCFE}"/>
                    </a:ext>
                  </a:extLst>
                </p14:cNvPr>
                <p14:cNvContentPartPr/>
                <p14:nvPr/>
              </p14:nvContentPartPr>
              <p14:xfrm>
                <a:off x="6517970" y="3797040"/>
                <a:ext cx="181080" cy="363240"/>
              </p14:xfrm>
            </p:contentPart>
          </mc:Choice>
          <mc:Fallback xmlns="">
            <p:pic>
              <p:nvPicPr>
                <p:cNvPr id="194" name="Encre 193">
                  <a:extLst>
                    <a:ext uri="{FF2B5EF4-FFF2-40B4-BE49-F238E27FC236}">
                      <a16:creationId xmlns:a16="http://schemas.microsoft.com/office/drawing/2014/main" id="{9365D94F-FCD5-496A-9F9C-AC7589FABCF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509330" y="3788040"/>
                  <a:ext cx="1987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5" name="Encre 194">
                  <a:extLst>
                    <a:ext uri="{FF2B5EF4-FFF2-40B4-BE49-F238E27FC236}">
                      <a16:creationId xmlns:a16="http://schemas.microsoft.com/office/drawing/2014/main" id="{738A9F3D-140C-418A-A70E-C0D67C9485D4}"/>
                    </a:ext>
                  </a:extLst>
                </p14:cNvPr>
                <p14:cNvContentPartPr/>
                <p14:nvPr/>
              </p14:nvContentPartPr>
              <p14:xfrm>
                <a:off x="7851770" y="3638280"/>
                <a:ext cx="129960" cy="493560"/>
              </p14:xfrm>
            </p:contentPart>
          </mc:Choice>
          <mc:Fallback xmlns="">
            <p:pic>
              <p:nvPicPr>
                <p:cNvPr id="195" name="Encre 194">
                  <a:extLst>
                    <a:ext uri="{FF2B5EF4-FFF2-40B4-BE49-F238E27FC236}">
                      <a16:creationId xmlns:a16="http://schemas.microsoft.com/office/drawing/2014/main" id="{738A9F3D-140C-418A-A70E-C0D67C9485D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843130" y="3629640"/>
                  <a:ext cx="14760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7" name="Encre 196">
                  <a:extLst>
                    <a:ext uri="{FF2B5EF4-FFF2-40B4-BE49-F238E27FC236}">
                      <a16:creationId xmlns:a16="http://schemas.microsoft.com/office/drawing/2014/main" id="{3377B537-CB68-40C6-A206-F192107D4693}"/>
                    </a:ext>
                  </a:extLst>
                </p14:cNvPr>
                <p14:cNvContentPartPr/>
                <p14:nvPr/>
              </p14:nvContentPartPr>
              <p14:xfrm>
                <a:off x="8109890" y="3949320"/>
                <a:ext cx="113760" cy="32400"/>
              </p14:xfrm>
            </p:contentPart>
          </mc:Choice>
          <mc:Fallback xmlns="">
            <p:pic>
              <p:nvPicPr>
                <p:cNvPr id="197" name="Encre 196">
                  <a:extLst>
                    <a:ext uri="{FF2B5EF4-FFF2-40B4-BE49-F238E27FC236}">
                      <a16:creationId xmlns:a16="http://schemas.microsoft.com/office/drawing/2014/main" id="{3377B537-CB68-40C6-A206-F192107D469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100890" y="3940320"/>
                  <a:ext cx="131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8" name="Encre 197">
                  <a:extLst>
                    <a:ext uri="{FF2B5EF4-FFF2-40B4-BE49-F238E27FC236}">
                      <a16:creationId xmlns:a16="http://schemas.microsoft.com/office/drawing/2014/main" id="{834241D7-55DF-43C3-9368-27EFC86F1DCC}"/>
                    </a:ext>
                  </a:extLst>
                </p14:cNvPr>
                <p14:cNvContentPartPr/>
                <p14:nvPr/>
              </p14:nvContentPartPr>
              <p14:xfrm>
                <a:off x="8125010" y="4024200"/>
                <a:ext cx="104040" cy="17280"/>
              </p14:xfrm>
            </p:contentPart>
          </mc:Choice>
          <mc:Fallback xmlns="">
            <p:pic>
              <p:nvPicPr>
                <p:cNvPr id="198" name="Encre 197">
                  <a:extLst>
                    <a:ext uri="{FF2B5EF4-FFF2-40B4-BE49-F238E27FC236}">
                      <a16:creationId xmlns:a16="http://schemas.microsoft.com/office/drawing/2014/main" id="{834241D7-55DF-43C3-9368-27EFC86F1DC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116370" y="4015560"/>
                  <a:ext cx="1216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e 201">
            <a:extLst>
              <a:ext uri="{FF2B5EF4-FFF2-40B4-BE49-F238E27FC236}">
                <a16:creationId xmlns:a16="http://schemas.microsoft.com/office/drawing/2014/main" id="{0E21AAF7-4748-47E0-B416-CCD927DC804E}"/>
              </a:ext>
            </a:extLst>
          </p:cNvPr>
          <p:cNvGrpSpPr/>
          <p:nvPr/>
        </p:nvGrpSpPr>
        <p:grpSpPr>
          <a:xfrm>
            <a:off x="8444690" y="3898560"/>
            <a:ext cx="476280" cy="288000"/>
            <a:chOff x="8444690" y="3898560"/>
            <a:chExt cx="47628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9" name="Encre 198">
                  <a:extLst>
                    <a:ext uri="{FF2B5EF4-FFF2-40B4-BE49-F238E27FC236}">
                      <a16:creationId xmlns:a16="http://schemas.microsoft.com/office/drawing/2014/main" id="{D4C69612-213A-42A4-9991-06F31841D59C}"/>
                    </a:ext>
                  </a:extLst>
                </p14:cNvPr>
                <p14:cNvContentPartPr/>
                <p14:nvPr/>
              </p14:nvContentPartPr>
              <p14:xfrm>
                <a:off x="8444690" y="3899280"/>
                <a:ext cx="101880" cy="181440"/>
              </p14:xfrm>
            </p:contentPart>
          </mc:Choice>
          <mc:Fallback xmlns="">
            <p:pic>
              <p:nvPicPr>
                <p:cNvPr id="199" name="Encre 198">
                  <a:extLst>
                    <a:ext uri="{FF2B5EF4-FFF2-40B4-BE49-F238E27FC236}">
                      <a16:creationId xmlns:a16="http://schemas.microsoft.com/office/drawing/2014/main" id="{D4C69612-213A-42A4-9991-06F31841D59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435690" y="3890280"/>
                  <a:ext cx="119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0" name="Encre 199">
                  <a:extLst>
                    <a:ext uri="{FF2B5EF4-FFF2-40B4-BE49-F238E27FC236}">
                      <a16:creationId xmlns:a16="http://schemas.microsoft.com/office/drawing/2014/main" id="{47D1C01D-FC84-4CDC-9541-EF0D47119729}"/>
                    </a:ext>
                  </a:extLst>
                </p14:cNvPr>
                <p14:cNvContentPartPr/>
                <p14:nvPr/>
              </p14:nvContentPartPr>
              <p14:xfrm>
                <a:off x="8550530" y="4038240"/>
                <a:ext cx="46800" cy="148320"/>
              </p14:xfrm>
            </p:contentPart>
          </mc:Choice>
          <mc:Fallback xmlns="">
            <p:pic>
              <p:nvPicPr>
                <p:cNvPr id="200" name="Encre 199">
                  <a:extLst>
                    <a:ext uri="{FF2B5EF4-FFF2-40B4-BE49-F238E27FC236}">
                      <a16:creationId xmlns:a16="http://schemas.microsoft.com/office/drawing/2014/main" id="{47D1C01D-FC84-4CDC-9541-EF0D4711972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541890" y="4029600"/>
                  <a:ext cx="64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1" name="Encre 200">
                  <a:extLst>
                    <a:ext uri="{FF2B5EF4-FFF2-40B4-BE49-F238E27FC236}">
                      <a16:creationId xmlns:a16="http://schemas.microsoft.com/office/drawing/2014/main" id="{05FE65A4-F09E-4E4A-A757-175D28464F44}"/>
                    </a:ext>
                  </a:extLst>
                </p14:cNvPr>
                <p14:cNvContentPartPr/>
                <p14:nvPr/>
              </p14:nvContentPartPr>
              <p14:xfrm>
                <a:off x="8764010" y="3898560"/>
                <a:ext cx="156960" cy="191880"/>
              </p14:xfrm>
            </p:contentPart>
          </mc:Choice>
          <mc:Fallback xmlns="">
            <p:pic>
              <p:nvPicPr>
                <p:cNvPr id="201" name="Encre 200">
                  <a:extLst>
                    <a:ext uri="{FF2B5EF4-FFF2-40B4-BE49-F238E27FC236}">
                      <a16:creationId xmlns:a16="http://schemas.microsoft.com/office/drawing/2014/main" id="{05FE65A4-F09E-4E4A-A757-175D28464F4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755370" y="3889920"/>
                  <a:ext cx="17460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e 211">
            <a:extLst>
              <a:ext uri="{FF2B5EF4-FFF2-40B4-BE49-F238E27FC236}">
                <a16:creationId xmlns:a16="http://schemas.microsoft.com/office/drawing/2014/main" id="{A3409162-2B9F-4632-BA5F-313B2FB487FB}"/>
              </a:ext>
            </a:extLst>
          </p:cNvPr>
          <p:cNvGrpSpPr/>
          <p:nvPr/>
        </p:nvGrpSpPr>
        <p:grpSpPr>
          <a:xfrm>
            <a:off x="3459770" y="4285200"/>
            <a:ext cx="1283760" cy="377640"/>
            <a:chOff x="3459770" y="4285200"/>
            <a:chExt cx="128376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4" name="Encre 203">
                  <a:extLst>
                    <a:ext uri="{FF2B5EF4-FFF2-40B4-BE49-F238E27FC236}">
                      <a16:creationId xmlns:a16="http://schemas.microsoft.com/office/drawing/2014/main" id="{BA3DABF1-8FBF-4C88-9C8E-955F6C71F8BB}"/>
                    </a:ext>
                  </a:extLst>
                </p14:cNvPr>
                <p14:cNvContentPartPr/>
                <p14:nvPr/>
              </p14:nvContentPartPr>
              <p14:xfrm>
                <a:off x="3459770" y="4432080"/>
                <a:ext cx="70560" cy="230760"/>
              </p14:xfrm>
            </p:contentPart>
          </mc:Choice>
          <mc:Fallback xmlns="">
            <p:pic>
              <p:nvPicPr>
                <p:cNvPr id="204" name="Encre 203">
                  <a:extLst>
                    <a:ext uri="{FF2B5EF4-FFF2-40B4-BE49-F238E27FC236}">
                      <a16:creationId xmlns:a16="http://schemas.microsoft.com/office/drawing/2014/main" id="{BA3DABF1-8FBF-4C88-9C8E-955F6C71F8B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450770" y="4423440"/>
                  <a:ext cx="88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5" name="Encre 204">
                  <a:extLst>
                    <a:ext uri="{FF2B5EF4-FFF2-40B4-BE49-F238E27FC236}">
                      <a16:creationId xmlns:a16="http://schemas.microsoft.com/office/drawing/2014/main" id="{23CC24B9-3F71-45CE-8E0E-4ECA440B3CA0}"/>
                    </a:ext>
                  </a:extLst>
                </p14:cNvPr>
                <p14:cNvContentPartPr/>
                <p14:nvPr/>
              </p14:nvContentPartPr>
              <p14:xfrm>
                <a:off x="3670010" y="4330560"/>
                <a:ext cx="13320" cy="158760"/>
              </p14:xfrm>
            </p:contentPart>
          </mc:Choice>
          <mc:Fallback xmlns="">
            <p:pic>
              <p:nvPicPr>
                <p:cNvPr id="205" name="Encre 204">
                  <a:extLst>
                    <a:ext uri="{FF2B5EF4-FFF2-40B4-BE49-F238E27FC236}">
                      <a16:creationId xmlns:a16="http://schemas.microsoft.com/office/drawing/2014/main" id="{23CC24B9-3F71-45CE-8E0E-4ECA440B3CA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661010" y="4321560"/>
                  <a:ext cx="30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6" name="Encre 205">
                  <a:extLst>
                    <a:ext uri="{FF2B5EF4-FFF2-40B4-BE49-F238E27FC236}">
                      <a16:creationId xmlns:a16="http://schemas.microsoft.com/office/drawing/2014/main" id="{4487446A-454A-4DF7-8722-35C03D5D85C9}"/>
                    </a:ext>
                  </a:extLst>
                </p14:cNvPr>
                <p14:cNvContentPartPr/>
                <p14:nvPr/>
              </p14:nvContentPartPr>
              <p14:xfrm>
                <a:off x="3671810" y="4310400"/>
                <a:ext cx="103320" cy="167400"/>
              </p14:xfrm>
            </p:contentPart>
          </mc:Choice>
          <mc:Fallback xmlns="">
            <p:pic>
              <p:nvPicPr>
                <p:cNvPr id="206" name="Encre 205">
                  <a:extLst>
                    <a:ext uri="{FF2B5EF4-FFF2-40B4-BE49-F238E27FC236}">
                      <a16:creationId xmlns:a16="http://schemas.microsoft.com/office/drawing/2014/main" id="{4487446A-454A-4DF7-8722-35C03D5D85C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663170" y="4301400"/>
                  <a:ext cx="120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7" name="Encre 206">
                  <a:extLst>
                    <a:ext uri="{FF2B5EF4-FFF2-40B4-BE49-F238E27FC236}">
                      <a16:creationId xmlns:a16="http://schemas.microsoft.com/office/drawing/2014/main" id="{B635658F-1C1E-4398-B84D-66A1443FEC19}"/>
                    </a:ext>
                  </a:extLst>
                </p14:cNvPr>
                <p14:cNvContentPartPr/>
                <p14:nvPr/>
              </p14:nvContentPartPr>
              <p14:xfrm>
                <a:off x="3926330" y="4362240"/>
                <a:ext cx="95040" cy="16920"/>
              </p14:xfrm>
            </p:contentPart>
          </mc:Choice>
          <mc:Fallback xmlns="">
            <p:pic>
              <p:nvPicPr>
                <p:cNvPr id="207" name="Encre 206">
                  <a:extLst>
                    <a:ext uri="{FF2B5EF4-FFF2-40B4-BE49-F238E27FC236}">
                      <a16:creationId xmlns:a16="http://schemas.microsoft.com/office/drawing/2014/main" id="{B635658F-1C1E-4398-B84D-66A1443FEC1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917690" y="4353240"/>
                  <a:ext cx="112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8" name="Encre 207">
                  <a:extLst>
                    <a:ext uri="{FF2B5EF4-FFF2-40B4-BE49-F238E27FC236}">
                      <a16:creationId xmlns:a16="http://schemas.microsoft.com/office/drawing/2014/main" id="{BCC64E87-C1F5-4E39-A129-6265684A298C}"/>
                    </a:ext>
                  </a:extLst>
                </p14:cNvPr>
                <p14:cNvContentPartPr/>
                <p14:nvPr/>
              </p14:nvContentPartPr>
              <p14:xfrm>
                <a:off x="3954770" y="4419120"/>
                <a:ext cx="142200" cy="26280"/>
              </p14:xfrm>
            </p:contentPart>
          </mc:Choice>
          <mc:Fallback xmlns="">
            <p:pic>
              <p:nvPicPr>
                <p:cNvPr id="208" name="Encre 207">
                  <a:extLst>
                    <a:ext uri="{FF2B5EF4-FFF2-40B4-BE49-F238E27FC236}">
                      <a16:creationId xmlns:a16="http://schemas.microsoft.com/office/drawing/2014/main" id="{BCC64E87-C1F5-4E39-A129-6265684A298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946130" y="4410480"/>
                  <a:ext cx="159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9" name="Encre 208">
                  <a:extLst>
                    <a:ext uri="{FF2B5EF4-FFF2-40B4-BE49-F238E27FC236}">
                      <a16:creationId xmlns:a16="http://schemas.microsoft.com/office/drawing/2014/main" id="{94741091-4ACC-4494-BF99-660046DF1AD3}"/>
                    </a:ext>
                  </a:extLst>
                </p14:cNvPr>
                <p14:cNvContentPartPr/>
                <p14:nvPr/>
              </p14:nvContentPartPr>
              <p14:xfrm>
                <a:off x="4259690" y="4285200"/>
                <a:ext cx="106560" cy="187200"/>
              </p14:xfrm>
            </p:contentPart>
          </mc:Choice>
          <mc:Fallback xmlns="">
            <p:pic>
              <p:nvPicPr>
                <p:cNvPr id="209" name="Encre 208">
                  <a:extLst>
                    <a:ext uri="{FF2B5EF4-FFF2-40B4-BE49-F238E27FC236}">
                      <a16:creationId xmlns:a16="http://schemas.microsoft.com/office/drawing/2014/main" id="{94741091-4ACC-4494-BF99-660046DF1AD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250690" y="4276200"/>
                  <a:ext cx="124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0" name="Encre 209">
                  <a:extLst>
                    <a:ext uri="{FF2B5EF4-FFF2-40B4-BE49-F238E27FC236}">
                      <a16:creationId xmlns:a16="http://schemas.microsoft.com/office/drawing/2014/main" id="{12AF90AC-888B-4E6E-A426-754259E44B51}"/>
                    </a:ext>
                  </a:extLst>
                </p14:cNvPr>
                <p14:cNvContentPartPr/>
                <p14:nvPr/>
              </p14:nvContentPartPr>
              <p14:xfrm>
                <a:off x="4420970" y="4451160"/>
                <a:ext cx="48600" cy="173160"/>
              </p14:xfrm>
            </p:contentPart>
          </mc:Choice>
          <mc:Fallback xmlns="">
            <p:pic>
              <p:nvPicPr>
                <p:cNvPr id="210" name="Encre 209">
                  <a:extLst>
                    <a:ext uri="{FF2B5EF4-FFF2-40B4-BE49-F238E27FC236}">
                      <a16:creationId xmlns:a16="http://schemas.microsoft.com/office/drawing/2014/main" id="{12AF90AC-888B-4E6E-A426-754259E44B5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412330" y="4442160"/>
                  <a:ext cx="66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1" name="Encre 210">
                  <a:extLst>
                    <a:ext uri="{FF2B5EF4-FFF2-40B4-BE49-F238E27FC236}">
                      <a16:creationId xmlns:a16="http://schemas.microsoft.com/office/drawing/2014/main" id="{E1361C2B-1590-4632-BB31-D2C3DC6D7737}"/>
                    </a:ext>
                  </a:extLst>
                </p14:cNvPr>
                <p14:cNvContentPartPr/>
                <p14:nvPr/>
              </p14:nvContentPartPr>
              <p14:xfrm>
                <a:off x="4570730" y="4311480"/>
                <a:ext cx="172800" cy="254520"/>
              </p14:xfrm>
            </p:contentPart>
          </mc:Choice>
          <mc:Fallback xmlns="">
            <p:pic>
              <p:nvPicPr>
                <p:cNvPr id="211" name="Encre 210">
                  <a:extLst>
                    <a:ext uri="{FF2B5EF4-FFF2-40B4-BE49-F238E27FC236}">
                      <a16:creationId xmlns:a16="http://schemas.microsoft.com/office/drawing/2014/main" id="{E1361C2B-1590-4632-BB31-D2C3DC6D773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562090" y="4302840"/>
                  <a:ext cx="190440" cy="27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13" name="Encre 212">
                <a:extLst>
                  <a:ext uri="{FF2B5EF4-FFF2-40B4-BE49-F238E27FC236}">
                    <a16:creationId xmlns:a16="http://schemas.microsoft.com/office/drawing/2014/main" id="{587C5937-DACD-4245-A4BE-ECC267CDBE48}"/>
                  </a:ext>
                </a:extLst>
              </p14:cNvPr>
              <p14:cNvContentPartPr/>
              <p14:nvPr/>
            </p14:nvContentPartPr>
            <p14:xfrm>
              <a:off x="5664050" y="2068320"/>
              <a:ext cx="1490760" cy="46080"/>
            </p14:xfrm>
          </p:contentPart>
        </mc:Choice>
        <mc:Fallback xmlns="">
          <p:pic>
            <p:nvPicPr>
              <p:cNvPr id="213" name="Encre 212">
                <a:extLst>
                  <a:ext uri="{FF2B5EF4-FFF2-40B4-BE49-F238E27FC236}">
                    <a16:creationId xmlns:a16="http://schemas.microsoft.com/office/drawing/2014/main" id="{587C5937-DACD-4245-A4BE-ECC267CDBE48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628050" y="1996680"/>
                <a:ext cx="15624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14" name="Encre 213">
                <a:extLst>
                  <a:ext uri="{FF2B5EF4-FFF2-40B4-BE49-F238E27FC236}">
                    <a16:creationId xmlns:a16="http://schemas.microsoft.com/office/drawing/2014/main" id="{CEA0F49D-0C43-4332-AA5C-58063432965C}"/>
                  </a:ext>
                </a:extLst>
              </p14:cNvPr>
              <p14:cNvContentPartPr/>
              <p14:nvPr/>
            </p14:nvContentPartPr>
            <p14:xfrm>
              <a:off x="3504050" y="4716120"/>
              <a:ext cx="1312560" cy="52920"/>
            </p14:xfrm>
          </p:contentPart>
        </mc:Choice>
        <mc:Fallback xmlns="">
          <p:pic>
            <p:nvPicPr>
              <p:cNvPr id="214" name="Encre 213">
                <a:extLst>
                  <a:ext uri="{FF2B5EF4-FFF2-40B4-BE49-F238E27FC236}">
                    <a16:creationId xmlns:a16="http://schemas.microsoft.com/office/drawing/2014/main" id="{CEA0F49D-0C43-4332-AA5C-58063432965C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3468050" y="4644480"/>
                <a:ext cx="1384200" cy="19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03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DD2FA2E3-30AA-4DDB-8413-DC91E012BA1F}"/>
              </a:ext>
            </a:extLst>
          </p:cNvPr>
          <p:cNvSpPr txBox="1"/>
          <p:nvPr/>
        </p:nvSpPr>
        <p:spPr>
          <a:xfrm>
            <a:off x="704528" y="422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Exercice n°40 page 75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00E078-D1DF-4A45-B085-360570E8F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33" y="275830"/>
            <a:ext cx="2852215" cy="1704696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C9CE6DBD-25E3-427B-B909-CE9377F640C1}"/>
              </a:ext>
            </a:extLst>
          </p:cNvPr>
          <p:cNvGrpSpPr/>
          <p:nvPr/>
        </p:nvGrpSpPr>
        <p:grpSpPr>
          <a:xfrm>
            <a:off x="4000130" y="177600"/>
            <a:ext cx="173160" cy="318240"/>
            <a:chOff x="4000130" y="177600"/>
            <a:chExt cx="17316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27635FD1-133B-43BE-80AF-25CC28064461}"/>
                    </a:ext>
                  </a:extLst>
                </p14:cNvPr>
                <p14:cNvContentPartPr/>
                <p14:nvPr/>
              </p14:nvContentPartPr>
              <p14:xfrm>
                <a:off x="4000130" y="268680"/>
                <a:ext cx="104400" cy="9900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27635FD1-133B-43BE-80AF-25CC2806446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91490" y="259680"/>
                  <a:ext cx="122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Encre 4">
                  <a:extLst>
                    <a:ext uri="{FF2B5EF4-FFF2-40B4-BE49-F238E27FC236}">
                      <a16:creationId xmlns:a16="http://schemas.microsoft.com/office/drawing/2014/main" id="{860F1CE6-C91A-42D9-BE10-803AFF2ADE8C}"/>
                    </a:ext>
                  </a:extLst>
                </p14:cNvPr>
                <p14:cNvContentPartPr/>
                <p14:nvPr/>
              </p14:nvContentPartPr>
              <p14:xfrm>
                <a:off x="4111370" y="177600"/>
                <a:ext cx="61920" cy="318240"/>
              </p14:xfrm>
            </p:contentPart>
          </mc:Choice>
          <mc:Fallback xmlns="">
            <p:pic>
              <p:nvPicPr>
                <p:cNvPr id="5" name="Encre 4">
                  <a:extLst>
                    <a:ext uri="{FF2B5EF4-FFF2-40B4-BE49-F238E27FC236}">
                      <a16:creationId xmlns:a16="http://schemas.microsoft.com/office/drawing/2014/main" id="{860F1CE6-C91A-42D9-BE10-803AFF2ADE8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02730" y="168600"/>
                  <a:ext cx="79560" cy="33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68B19160-16DC-45A0-86A5-42800FBF3615}"/>
              </a:ext>
            </a:extLst>
          </p:cNvPr>
          <p:cNvGrpSpPr/>
          <p:nvPr/>
        </p:nvGrpSpPr>
        <p:grpSpPr>
          <a:xfrm>
            <a:off x="4552730" y="114240"/>
            <a:ext cx="889200" cy="290160"/>
            <a:chOff x="4552730" y="114240"/>
            <a:chExt cx="88920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A0A25667-696E-494F-B20B-8AB0D3DB47A6}"/>
                    </a:ext>
                  </a:extLst>
                </p14:cNvPr>
                <p14:cNvContentPartPr/>
                <p14:nvPr/>
              </p14:nvContentPartPr>
              <p14:xfrm>
                <a:off x="4612130" y="202800"/>
                <a:ext cx="10440" cy="43560"/>
              </p14:xfrm>
            </p:contentPart>
          </mc:Choice>
          <mc:Fallback xmlns="">
            <p:pic>
              <p:nvPicPr>
                <p:cNvPr id="7" name="Encre 6">
                  <a:extLst>
                    <a:ext uri="{FF2B5EF4-FFF2-40B4-BE49-F238E27FC236}">
                      <a16:creationId xmlns:a16="http://schemas.microsoft.com/office/drawing/2014/main" id="{A0A25667-696E-494F-B20B-8AB0D3DB47A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03490" y="194160"/>
                  <a:ext cx="28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56EF60DE-0916-42DB-B140-F981F734A7A4}"/>
                    </a:ext>
                  </a:extLst>
                </p14:cNvPr>
                <p14:cNvContentPartPr/>
                <p14:nvPr/>
              </p14:nvContentPartPr>
              <p14:xfrm>
                <a:off x="4552730" y="228360"/>
                <a:ext cx="76680" cy="167400"/>
              </p14:xfrm>
            </p:contentPart>
          </mc:Choice>
          <mc:Fallback xmlns=""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56EF60DE-0916-42DB-B140-F981F734A7A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43730" y="219720"/>
                  <a:ext cx="94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212A1343-E934-4670-AABE-1F0377FD0BBC}"/>
                    </a:ext>
                  </a:extLst>
                </p14:cNvPr>
                <p14:cNvContentPartPr/>
                <p14:nvPr/>
              </p14:nvContentPartPr>
              <p14:xfrm>
                <a:off x="4716890" y="272640"/>
                <a:ext cx="7560" cy="11916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212A1343-E934-4670-AABE-1F0377FD0BB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07890" y="264000"/>
                  <a:ext cx="25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2191210F-66C7-4DE7-B867-F8B3FD826861}"/>
                    </a:ext>
                  </a:extLst>
                </p14:cNvPr>
                <p14:cNvContentPartPr/>
                <p14:nvPr/>
              </p14:nvContentPartPr>
              <p14:xfrm>
                <a:off x="4774850" y="228360"/>
                <a:ext cx="12960" cy="14688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2191210F-66C7-4DE7-B867-F8B3FD82686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65850" y="219360"/>
                  <a:ext cx="30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12C04D9D-3F51-4028-A942-85A5A9EED9D2}"/>
                    </a:ext>
                  </a:extLst>
                </p14:cNvPr>
                <p14:cNvContentPartPr/>
                <p14:nvPr/>
              </p14:nvContentPartPr>
              <p14:xfrm>
                <a:off x="4711130" y="291360"/>
                <a:ext cx="95400" cy="2016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12C04D9D-3F51-4028-A942-85A5A9EED9D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02490" y="282720"/>
                  <a:ext cx="113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B4964CF2-7297-485D-A2F7-D4236946155A}"/>
                    </a:ext>
                  </a:extLst>
                </p14:cNvPr>
                <p14:cNvContentPartPr/>
                <p14:nvPr/>
              </p14:nvContentPartPr>
              <p14:xfrm>
                <a:off x="4838210" y="330960"/>
                <a:ext cx="95400" cy="7344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B4964CF2-7297-485D-A2F7-D4236946155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29570" y="322320"/>
                  <a:ext cx="113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BB192EA9-DC85-4C9B-825B-919C3E7E6715}"/>
                    </a:ext>
                  </a:extLst>
                </p14:cNvPr>
                <p14:cNvContentPartPr/>
                <p14:nvPr/>
              </p14:nvContentPartPr>
              <p14:xfrm>
                <a:off x="4982570" y="234480"/>
                <a:ext cx="127800" cy="14004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BB192EA9-DC85-4C9B-825B-919C3E7E67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73930" y="225480"/>
                  <a:ext cx="145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B1AF6DEF-E706-4480-976B-D358C037778F}"/>
                    </a:ext>
                  </a:extLst>
                </p14:cNvPr>
                <p14:cNvContentPartPr/>
                <p14:nvPr/>
              </p14:nvContentPartPr>
              <p14:xfrm>
                <a:off x="5212970" y="172560"/>
                <a:ext cx="77040" cy="2448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B1AF6DEF-E706-4480-976B-D358C037778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04330" y="163560"/>
                  <a:ext cx="94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3ECEDF16-157A-47A1-BA76-8167D13A210A}"/>
                    </a:ext>
                  </a:extLst>
                </p14:cNvPr>
                <p14:cNvContentPartPr/>
                <p14:nvPr/>
              </p14:nvContentPartPr>
              <p14:xfrm>
                <a:off x="5247170" y="114240"/>
                <a:ext cx="17280" cy="10296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3ECEDF16-157A-47A1-BA76-8167D13A21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38170" y="105240"/>
                  <a:ext cx="34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BBA14238-F9FE-44BD-8F54-1FB653ED7A47}"/>
                    </a:ext>
                  </a:extLst>
                </p14:cNvPr>
                <p14:cNvContentPartPr/>
                <p14:nvPr/>
              </p14:nvContentPartPr>
              <p14:xfrm>
                <a:off x="5352650" y="120360"/>
                <a:ext cx="89280" cy="24696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BBA14238-F9FE-44BD-8F54-1FB653ED7A4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44010" y="111360"/>
                  <a:ext cx="10692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C8F6EC5D-0248-470C-A411-20CF82553723}"/>
              </a:ext>
            </a:extLst>
          </p:cNvPr>
          <p:cNvGrpSpPr/>
          <p:nvPr/>
        </p:nvGrpSpPr>
        <p:grpSpPr>
          <a:xfrm>
            <a:off x="5616890" y="279120"/>
            <a:ext cx="106920" cy="84240"/>
            <a:chOff x="5616890" y="279120"/>
            <a:chExt cx="106920" cy="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BEB54FA6-87C0-47A1-A1FD-9121F7A01C5D}"/>
                    </a:ext>
                  </a:extLst>
                </p14:cNvPr>
                <p14:cNvContentPartPr/>
                <p14:nvPr/>
              </p14:nvContentPartPr>
              <p14:xfrm>
                <a:off x="5624450" y="279120"/>
                <a:ext cx="84960" cy="1080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BEB54FA6-87C0-47A1-A1FD-9121F7A01C5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15450" y="270120"/>
                  <a:ext cx="102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2B3308CA-4DF5-4AD9-AAEB-E4642A7AF8D2}"/>
                    </a:ext>
                  </a:extLst>
                </p14:cNvPr>
                <p14:cNvContentPartPr/>
                <p14:nvPr/>
              </p14:nvContentPartPr>
              <p14:xfrm>
                <a:off x="5616890" y="341760"/>
                <a:ext cx="106920" cy="2160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2B3308CA-4DF5-4AD9-AAEB-E4642A7AF8D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08250" y="333120"/>
                  <a:ext cx="1245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BC1E5924-1660-4689-9663-08EAC133D033}"/>
              </a:ext>
            </a:extLst>
          </p:cNvPr>
          <p:cNvGrpSpPr/>
          <p:nvPr/>
        </p:nvGrpSpPr>
        <p:grpSpPr>
          <a:xfrm>
            <a:off x="5578730" y="602760"/>
            <a:ext cx="123120" cy="64080"/>
            <a:chOff x="5578730" y="602760"/>
            <a:chExt cx="123120" cy="6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1DCEDC2A-2E98-4DE4-881C-F1730512B92C}"/>
                    </a:ext>
                  </a:extLst>
                </p14:cNvPr>
                <p14:cNvContentPartPr/>
                <p14:nvPr/>
              </p14:nvContentPartPr>
              <p14:xfrm>
                <a:off x="5594210" y="602760"/>
                <a:ext cx="82080" cy="684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1DCEDC2A-2E98-4DE4-881C-F1730512B92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85210" y="593760"/>
                  <a:ext cx="99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837737BF-8445-46FD-A5B4-AA402E79F6B7}"/>
                    </a:ext>
                  </a:extLst>
                </p14:cNvPr>
                <p14:cNvContentPartPr/>
                <p14:nvPr/>
              </p14:nvContentPartPr>
              <p14:xfrm>
                <a:off x="5578730" y="653520"/>
                <a:ext cx="123120" cy="1332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837737BF-8445-46FD-A5B4-AA402E79F6B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69730" y="644880"/>
                  <a:ext cx="1407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5539732D-8666-4794-880C-1ADC9628BDEC}"/>
                  </a:ext>
                </a:extLst>
              </p14:cNvPr>
              <p14:cNvContentPartPr/>
              <p14:nvPr/>
            </p14:nvContentPartPr>
            <p14:xfrm>
              <a:off x="5955650" y="184440"/>
              <a:ext cx="142560" cy="15120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5539732D-8666-4794-880C-1ADC9628BDE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46650" y="175440"/>
                <a:ext cx="1602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F1DB76B7-271E-46CC-9766-EC0D54521E40}"/>
                  </a:ext>
                </a:extLst>
              </p14:cNvPr>
              <p14:cNvContentPartPr/>
              <p14:nvPr/>
            </p14:nvContentPartPr>
            <p14:xfrm>
              <a:off x="6215570" y="158520"/>
              <a:ext cx="43920" cy="4248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F1DB76B7-271E-46CC-9766-EC0D54521E4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06930" y="149520"/>
                <a:ext cx="615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A288C0B2-7476-4555-B8BE-804D66B62687}"/>
                  </a:ext>
                </a:extLst>
              </p14:cNvPr>
              <p14:cNvContentPartPr/>
              <p14:nvPr/>
            </p14:nvContentPartPr>
            <p14:xfrm>
              <a:off x="6361730" y="275520"/>
              <a:ext cx="104760" cy="5220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A288C0B2-7476-4555-B8BE-804D66B6268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52730" y="266880"/>
                <a:ext cx="1224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CA4CC235-A54E-4B13-85E9-986DC7F603BD}"/>
                  </a:ext>
                </a:extLst>
              </p14:cNvPr>
              <p14:cNvContentPartPr/>
              <p14:nvPr/>
            </p14:nvContentPartPr>
            <p14:xfrm>
              <a:off x="6357770" y="274080"/>
              <a:ext cx="103680" cy="40320"/>
            </p14:xfrm>
          </p:contentPart>
        </mc:Choice>
        <mc:Fallback xmlns=""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CA4CC235-A54E-4B13-85E9-986DC7F603B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348770" y="265440"/>
                <a:ext cx="1213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5913308E-EAE4-40AA-B5B0-C9D9A137A13C}"/>
                  </a:ext>
                </a:extLst>
              </p14:cNvPr>
              <p14:cNvContentPartPr/>
              <p14:nvPr/>
            </p14:nvContentPartPr>
            <p14:xfrm>
              <a:off x="6584570" y="261840"/>
              <a:ext cx="107280" cy="11880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5913308E-EAE4-40AA-B5B0-C9D9A137A13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75930" y="253200"/>
                <a:ext cx="1249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FAEDA07D-6B94-4915-A5F7-81113C2A0C45}"/>
                  </a:ext>
                </a:extLst>
              </p14:cNvPr>
              <p14:cNvContentPartPr/>
              <p14:nvPr/>
            </p14:nvContentPartPr>
            <p14:xfrm>
              <a:off x="6793370" y="231960"/>
              <a:ext cx="94680" cy="12420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FAEDA07D-6B94-4915-A5F7-81113C2A0C4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784730" y="222960"/>
                <a:ext cx="1123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BD92ECA0-B752-444B-AAAB-59363006CE95}"/>
                  </a:ext>
                </a:extLst>
              </p14:cNvPr>
              <p14:cNvContentPartPr/>
              <p14:nvPr/>
            </p14:nvContentPartPr>
            <p14:xfrm>
              <a:off x="6953210" y="110640"/>
              <a:ext cx="78120" cy="2268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BD92ECA0-B752-444B-AAAB-59363006CE9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944210" y="101640"/>
                <a:ext cx="957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5F7D86F4-9C58-42DD-81FC-D6E07C2FBDCD}"/>
                  </a:ext>
                </a:extLst>
              </p14:cNvPr>
              <p14:cNvContentPartPr/>
              <p14:nvPr/>
            </p14:nvContentPartPr>
            <p14:xfrm>
              <a:off x="7099010" y="39000"/>
              <a:ext cx="46440" cy="9216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5F7D86F4-9C58-42DD-81FC-D6E07C2FBDC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090010" y="30360"/>
                <a:ext cx="640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04461972-D222-466D-A41B-ADC54902C13C}"/>
                  </a:ext>
                </a:extLst>
              </p14:cNvPr>
              <p14:cNvContentPartPr/>
              <p14:nvPr/>
            </p14:nvContentPartPr>
            <p14:xfrm>
              <a:off x="7203770" y="44040"/>
              <a:ext cx="16200" cy="9288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04461972-D222-466D-A41B-ADC54902C13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94770" y="35040"/>
                <a:ext cx="338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Encre 32">
                <a:extLst>
                  <a:ext uri="{FF2B5EF4-FFF2-40B4-BE49-F238E27FC236}">
                    <a16:creationId xmlns:a16="http://schemas.microsoft.com/office/drawing/2014/main" id="{9531F4DB-ADB0-483E-A168-F53A5639CDE4}"/>
                  </a:ext>
                </a:extLst>
              </p14:cNvPr>
              <p14:cNvContentPartPr/>
              <p14:nvPr/>
            </p14:nvContentPartPr>
            <p14:xfrm>
              <a:off x="7270730" y="-240"/>
              <a:ext cx="22320" cy="113040"/>
            </p14:xfrm>
          </p:contentPart>
        </mc:Choice>
        <mc:Fallback xmlns="">
          <p:pic>
            <p:nvPicPr>
              <p:cNvPr id="33" name="Encre 32">
                <a:extLst>
                  <a:ext uri="{FF2B5EF4-FFF2-40B4-BE49-F238E27FC236}">
                    <a16:creationId xmlns:a16="http://schemas.microsoft.com/office/drawing/2014/main" id="{9531F4DB-ADB0-483E-A168-F53A5639CDE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261730" y="-9240"/>
                <a:ext cx="399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Encre 33">
                <a:extLst>
                  <a:ext uri="{FF2B5EF4-FFF2-40B4-BE49-F238E27FC236}">
                    <a16:creationId xmlns:a16="http://schemas.microsoft.com/office/drawing/2014/main" id="{540699F2-715A-43D3-B186-A6318B8DA5F8}"/>
                  </a:ext>
                </a:extLst>
              </p14:cNvPr>
              <p14:cNvContentPartPr/>
              <p14:nvPr/>
            </p14:nvContentPartPr>
            <p14:xfrm>
              <a:off x="7219610" y="64560"/>
              <a:ext cx="121320" cy="18000"/>
            </p14:xfrm>
          </p:contentPart>
        </mc:Choice>
        <mc:Fallback xmlns="">
          <p:pic>
            <p:nvPicPr>
              <p:cNvPr id="34" name="Encre 33">
                <a:extLst>
                  <a:ext uri="{FF2B5EF4-FFF2-40B4-BE49-F238E27FC236}">
                    <a16:creationId xmlns:a16="http://schemas.microsoft.com/office/drawing/2014/main" id="{540699F2-715A-43D3-B186-A6318B8DA5F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10970" y="55560"/>
                <a:ext cx="138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CA0BC014-FFE4-456E-A31E-F1574E46EC38}"/>
                  </a:ext>
                </a:extLst>
              </p14:cNvPr>
              <p14:cNvContentPartPr/>
              <p14:nvPr/>
            </p14:nvContentPartPr>
            <p14:xfrm>
              <a:off x="6591050" y="552360"/>
              <a:ext cx="109800" cy="6840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CA0BC014-FFE4-456E-A31E-F1574E46EC3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582410" y="543360"/>
                <a:ext cx="1274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AC53930D-4349-4F22-ACDB-39AFA6A9CBC9}"/>
                  </a:ext>
                </a:extLst>
              </p14:cNvPr>
              <p14:cNvContentPartPr/>
              <p14:nvPr/>
            </p14:nvContentPartPr>
            <p14:xfrm>
              <a:off x="6754490" y="519960"/>
              <a:ext cx="97560" cy="11628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AC53930D-4349-4F22-ACDB-39AFA6A9CBC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745490" y="511320"/>
                <a:ext cx="1152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93FA87F7-74DB-4A0E-B440-9921E43E9D28}"/>
                  </a:ext>
                </a:extLst>
              </p14:cNvPr>
              <p14:cNvContentPartPr/>
              <p14:nvPr/>
            </p14:nvContentPartPr>
            <p14:xfrm>
              <a:off x="6984170" y="462000"/>
              <a:ext cx="81720" cy="21960"/>
            </p14:xfrm>
          </p:contentPart>
        </mc:Choice>
        <mc:Fallback xmlns=""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93FA87F7-74DB-4A0E-B440-9921E43E9D2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975170" y="453000"/>
                <a:ext cx="993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46DC1F91-C6E9-456C-91AB-78A04880A09A}"/>
                  </a:ext>
                </a:extLst>
              </p14:cNvPr>
              <p14:cNvContentPartPr/>
              <p14:nvPr/>
            </p14:nvContentPartPr>
            <p14:xfrm>
              <a:off x="7130690" y="345000"/>
              <a:ext cx="92880" cy="149400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46DC1F91-C6E9-456C-91AB-78A04880A09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121690" y="336000"/>
                <a:ext cx="11052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e 59">
            <a:extLst>
              <a:ext uri="{FF2B5EF4-FFF2-40B4-BE49-F238E27FC236}">
                <a16:creationId xmlns:a16="http://schemas.microsoft.com/office/drawing/2014/main" id="{A4C6E2CF-568F-4E10-9596-A6192B32E326}"/>
              </a:ext>
            </a:extLst>
          </p:cNvPr>
          <p:cNvGrpSpPr/>
          <p:nvPr/>
        </p:nvGrpSpPr>
        <p:grpSpPr>
          <a:xfrm>
            <a:off x="4601690" y="882480"/>
            <a:ext cx="929520" cy="271800"/>
            <a:chOff x="4601690" y="882480"/>
            <a:chExt cx="92952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8CEC5644-D8EB-4605-94C4-DC41184E81DE}"/>
                    </a:ext>
                  </a:extLst>
                </p14:cNvPr>
                <p14:cNvContentPartPr/>
                <p14:nvPr/>
              </p14:nvContentPartPr>
              <p14:xfrm>
                <a:off x="4601690" y="960600"/>
                <a:ext cx="84600" cy="18252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8CEC5644-D8EB-4605-94C4-DC41184E81D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93050" y="951600"/>
                  <a:ext cx="102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Encre 48">
                  <a:extLst>
                    <a:ext uri="{FF2B5EF4-FFF2-40B4-BE49-F238E27FC236}">
                      <a16:creationId xmlns:a16="http://schemas.microsoft.com/office/drawing/2014/main" id="{00304D77-7643-40F7-99F9-6E8B7DE880F9}"/>
                    </a:ext>
                  </a:extLst>
                </p14:cNvPr>
                <p14:cNvContentPartPr/>
                <p14:nvPr/>
              </p14:nvContentPartPr>
              <p14:xfrm>
                <a:off x="4768370" y="971040"/>
                <a:ext cx="21960" cy="156240"/>
              </p14:xfrm>
            </p:contentPart>
          </mc:Choice>
          <mc:Fallback xmlns="">
            <p:pic>
              <p:nvPicPr>
                <p:cNvPr id="49" name="Encre 48">
                  <a:extLst>
                    <a:ext uri="{FF2B5EF4-FFF2-40B4-BE49-F238E27FC236}">
                      <a16:creationId xmlns:a16="http://schemas.microsoft.com/office/drawing/2014/main" id="{00304D77-7643-40F7-99F9-6E8B7DE880F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59730" y="962400"/>
                  <a:ext cx="39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Encre 49">
                  <a:extLst>
                    <a:ext uri="{FF2B5EF4-FFF2-40B4-BE49-F238E27FC236}">
                      <a16:creationId xmlns:a16="http://schemas.microsoft.com/office/drawing/2014/main" id="{9AB54C6B-5854-4511-A936-828881F7A9A5}"/>
                    </a:ext>
                  </a:extLst>
                </p14:cNvPr>
                <p14:cNvContentPartPr/>
                <p14:nvPr/>
              </p14:nvContentPartPr>
              <p14:xfrm>
                <a:off x="4834970" y="939360"/>
                <a:ext cx="15480" cy="165240"/>
              </p14:xfrm>
            </p:contentPart>
          </mc:Choice>
          <mc:Fallback xmlns="">
            <p:pic>
              <p:nvPicPr>
                <p:cNvPr id="50" name="Encre 49">
                  <a:extLst>
                    <a:ext uri="{FF2B5EF4-FFF2-40B4-BE49-F238E27FC236}">
                      <a16:creationId xmlns:a16="http://schemas.microsoft.com/office/drawing/2014/main" id="{9AB54C6B-5854-4511-A936-828881F7A9A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826330" y="930720"/>
                  <a:ext cx="33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Encre 50">
                  <a:extLst>
                    <a:ext uri="{FF2B5EF4-FFF2-40B4-BE49-F238E27FC236}">
                      <a16:creationId xmlns:a16="http://schemas.microsoft.com/office/drawing/2014/main" id="{31A02CF2-00F3-4485-BDF2-56D5C1D8AC41}"/>
                    </a:ext>
                  </a:extLst>
                </p14:cNvPr>
                <p14:cNvContentPartPr/>
                <p14:nvPr/>
              </p14:nvContentPartPr>
              <p14:xfrm>
                <a:off x="4795010" y="1029720"/>
                <a:ext cx="111240" cy="11880"/>
              </p14:xfrm>
            </p:contentPart>
          </mc:Choice>
          <mc:Fallback xmlns="">
            <p:pic>
              <p:nvPicPr>
                <p:cNvPr id="51" name="Encre 50">
                  <a:extLst>
                    <a:ext uri="{FF2B5EF4-FFF2-40B4-BE49-F238E27FC236}">
                      <a16:creationId xmlns:a16="http://schemas.microsoft.com/office/drawing/2014/main" id="{31A02CF2-00F3-4485-BDF2-56D5C1D8AC4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86010" y="1020720"/>
                  <a:ext cx="12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952260B9-7C56-4610-AB37-0A33694655EE}"/>
                    </a:ext>
                  </a:extLst>
                </p14:cNvPr>
                <p14:cNvContentPartPr/>
                <p14:nvPr/>
              </p14:nvContentPartPr>
              <p14:xfrm>
                <a:off x="4931090" y="1040880"/>
                <a:ext cx="76680" cy="11340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952260B9-7C56-4610-AB37-0A33694655E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922090" y="1032240"/>
                  <a:ext cx="94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Encre 52">
                  <a:extLst>
                    <a:ext uri="{FF2B5EF4-FFF2-40B4-BE49-F238E27FC236}">
                      <a16:creationId xmlns:a16="http://schemas.microsoft.com/office/drawing/2014/main" id="{9365F303-61BC-4321-82E7-06681214D3A6}"/>
                    </a:ext>
                  </a:extLst>
                </p14:cNvPr>
                <p14:cNvContentPartPr/>
                <p14:nvPr/>
              </p14:nvContentPartPr>
              <p14:xfrm>
                <a:off x="5072570" y="975720"/>
                <a:ext cx="129240" cy="155880"/>
              </p14:xfrm>
            </p:contentPart>
          </mc:Choice>
          <mc:Fallback xmlns="">
            <p:pic>
              <p:nvPicPr>
                <p:cNvPr id="53" name="Encre 52">
                  <a:extLst>
                    <a:ext uri="{FF2B5EF4-FFF2-40B4-BE49-F238E27FC236}">
                      <a16:creationId xmlns:a16="http://schemas.microsoft.com/office/drawing/2014/main" id="{9365F303-61BC-4321-82E7-06681214D3A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63570" y="967080"/>
                  <a:ext cx="146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1814BE84-A413-4BB8-A950-6C08742C5141}"/>
                    </a:ext>
                  </a:extLst>
                </p14:cNvPr>
                <p14:cNvContentPartPr/>
                <p14:nvPr/>
              </p14:nvContentPartPr>
              <p14:xfrm>
                <a:off x="5302250" y="947280"/>
                <a:ext cx="57960" cy="18360"/>
              </p14:xfrm>
            </p:contentPart>
          </mc:Choice>
          <mc:Fallback xmlns=""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1814BE84-A413-4BB8-A950-6C08742C514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293610" y="938280"/>
                  <a:ext cx="75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Encre 54">
                  <a:extLst>
                    <a:ext uri="{FF2B5EF4-FFF2-40B4-BE49-F238E27FC236}">
                      <a16:creationId xmlns:a16="http://schemas.microsoft.com/office/drawing/2014/main" id="{E75E0342-D618-41E8-B364-22225184E007}"/>
                    </a:ext>
                  </a:extLst>
                </p14:cNvPr>
                <p14:cNvContentPartPr/>
                <p14:nvPr/>
              </p14:nvContentPartPr>
              <p14:xfrm>
                <a:off x="5324210" y="882480"/>
                <a:ext cx="22680" cy="112680"/>
              </p14:xfrm>
            </p:contentPart>
          </mc:Choice>
          <mc:Fallback xmlns="">
            <p:pic>
              <p:nvPicPr>
                <p:cNvPr id="55" name="Encre 54">
                  <a:extLst>
                    <a:ext uri="{FF2B5EF4-FFF2-40B4-BE49-F238E27FC236}">
                      <a16:creationId xmlns:a16="http://schemas.microsoft.com/office/drawing/2014/main" id="{E75E0342-D618-41E8-B364-22225184E00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15570" y="873480"/>
                  <a:ext cx="40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5545D145-AC88-471C-8FEC-B9D9162CB352}"/>
                    </a:ext>
                  </a:extLst>
                </p14:cNvPr>
                <p14:cNvContentPartPr/>
                <p14:nvPr/>
              </p14:nvContentPartPr>
              <p14:xfrm>
                <a:off x="5466770" y="884640"/>
                <a:ext cx="64440" cy="25704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5545D145-AC88-471C-8FEC-B9D9162CB35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458130" y="875640"/>
                  <a:ext cx="8208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C9A99FBB-D6CC-4D60-9C45-5C56DE108C65}"/>
              </a:ext>
            </a:extLst>
          </p:cNvPr>
          <p:cNvGrpSpPr/>
          <p:nvPr/>
        </p:nvGrpSpPr>
        <p:grpSpPr>
          <a:xfrm>
            <a:off x="5720930" y="1053840"/>
            <a:ext cx="124560" cy="89280"/>
            <a:chOff x="5720930" y="1053840"/>
            <a:chExt cx="124560" cy="8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7521135D-84F1-45FD-8642-548AE081C522}"/>
                    </a:ext>
                  </a:extLst>
                </p14:cNvPr>
                <p14:cNvContentPartPr/>
                <p14:nvPr/>
              </p14:nvContentPartPr>
              <p14:xfrm>
                <a:off x="5720930" y="1053840"/>
                <a:ext cx="88920" cy="756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7521135D-84F1-45FD-8642-548AE081C52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11930" y="1044840"/>
                  <a:ext cx="106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BE44F296-E826-48FB-A738-2017C623E680}"/>
                    </a:ext>
                  </a:extLst>
                </p14:cNvPr>
                <p14:cNvContentPartPr/>
                <p14:nvPr/>
              </p14:nvContentPartPr>
              <p14:xfrm>
                <a:off x="5722730" y="1110720"/>
                <a:ext cx="122760" cy="3240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BE44F296-E826-48FB-A738-2017C623E68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714090" y="1102080"/>
                  <a:ext cx="14040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EA79F226-05C3-424F-9783-6F6A2B482DEB}"/>
              </a:ext>
            </a:extLst>
          </p:cNvPr>
          <p:cNvGrpSpPr/>
          <p:nvPr/>
        </p:nvGrpSpPr>
        <p:grpSpPr>
          <a:xfrm>
            <a:off x="5918570" y="542280"/>
            <a:ext cx="430560" cy="223560"/>
            <a:chOff x="5918570" y="542280"/>
            <a:chExt cx="43056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19BBD59E-194B-406C-9D49-6632169B04FF}"/>
                    </a:ext>
                  </a:extLst>
                </p14:cNvPr>
                <p14:cNvContentPartPr/>
                <p14:nvPr/>
              </p14:nvContentPartPr>
              <p14:xfrm>
                <a:off x="5918570" y="559560"/>
                <a:ext cx="110880" cy="94680"/>
              </p14:xfrm>
            </p:contentPart>
          </mc:Choice>
          <mc:Fallback xmlns=""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19BBD59E-194B-406C-9D49-6632169B04F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09930" y="550920"/>
                  <a:ext cx="128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BC09C205-1219-4D96-9BB6-CD73C1F7C500}"/>
                    </a:ext>
                  </a:extLst>
                </p14:cNvPr>
                <p14:cNvContentPartPr/>
                <p14:nvPr/>
              </p14:nvContentPartPr>
              <p14:xfrm>
                <a:off x="6191090" y="552000"/>
                <a:ext cx="141840" cy="11736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BC09C205-1219-4D96-9BB6-CD73C1F7C50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182090" y="543360"/>
                  <a:ext cx="159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DF9D4071-78C6-49A4-B9A7-A957A283248F}"/>
                    </a:ext>
                  </a:extLst>
                </p14:cNvPr>
                <p14:cNvContentPartPr/>
                <p14:nvPr/>
              </p14:nvContentPartPr>
              <p14:xfrm>
                <a:off x="6222770" y="558480"/>
                <a:ext cx="126360" cy="5796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DF9D4071-78C6-49A4-B9A7-A957A283248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213770" y="549840"/>
                  <a:ext cx="144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Encre 60">
                  <a:extLst>
                    <a:ext uri="{FF2B5EF4-FFF2-40B4-BE49-F238E27FC236}">
                      <a16:creationId xmlns:a16="http://schemas.microsoft.com/office/drawing/2014/main" id="{51140FE0-2221-4C27-B220-BF0CDBE2DB0F}"/>
                    </a:ext>
                  </a:extLst>
                </p14:cNvPr>
                <p14:cNvContentPartPr/>
                <p14:nvPr/>
              </p14:nvContentPartPr>
              <p14:xfrm>
                <a:off x="6040970" y="672960"/>
                <a:ext cx="29880" cy="92880"/>
              </p14:xfrm>
            </p:contentPart>
          </mc:Choice>
          <mc:Fallback xmlns="">
            <p:pic>
              <p:nvPicPr>
                <p:cNvPr id="61" name="Encre 60">
                  <a:extLst>
                    <a:ext uri="{FF2B5EF4-FFF2-40B4-BE49-F238E27FC236}">
                      <a16:creationId xmlns:a16="http://schemas.microsoft.com/office/drawing/2014/main" id="{51140FE0-2221-4C27-B220-BF0CDBE2DB0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032330" y="663960"/>
                  <a:ext cx="47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45F8E462-3EB4-4D97-B845-6BE487E1E099}"/>
                    </a:ext>
                  </a:extLst>
                </p14:cNvPr>
                <p14:cNvContentPartPr/>
                <p14:nvPr/>
              </p14:nvContentPartPr>
              <p14:xfrm>
                <a:off x="6096770" y="542280"/>
                <a:ext cx="62640" cy="110160"/>
              </p14:xfrm>
            </p:contentPart>
          </mc:Choice>
          <mc:Fallback xmlns=""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45F8E462-3EB4-4D97-B845-6BE487E1E09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87770" y="533640"/>
                  <a:ext cx="8028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4BAFB0A3-2278-4090-912E-2634FDD141A5}"/>
              </a:ext>
            </a:extLst>
          </p:cNvPr>
          <p:cNvGrpSpPr/>
          <p:nvPr/>
        </p:nvGrpSpPr>
        <p:grpSpPr>
          <a:xfrm>
            <a:off x="5974730" y="1049880"/>
            <a:ext cx="369720" cy="214560"/>
            <a:chOff x="5974730" y="1049880"/>
            <a:chExt cx="36972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Encre 62">
                  <a:extLst>
                    <a:ext uri="{FF2B5EF4-FFF2-40B4-BE49-F238E27FC236}">
                      <a16:creationId xmlns:a16="http://schemas.microsoft.com/office/drawing/2014/main" id="{EC1A6DD7-96CC-445A-B342-757929D45DD6}"/>
                    </a:ext>
                  </a:extLst>
                </p14:cNvPr>
                <p14:cNvContentPartPr/>
                <p14:nvPr/>
              </p14:nvContentPartPr>
              <p14:xfrm>
                <a:off x="5974730" y="1049880"/>
                <a:ext cx="109800" cy="101520"/>
              </p14:xfrm>
            </p:contentPart>
          </mc:Choice>
          <mc:Fallback xmlns="">
            <p:pic>
              <p:nvPicPr>
                <p:cNvPr id="63" name="Encre 62">
                  <a:extLst>
                    <a:ext uri="{FF2B5EF4-FFF2-40B4-BE49-F238E27FC236}">
                      <a16:creationId xmlns:a16="http://schemas.microsoft.com/office/drawing/2014/main" id="{EC1A6DD7-96CC-445A-B342-757929D45DD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66090" y="1040880"/>
                  <a:ext cx="127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C0F7644F-B14A-46BC-B2A3-EDFEC68A5EEF}"/>
                    </a:ext>
                  </a:extLst>
                </p14:cNvPr>
                <p14:cNvContentPartPr/>
                <p14:nvPr/>
              </p14:nvContentPartPr>
              <p14:xfrm>
                <a:off x="6133850" y="1161840"/>
                <a:ext cx="38520" cy="10260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C0F7644F-B14A-46BC-B2A3-EDFEC68A5EE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24850" y="1152840"/>
                  <a:ext cx="56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8645CBB5-58DF-4513-BAB6-E9E4B7D2A461}"/>
                    </a:ext>
                  </a:extLst>
                </p14:cNvPr>
                <p14:cNvContentPartPr/>
                <p14:nvPr/>
              </p14:nvContentPartPr>
              <p14:xfrm>
                <a:off x="6231410" y="1050960"/>
                <a:ext cx="113040" cy="112320"/>
              </p14:xfrm>
            </p:contentPart>
          </mc:Choice>
          <mc:Fallback xmlns=""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8645CBB5-58DF-4513-BAB6-E9E4B7D2A46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22410" y="1041960"/>
                  <a:ext cx="13068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5" name="Encre 74">
                <a:extLst>
                  <a:ext uri="{FF2B5EF4-FFF2-40B4-BE49-F238E27FC236}">
                    <a16:creationId xmlns:a16="http://schemas.microsoft.com/office/drawing/2014/main" id="{B63F9608-B391-41F3-A598-EAB37E4041F5}"/>
                  </a:ext>
                </a:extLst>
              </p14:cNvPr>
              <p14:cNvContentPartPr/>
              <p14:nvPr/>
            </p14:nvContentPartPr>
            <p14:xfrm>
              <a:off x="4606010" y="1227360"/>
              <a:ext cx="2206800" cy="87120"/>
            </p14:xfrm>
          </p:contentPart>
        </mc:Choice>
        <mc:Fallback xmlns="">
          <p:pic>
            <p:nvPicPr>
              <p:cNvPr id="75" name="Encre 74">
                <a:extLst>
                  <a:ext uri="{FF2B5EF4-FFF2-40B4-BE49-F238E27FC236}">
                    <a16:creationId xmlns:a16="http://schemas.microsoft.com/office/drawing/2014/main" id="{B63F9608-B391-41F3-A598-EAB37E4041F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70010" y="1155720"/>
                <a:ext cx="2278440" cy="23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e 77">
            <a:extLst>
              <a:ext uri="{FF2B5EF4-FFF2-40B4-BE49-F238E27FC236}">
                <a16:creationId xmlns:a16="http://schemas.microsoft.com/office/drawing/2014/main" id="{F73964C3-45E1-4D77-9E1C-95838A750302}"/>
              </a:ext>
            </a:extLst>
          </p:cNvPr>
          <p:cNvGrpSpPr/>
          <p:nvPr/>
        </p:nvGrpSpPr>
        <p:grpSpPr>
          <a:xfrm>
            <a:off x="3936050" y="1631640"/>
            <a:ext cx="423000" cy="444240"/>
            <a:chOff x="3936050" y="1631640"/>
            <a:chExt cx="42300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9B7B888A-8550-4C08-8344-3F1946C98342}"/>
                    </a:ext>
                  </a:extLst>
                </p14:cNvPr>
                <p14:cNvContentPartPr/>
                <p14:nvPr/>
              </p14:nvContentPartPr>
              <p14:xfrm>
                <a:off x="3936050" y="1659000"/>
                <a:ext cx="264240" cy="21816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9B7B888A-8550-4C08-8344-3F1946C9834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927410" y="1650000"/>
                  <a:ext cx="2818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AC8EDF7F-A05C-4A2E-B3B9-75916C9500BF}"/>
                    </a:ext>
                  </a:extLst>
                </p14:cNvPr>
                <p14:cNvContentPartPr/>
                <p14:nvPr/>
              </p14:nvContentPartPr>
              <p14:xfrm>
                <a:off x="4233770" y="1631640"/>
                <a:ext cx="125280" cy="44424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AC8EDF7F-A05C-4A2E-B3B9-75916C9500B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24770" y="1622640"/>
                  <a:ext cx="142920" cy="46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BB7BCB2A-0415-4F29-B2BD-46688C5BD200}"/>
              </a:ext>
            </a:extLst>
          </p:cNvPr>
          <p:cNvGrpSpPr/>
          <p:nvPr/>
        </p:nvGrpSpPr>
        <p:grpSpPr>
          <a:xfrm>
            <a:off x="8324090" y="1702920"/>
            <a:ext cx="705960" cy="200520"/>
            <a:chOff x="8324090" y="1702920"/>
            <a:chExt cx="70596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7" name="Encre 96">
                  <a:extLst>
                    <a:ext uri="{FF2B5EF4-FFF2-40B4-BE49-F238E27FC236}">
                      <a16:creationId xmlns:a16="http://schemas.microsoft.com/office/drawing/2014/main" id="{1B02ED0E-8171-4994-815F-609A1DDD726B}"/>
                    </a:ext>
                  </a:extLst>
                </p14:cNvPr>
                <p14:cNvContentPartPr/>
                <p14:nvPr/>
              </p14:nvContentPartPr>
              <p14:xfrm>
                <a:off x="8324090" y="1792560"/>
                <a:ext cx="698760" cy="110880"/>
              </p14:xfrm>
            </p:contentPart>
          </mc:Choice>
          <mc:Fallback xmlns="">
            <p:pic>
              <p:nvPicPr>
                <p:cNvPr id="97" name="Encre 96">
                  <a:extLst>
                    <a:ext uri="{FF2B5EF4-FFF2-40B4-BE49-F238E27FC236}">
                      <a16:creationId xmlns:a16="http://schemas.microsoft.com/office/drawing/2014/main" id="{1B02ED0E-8171-4994-815F-609A1DDD726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15450" y="1783920"/>
                  <a:ext cx="716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8" name="Encre 97">
                  <a:extLst>
                    <a:ext uri="{FF2B5EF4-FFF2-40B4-BE49-F238E27FC236}">
                      <a16:creationId xmlns:a16="http://schemas.microsoft.com/office/drawing/2014/main" id="{D00C6F6C-D9B0-40BB-9E48-7565EAF299DF}"/>
                    </a:ext>
                  </a:extLst>
                </p14:cNvPr>
                <p14:cNvContentPartPr/>
                <p14:nvPr/>
              </p14:nvContentPartPr>
              <p14:xfrm>
                <a:off x="9024290" y="1702920"/>
                <a:ext cx="5760" cy="18000"/>
              </p14:xfrm>
            </p:contentPart>
          </mc:Choice>
          <mc:Fallback xmlns="">
            <p:pic>
              <p:nvPicPr>
                <p:cNvPr id="98" name="Encre 97">
                  <a:extLst>
                    <a:ext uri="{FF2B5EF4-FFF2-40B4-BE49-F238E27FC236}">
                      <a16:creationId xmlns:a16="http://schemas.microsoft.com/office/drawing/2014/main" id="{D00C6F6C-D9B0-40BB-9E48-7565EAF299D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015290" y="1694280"/>
                  <a:ext cx="234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2F068283-FA1A-4445-B2FE-64817EFFF618}"/>
              </a:ext>
            </a:extLst>
          </p:cNvPr>
          <p:cNvGrpSpPr/>
          <p:nvPr/>
        </p:nvGrpSpPr>
        <p:grpSpPr>
          <a:xfrm>
            <a:off x="4486850" y="1615440"/>
            <a:ext cx="3650400" cy="608760"/>
            <a:chOff x="4486850" y="1615440"/>
            <a:chExt cx="365040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Encre 86">
                  <a:extLst>
                    <a:ext uri="{FF2B5EF4-FFF2-40B4-BE49-F238E27FC236}">
                      <a16:creationId xmlns:a16="http://schemas.microsoft.com/office/drawing/2014/main" id="{BDC7B29C-A170-47F5-BFE6-76C307A19AE9}"/>
                    </a:ext>
                  </a:extLst>
                </p14:cNvPr>
                <p14:cNvContentPartPr/>
                <p14:nvPr/>
              </p14:nvContentPartPr>
              <p14:xfrm>
                <a:off x="6851330" y="1697880"/>
                <a:ext cx="91080" cy="189360"/>
              </p14:xfrm>
            </p:contentPart>
          </mc:Choice>
          <mc:Fallback xmlns="">
            <p:pic>
              <p:nvPicPr>
                <p:cNvPr id="87" name="Encre 86">
                  <a:extLst>
                    <a:ext uri="{FF2B5EF4-FFF2-40B4-BE49-F238E27FC236}">
                      <a16:creationId xmlns:a16="http://schemas.microsoft.com/office/drawing/2014/main" id="{BDC7B29C-A170-47F5-BFE6-76C307A19AE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42330" y="1689240"/>
                  <a:ext cx="108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44AB3AFA-0E95-45D1-A990-78339C4C0C36}"/>
                    </a:ext>
                  </a:extLst>
                </p14:cNvPr>
                <p14:cNvContentPartPr/>
                <p14:nvPr/>
              </p14:nvContentPartPr>
              <p14:xfrm>
                <a:off x="7009730" y="1752240"/>
                <a:ext cx="19800" cy="10980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44AB3AFA-0E95-45D1-A990-78339C4C0C3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000730" y="1743600"/>
                  <a:ext cx="37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9" name="Encre 88">
                  <a:extLst>
                    <a:ext uri="{FF2B5EF4-FFF2-40B4-BE49-F238E27FC236}">
                      <a16:creationId xmlns:a16="http://schemas.microsoft.com/office/drawing/2014/main" id="{EDF7B3CF-9231-4C9F-A661-CB8F99CF1E58}"/>
                    </a:ext>
                  </a:extLst>
                </p14:cNvPr>
                <p14:cNvContentPartPr/>
                <p14:nvPr/>
              </p14:nvContentPartPr>
              <p14:xfrm>
                <a:off x="7050770" y="1711920"/>
                <a:ext cx="47160" cy="156600"/>
              </p14:xfrm>
            </p:contentPart>
          </mc:Choice>
          <mc:Fallback xmlns="">
            <p:pic>
              <p:nvPicPr>
                <p:cNvPr id="89" name="Encre 88">
                  <a:extLst>
                    <a:ext uri="{FF2B5EF4-FFF2-40B4-BE49-F238E27FC236}">
                      <a16:creationId xmlns:a16="http://schemas.microsoft.com/office/drawing/2014/main" id="{EDF7B3CF-9231-4C9F-A661-CB8F99CF1E5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041770" y="1702920"/>
                  <a:ext cx="64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84FF78CB-13EC-4E8B-A03E-0F53D6DFE920}"/>
                    </a:ext>
                  </a:extLst>
                </p14:cNvPr>
                <p14:cNvContentPartPr/>
                <p14:nvPr/>
              </p14:nvContentPartPr>
              <p14:xfrm>
                <a:off x="7010450" y="1786440"/>
                <a:ext cx="94680" cy="16920"/>
              </p14:xfrm>
            </p:contentPart>
          </mc:Choice>
          <mc:Fallback xmlns=""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84FF78CB-13EC-4E8B-A03E-0F53D6DFE92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001810" y="1777440"/>
                  <a:ext cx="112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1" name="Encre 90">
                  <a:extLst>
                    <a:ext uri="{FF2B5EF4-FFF2-40B4-BE49-F238E27FC236}">
                      <a16:creationId xmlns:a16="http://schemas.microsoft.com/office/drawing/2014/main" id="{6263B313-8CB3-4644-AF84-87A3FCA4AE17}"/>
                    </a:ext>
                  </a:extLst>
                </p14:cNvPr>
                <p14:cNvContentPartPr/>
                <p14:nvPr/>
              </p14:nvContentPartPr>
              <p14:xfrm>
                <a:off x="7127090" y="1796880"/>
                <a:ext cx="69120" cy="90000"/>
              </p14:xfrm>
            </p:contentPart>
          </mc:Choice>
          <mc:Fallback xmlns="">
            <p:pic>
              <p:nvPicPr>
                <p:cNvPr id="91" name="Encre 90">
                  <a:extLst>
                    <a:ext uri="{FF2B5EF4-FFF2-40B4-BE49-F238E27FC236}">
                      <a16:creationId xmlns:a16="http://schemas.microsoft.com/office/drawing/2014/main" id="{6263B313-8CB3-4644-AF84-87A3FCA4AE1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18450" y="1787880"/>
                  <a:ext cx="86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2" name="Encre 91">
                  <a:extLst>
                    <a:ext uri="{FF2B5EF4-FFF2-40B4-BE49-F238E27FC236}">
                      <a16:creationId xmlns:a16="http://schemas.microsoft.com/office/drawing/2014/main" id="{F6F9CC69-4161-4AEB-A9A3-249CDBC24418}"/>
                    </a:ext>
                  </a:extLst>
                </p14:cNvPr>
                <p14:cNvContentPartPr/>
                <p14:nvPr/>
              </p14:nvContentPartPr>
              <p14:xfrm>
                <a:off x="7213490" y="1748640"/>
                <a:ext cx="145440" cy="119160"/>
              </p14:xfrm>
            </p:contentPart>
          </mc:Choice>
          <mc:Fallback xmlns="">
            <p:pic>
              <p:nvPicPr>
                <p:cNvPr id="92" name="Encre 91">
                  <a:extLst>
                    <a:ext uri="{FF2B5EF4-FFF2-40B4-BE49-F238E27FC236}">
                      <a16:creationId xmlns:a16="http://schemas.microsoft.com/office/drawing/2014/main" id="{F6F9CC69-4161-4AEB-A9A3-249CDBC2441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204490" y="1740000"/>
                  <a:ext cx="163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3" name="Encre 92">
                  <a:extLst>
                    <a:ext uri="{FF2B5EF4-FFF2-40B4-BE49-F238E27FC236}">
                      <a16:creationId xmlns:a16="http://schemas.microsoft.com/office/drawing/2014/main" id="{7B8A43BA-1E77-48BE-8148-F5A24FDE0FEF}"/>
                    </a:ext>
                  </a:extLst>
                </p14:cNvPr>
                <p14:cNvContentPartPr/>
                <p14:nvPr/>
              </p14:nvContentPartPr>
              <p14:xfrm>
                <a:off x="7378370" y="1669800"/>
                <a:ext cx="73440" cy="82800"/>
              </p14:xfrm>
            </p:contentPart>
          </mc:Choice>
          <mc:Fallback xmlns="">
            <p:pic>
              <p:nvPicPr>
                <p:cNvPr id="93" name="Encre 92">
                  <a:extLst>
                    <a:ext uri="{FF2B5EF4-FFF2-40B4-BE49-F238E27FC236}">
                      <a16:creationId xmlns:a16="http://schemas.microsoft.com/office/drawing/2014/main" id="{7B8A43BA-1E77-48BE-8148-F5A24FDE0FE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369370" y="1660800"/>
                  <a:ext cx="91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4" name="Encre 93">
                  <a:extLst>
                    <a:ext uri="{FF2B5EF4-FFF2-40B4-BE49-F238E27FC236}">
                      <a16:creationId xmlns:a16="http://schemas.microsoft.com/office/drawing/2014/main" id="{32F95E6F-C96F-4628-8985-FC44A9BE6470}"/>
                    </a:ext>
                  </a:extLst>
                </p14:cNvPr>
                <p14:cNvContentPartPr/>
                <p14:nvPr/>
              </p14:nvContentPartPr>
              <p14:xfrm>
                <a:off x="7498970" y="1615440"/>
                <a:ext cx="102960" cy="263160"/>
              </p14:xfrm>
            </p:contentPart>
          </mc:Choice>
          <mc:Fallback xmlns="">
            <p:pic>
              <p:nvPicPr>
                <p:cNvPr id="94" name="Encre 93">
                  <a:extLst>
                    <a:ext uri="{FF2B5EF4-FFF2-40B4-BE49-F238E27FC236}">
                      <a16:creationId xmlns:a16="http://schemas.microsoft.com/office/drawing/2014/main" id="{32F95E6F-C96F-4628-8985-FC44A9BE647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490330" y="1606800"/>
                  <a:ext cx="120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5" name="Encre 94">
                  <a:extLst>
                    <a:ext uri="{FF2B5EF4-FFF2-40B4-BE49-F238E27FC236}">
                      <a16:creationId xmlns:a16="http://schemas.microsoft.com/office/drawing/2014/main" id="{325400AD-3B36-4A9C-A9F9-880292E03524}"/>
                    </a:ext>
                  </a:extLst>
                </p14:cNvPr>
                <p14:cNvContentPartPr/>
                <p14:nvPr/>
              </p14:nvContentPartPr>
              <p14:xfrm>
                <a:off x="7753130" y="1683840"/>
                <a:ext cx="284400" cy="208800"/>
              </p14:xfrm>
            </p:contentPart>
          </mc:Choice>
          <mc:Fallback xmlns="">
            <p:pic>
              <p:nvPicPr>
                <p:cNvPr id="95" name="Encre 94">
                  <a:extLst>
                    <a:ext uri="{FF2B5EF4-FFF2-40B4-BE49-F238E27FC236}">
                      <a16:creationId xmlns:a16="http://schemas.microsoft.com/office/drawing/2014/main" id="{325400AD-3B36-4A9C-A9F9-880292E0352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44490" y="1675200"/>
                  <a:ext cx="302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6" name="Encre 95">
                  <a:extLst>
                    <a:ext uri="{FF2B5EF4-FFF2-40B4-BE49-F238E27FC236}">
                      <a16:creationId xmlns:a16="http://schemas.microsoft.com/office/drawing/2014/main" id="{C5667A17-1497-46F2-A843-5763E2514BCB}"/>
                    </a:ext>
                  </a:extLst>
                </p14:cNvPr>
                <p14:cNvContentPartPr/>
                <p14:nvPr/>
              </p14:nvContentPartPr>
              <p14:xfrm>
                <a:off x="7986410" y="1698960"/>
                <a:ext cx="150840" cy="46800"/>
              </p14:xfrm>
            </p:contentPart>
          </mc:Choice>
          <mc:Fallback xmlns="">
            <p:pic>
              <p:nvPicPr>
                <p:cNvPr id="96" name="Encre 95">
                  <a:extLst>
                    <a:ext uri="{FF2B5EF4-FFF2-40B4-BE49-F238E27FC236}">
                      <a16:creationId xmlns:a16="http://schemas.microsoft.com/office/drawing/2014/main" id="{C5667A17-1497-46F2-A843-5763E2514BC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77770" y="1689960"/>
                  <a:ext cx="168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8FC0ACA8-7A91-4385-8C22-DA4349800154}"/>
                    </a:ext>
                  </a:extLst>
                </p14:cNvPr>
                <p14:cNvContentPartPr/>
                <p14:nvPr/>
              </p14:nvContentPartPr>
              <p14:xfrm>
                <a:off x="4620770" y="1670160"/>
                <a:ext cx="144720" cy="21060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8FC0ACA8-7A91-4385-8C22-DA434980015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11770" y="1661520"/>
                  <a:ext cx="162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F3646F6F-B354-4E76-B5EA-53965C4E6A06}"/>
                    </a:ext>
                  </a:extLst>
                </p14:cNvPr>
                <p14:cNvContentPartPr/>
                <p14:nvPr/>
              </p14:nvContentPartPr>
              <p14:xfrm>
                <a:off x="4738490" y="1809840"/>
                <a:ext cx="239040" cy="6228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F3646F6F-B354-4E76-B5EA-53965C4E6A0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29850" y="1801200"/>
                  <a:ext cx="256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38A6C6D1-1A0C-41D5-B2D4-409692AED0DD}"/>
                    </a:ext>
                  </a:extLst>
                </p14:cNvPr>
                <p14:cNvContentPartPr/>
                <p14:nvPr/>
              </p14:nvContentPartPr>
              <p14:xfrm>
                <a:off x="5029010" y="1840800"/>
                <a:ext cx="160920" cy="8964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38A6C6D1-1A0C-41D5-B2D4-409692AED0D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20010" y="1832160"/>
                  <a:ext cx="178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634D53AD-7C1D-4843-B734-8C71F45EA056}"/>
                    </a:ext>
                  </a:extLst>
                </p14:cNvPr>
                <p14:cNvContentPartPr/>
                <p14:nvPr/>
              </p14:nvContentPartPr>
              <p14:xfrm>
                <a:off x="5206850" y="1805160"/>
                <a:ext cx="515160" cy="20844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634D53AD-7C1D-4843-B734-8C71F45EA05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97850" y="1796520"/>
                  <a:ext cx="532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3" name="Encre 82">
                  <a:extLst>
                    <a:ext uri="{FF2B5EF4-FFF2-40B4-BE49-F238E27FC236}">
                      <a16:creationId xmlns:a16="http://schemas.microsoft.com/office/drawing/2014/main" id="{F4C43CCB-233B-4CF7-B179-D6BC0C539B6C}"/>
                    </a:ext>
                  </a:extLst>
                </p14:cNvPr>
                <p14:cNvContentPartPr/>
                <p14:nvPr/>
              </p14:nvContentPartPr>
              <p14:xfrm>
                <a:off x="5701850" y="1806960"/>
                <a:ext cx="368280" cy="100080"/>
              </p14:xfrm>
            </p:contentPart>
          </mc:Choice>
          <mc:Fallback xmlns="">
            <p:pic>
              <p:nvPicPr>
                <p:cNvPr id="83" name="Encre 82">
                  <a:extLst>
                    <a:ext uri="{FF2B5EF4-FFF2-40B4-BE49-F238E27FC236}">
                      <a16:creationId xmlns:a16="http://schemas.microsoft.com/office/drawing/2014/main" id="{F4C43CCB-233B-4CF7-B179-D6BC0C539B6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692850" y="1797960"/>
                  <a:ext cx="385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4" name="Encre 83">
                  <a:extLst>
                    <a:ext uri="{FF2B5EF4-FFF2-40B4-BE49-F238E27FC236}">
                      <a16:creationId xmlns:a16="http://schemas.microsoft.com/office/drawing/2014/main" id="{A9CE35EB-56D1-4856-ACBE-A3DD69425809}"/>
                    </a:ext>
                  </a:extLst>
                </p14:cNvPr>
                <p14:cNvContentPartPr/>
                <p14:nvPr/>
              </p14:nvContentPartPr>
              <p14:xfrm>
                <a:off x="6171290" y="1805160"/>
                <a:ext cx="89280" cy="233640"/>
              </p14:xfrm>
            </p:contentPart>
          </mc:Choice>
          <mc:Fallback xmlns="">
            <p:pic>
              <p:nvPicPr>
                <p:cNvPr id="84" name="Encre 83">
                  <a:extLst>
                    <a:ext uri="{FF2B5EF4-FFF2-40B4-BE49-F238E27FC236}">
                      <a16:creationId xmlns:a16="http://schemas.microsoft.com/office/drawing/2014/main" id="{A9CE35EB-56D1-4856-ACBE-A3DD6942580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62290" y="1796160"/>
                  <a:ext cx="106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5" name="Encre 84">
                  <a:extLst>
                    <a:ext uri="{FF2B5EF4-FFF2-40B4-BE49-F238E27FC236}">
                      <a16:creationId xmlns:a16="http://schemas.microsoft.com/office/drawing/2014/main" id="{720D7101-269D-458E-867A-F15A3FEA9D57}"/>
                    </a:ext>
                  </a:extLst>
                </p14:cNvPr>
                <p14:cNvContentPartPr/>
                <p14:nvPr/>
              </p14:nvContentPartPr>
              <p14:xfrm>
                <a:off x="6241850" y="1804800"/>
                <a:ext cx="378360" cy="93960"/>
              </p14:xfrm>
            </p:contentPart>
          </mc:Choice>
          <mc:Fallback xmlns="">
            <p:pic>
              <p:nvPicPr>
                <p:cNvPr id="85" name="Encre 84">
                  <a:extLst>
                    <a:ext uri="{FF2B5EF4-FFF2-40B4-BE49-F238E27FC236}">
                      <a16:creationId xmlns:a16="http://schemas.microsoft.com/office/drawing/2014/main" id="{720D7101-269D-458E-867A-F15A3FEA9D5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232850" y="1796160"/>
                  <a:ext cx="396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1" name="Encre 100">
                  <a:extLst>
                    <a:ext uri="{FF2B5EF4-FFF2-40B4-BE49-F238E27FC236}">
                      <a16:creationId xmlns:a16="http://schemas.microsoft.com/office/drawing/2014/main" id="{EAC91B66-6476-467C-BBB1-FF717A55E901}"/>
                    </a:ext>
                  </a:extLst>
                </p14:cNvPr>
                <p14:cNvContentPartPr/>
                <p14:nvPr/>
              </p14:nvContentPartPr>
              <p14:xfrm>
                <a:off x="4486850" y="1986240"/>
                <a:ext cx="842040" cy="160200"/>
              </p14:xfrm>
            </p:contentPart>
          </mc:Choice>
          <mc:Fallback xmlns="">
            <p:pic>
              <p:nvPicPr>
                <p:cNvPr id="101" name="Encre 100">
                  <a:extLst>
                    <a:ext uri="{FF2B5EF4-FFF2-40B4-BE49-F238E27FC236}">
                      <a16:creationId xmlns:a16="http://schemas.microsoft.com/office/drawing/2014/main" id="{EAC91B66-6476-467C-BBB1-FF717A55E90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477850" y="1977240"/>
                  <a:ext cx="859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2" name="Encre 101">
                  <a:extLst>
                    <a:ext uri="{FF2B5EF4-FFF2-40B4-BE49-F238E27FC236}">
                      <a16:creationId xmlns:a16="http://schemas.microsoft.com/office/drawing/2014/main" id="{D509142E-4730-4799-A0DC-CE5A5DBE1B5B}"/>
                    </a:ext>
                  </a:extLst>
                </p14:cNvPr>
                <p14:cNvContentPartPr/>
                <p14:nvPr/>
              </p14:nvContentPartPr>
              <p14:xfrm>
                <a:off x="5169050" y="1943040"/>
                <a:ext cx="101520" cy="30240"/>
              </p14:xfrm>
            </p:contentPart>
          </mc:Choice>
          <mc:Fallback xmlns="">
            <p:pic>
              <p:nvPicPr>
                <p:cNvPr id="102" name="Encre 101">
                  <a:extLst>
                    <a:ext uri="{FF2B5EF4-FFF2-40B4-BE49-F238E27FC236}">
                      <a16:creationId xmlns:a16="http://schemas.microsoft.com/office/drawing/2014/main" id="{D509142E-4730-4799-A0DC-CE5A5DBE1B5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160410" y="1934040"/>
                  <a:ext cx="119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3" name="Encre 102">
                  <a:extLst>
                    <a:ext uri="{FF2B5EF4-FFF2-40B4-BE49-F238E27FC236}">
                      <a16:creationId xmlns:a16="http://schemas.microsoft.com/office/drawing/2014/main" id="{CE2FE93E-D8DF-430C-B80C-3D1593200E5A}"/>
                    </a:ext>
                  </a:extLst>
                </p14:cNvPr>
                <p14:cNvContentPartPr/>
                <p14:nvPr/>
              </p14:nvContentPartPr>
              <p14:xfrm>
                <a:off x="4935410" y="1961760"/>
                <a:ext cx="17640" cy="7920"/>
              </p14:xfrm>
            </p:contentPart>
          </mc:Choice>
          <mc:Fallback xmlns="">
            <p:pic>
              <p:nvPicPr>
                <p:cNvPr id="103" name="Encre 102">
                  <a:extLst>
                    <a:ext uri="{FF2B5EF4-FFF2-40B4-BE49-F238E27FC236}">
                      <a16:creationId xmlns:a16="http://schemas.microsoft.com/office/drawing/2014/main" id="{CE2FE93E-D8DF-430C-B80C-3D1593200E5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26770" y="1953120"/>
                  <a:ext cx="35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4" name="Encre 103">
                  <a:extLst>
                    <a:ext uri="{FF2B5EF4-FFF2-40B4-BE49-F238E27FC236}">
                      <a16:creationId xmlns:a16="http://schemas.microsoft.com/office/drawing/2014/main" id="{1E22C9E2-D0F7-4596-9EDC-B7A0CA809AD5}"/>
                    </a:ext>
                  </a:extLst>
                </p14:cNvPr>
                <p14:cNvContentPartPr/>
                <p14:nvPr/>
              </p14:nvContentPartPr>
              <p14:xfrm>
                <a:off x="4684490" y="1987320"/>
                <a:ext cx="18360" cy="4320"/>
              </p14:xfrm>
            </p:contentPart>
          </mc:Choice>
          <mc:Fallback xmlns="">
            <p:pic>
              <p:nvPicPr>
                <p:cNvPr id="104" name="Encre 103">
                  <a:extLst>
                    <a:ext uri="{FF2B5EF4-FFF2-40B4-BE49-F238E27FC236}">
                      <a16:creationId xmlns:a16="http://schemas.microsoft.com/office/drawing/2014/main" id="{1E22C9E2-D0F7-4596-9EDC-B7A0CA809AD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75850" y="1978320"/>
                  <a:ext cx="36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5" name="Encre 104">
                  <a:extLst>
                    <a:ext uri="{FF2B5EF4-FFF2-40B4-BE49-F238E27FC236}">
                      <a16:creationId xmlns:a16="http://schemas.microsoft.com/office/drawing/2014/main" id="{5CEBD329-0D8B-4261-9E87-9C7D4B7418A5}"/>
                    </a:ext>
                  </a:extLst>
                </p14:cNvPr>
                <p14:cNvContentPartPr/>
                <p14:nvPr/>
              </p14:nvContentPartPr>
              <p14:xfrm>
                <a:off x="5661890" y="2052840"/>
                <a:ext cx="121680" cy="171360"/>
              </p14:xfrm>
            </p:contentPart>
          </mc:Choice>
          <mc:Fallback xmlns="">
            <p:pic>
              <p:nvPicPr>
                <p:cNvPr id="105" name="Encre 104">
                  <a:extLst>
                    <a:ext uri="{FF2B5EF4-FFF2-40B4-BE49-F238E27FC236}">
                      <a16:creationId xmlns:a16="http://schemas.microsoft.com/office/drawing/2014/main" id="{5CEBD329-0D8B-4261-9E87-9C7D4B7418A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53250" y="2043840"/>
                  <a:ext cx="139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7" name="Encre 106">
                  <a:extLst>
                    <a:ext uri="{FF2B5EF4-FFF2-40B4-BE49-F238E27FC236}">
                      <a16:creationId xmlns:a16="http://schemas.microsoft.com/office/drawing/2014/main" id="{6785B3D8-6E0B-43DB-B463-2328C9785905}"/>
                    </a:ext>
                  </a:extLst>
                </p14:cNvPr>
                <p14:cNvContentPartPr/>
                <p14:nvPr/>
              </p14:nvContentPartPr>
              <p14:xfrm>
                <a:off x="5786090" y="2041680"/>
                <a:ext cx="280800" cy="66600"/>
              </p14:xfrm>
            </p:contentPart>
          </mc:Choice>
          <mc:Fallback xmlns="">
            <p:pic>
              <p:nvPicPr>
                <p:cNvPr id="107" name="Encre 106">
                  <a:extLst>
                    <a:ext uri="{FF2B5EF4-FFF2-40B4-BE49-F238E27FC236}">
                      <a16:creationId xmlns:a16="http://schemas.microsoft.com/office/drawing/2014/main" id="{6785B3D8-6E0B-43DB-B463-2328C978590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777450" y="2033040"/>
                  <a:ext cx="298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8" name="Encre 107">
                  <a:extLst>
                    <a:ext uri="{FF2B5EF4-FFF2-40B4-BE49-F238E27FC236}">
                      <a16:creationId xmlns:a16="http://schemas.microsoft.com/office/drawing/2014/main" id="{2AB9ACE6-FA40-49DD-AE8E-C760E4B2FF6C}"/>
                    </a:ext>
                  </a:extLst>
                </p14:cNvPr>
                <p14:cNvContentPartPr/>
                <p14:nvPr/>
              </p14:nvContentPartPr>
              <p14:xfrm>
                <a:off x="6389810" y="2036280"/>
                <a:ext cx="149040" cy="72360"/>
              </p14:xfrm>
            </p:contentPart>
          </mc:Choice>
          <mc:Fallback xmlns="">
            <p:pic>
              <p:nvPicPr>
                <p:cNvPr id="108" name="Encre 107">
                  <a:extLst>
                    <a:ext uri="{FF2B5EF4-FFF2-40B4-BE49-F238E27FC236}">
                      <a16:creationId xmlns:a16="http://schemas.microsoft.com/office/drawing/2014/main" id="{2AB9ACE6-FA40-49DD-AE8E-C760E4B2FF6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380810" y="2027280"/>
                  <a:ext cx="166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9" name="Encre 108">
                  <a:extLst>
                    <a:ext uri="{FF2B5EF4-FFF2-40B4-BE49-F238E27FC236}">
                      <a16:creationId xmlns:a16="http://schemas.microsoft.com/office/drawing/2014/main" id="{8A4B89E2-8DB5-43EC-9397-A623EF73813A}"/>
                    </a:ext>
                  </a:extLst>
                </p14:cNvPr>
                <p14:cNvContentPartPr/>
                <p14:nvPr/>
              </p14:nvContentPartPr>
              <p14:xfrm>
                <a:off x="6583850" y="1979400"/>
                <a:ext cx="123120" cy="120960"/>
              </p14:xfrm>
            </p:contentPart>
          </mc:Choice>
          <mc:Fallback xmlns="">
            <p:pic>
              <p:nvPicPr>
                <p:cNvPr id="109" name="Encre 108">
                  <a:extLst>
                    <a:ext uri="{FF2B5EF4-FFF2-40B4-BE49-F238E27FC236}">
                      <a16:creationId xmlns:a16="http://schemas.microsoft.com/office/drawing/2014/main" id="{8A4B89E2-8DB5-43EC-9397-A623EF73813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575210" y="1970760"/>
                  <a:ext cx="14076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0BB43219-0554-484B-9967-C970600B7674}"/>
              </a:ext>
            </a:extLst>
          </p:cNvPr>
          <p:cNvGrpSpPr/>
          <p:nvPr/>
        </p:nvGrpSpPr>
        <p:grpSpPr>
          <a:xfrm>
            <a:off x="1313810" y="2272800"/>
            <a:ext cx="2428560" cy="426600"/>
            <a:chOff x="1313810" y="2272800"/>
            <a:chExt cx="242856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698221E6-0CD7-435D-B7B3-475F9347CDE9}"/>
                    </a:ext>
                  </a:extLst>
                </p14:cNvPr>
                <p14:cNvContentPartPr/>
                <p14:nvPr/>
              </p14:nvContentPartPr>
              <p14:xfrm>
                <a:off x="1313810" y="2355960"/>
                <a:ext cx="96120" cy="21528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698221E6-0CD7-435D-B7B3-475F9347CDE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305170" y="2347320"/>
                  <a:ext cx="1137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Encre 112">
                  <a:extLst>
                    <a:ext uri="{FF2B5EF4-FFF2-40B4-BE49-F238E27FC236}">
                      <a16:creationId xmlns:a16="http://schemas.microsoft.com/office/drawing/2014/main" id="{7EFAA786-B7CC-40AB-9620-C9DF68061BB6}"/>
                    </a:ext>
                  </a:extLst>
                </p14:cNvPr>
                <p14:cNvContentPartPr/>
                <p14:nvPr/>
              </p14:nvContentPartPr>
              <p14:xfrm>
                <a:off x="1523330" y="2374320"/>
                <a:ext cx="28080" cy="176400"/>
              </p14:xfrm>
            </p:contentPart>
          </mc:Choice>
          <mc:Fallback xmlns="">
            <p:pic>
              <p:nvPicPr>
                <p:cNvPr id="113" name="Encre 112">
                  <a:extLst>
                    <a:ext uri="{FF2B5EF4-FFF2-40B4-BE49-F238E27FC236}">
                      <a16:creationId xmlns:a16="http://schemas.microsoft.com/office/drawing/2014/main" id="{7EFAA786-B7CC-40AB-9620-C9DF68061BB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514330" y="2365680"/>
                  <a:ext cx="45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Encre 113">
                  <a:extLst>
                    <a:ext uri="{FF2B5EF4-FFF2-40B4-BE49-F238E27FC236}">
                      <a16:creationId xmlns:a16="http://schemas.microsoft.com/office/drawing/2014/main" id="{7D24DB84-7980-48E5-A4EE-15AC14F93B55}"/>
                    </a:ext>
                  </a:extLst>
                </p14:cNvPr>
                <p14:cNvContentPartPr/>
                <p14:nvPr/>
              </p14:nvContentPartPr>
              <p14:xfrm>
                <a:off x="1587050" y="2380800"/>
                <a:ext cx="11520" cy="163080"/>
              </p14:xfrm>
            </p:contentPart>
          </mc:Choice>
          <mc:Fallback xmlns="">
            <p:pic>
              <p:nvPicPr>
                <p:cNvPr id="114" name="Encre 113">
                  <a:extLst>
                    <a:ext uri="{FF2B5EF4-FFF2-40B4-BE49-F238E27FC236}">
                      <a16:creationId xmlns:a16="http://schemas.microsoft.com/office/drawing/2014/main" id="{7D24DB84-7980-48E5-A4EE-15AC14F93B5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578410" y="2372160"/>
                  <a:ext cx="29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5" name="Encre 114">
                  <a:extLst>
                    <a:ext uri="{FF2B5EF4-FFF2-40B4-BE49-F238E27FC236}">
                      <a16:creationId xmlns:a16="http://schemas.microsoft.com/office/drawing/2014/main" id="{20AB356F-0180-4DFE-B292-E8170879AACA}"/>
                    </a:ext>
                  </a:extLst>
                </p14:cNvPr>
                <p14:cNvContentPartPr/>
                <p14:nvPr/>
              </p14:nvContentPartPr>
              <p14:xfrm>
                <a:off x="1515770" y="2470080"/>
                <a:ext cx="103320" cy="360"/>
              </p14:xfrm>
            </p:contentPart>
          </mc:Choice>
          <mc:Fallback xmlns="">
            <p:pic>
              <p:nvPicPr>
                <p:cNvPr id="115" name="Encre 114">
                  <a:extLst>
                    <a:ext uri="{FF2B5EF4-FFF2-40B4-BE49-F238E27FC236}">
                      <a16:creationId xmlns:a16="http://schemas.microsoft.com/office/drawing/2014/main" id="{20AB356F-0180-4DFE-B292-E8170879AAC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507130" y="2461080"/>
                  <a:ext cx="120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6" name="Encre 115">
                  <a:extLst>
                    <a:ext uri="{FF2B5EF4-FFF2-40B4-BE49-F238E27FC236}">
                      <a16:creationId xmlns:a16="http://schemas.microsoft.com/office/drawing/2014/main" id="{A4EFD088-28FB-40FA-B0E9-51758F732CEA}"/>
                    </a:ext>
                  </a:extLst>
                </p14:cNvPr>
                <p14:cNvContentPartPr/>
                <p14:nvPr/>
              </p14:nvContentPartPr>
              <p14:xfrm>
                <a:off x="1687490" y="2501760"/>
                <a:ext cx="84960" cy="96840"/>
              </p14:xfrm>
            </p:contentPart>
          </mc:Choice>
          <mc:Fallback xmlns="">
            <p:pic>
              <p:nvPicPr>
                <p:cNvPr id="116" name="Encre 115">
                  <a:extLst>
                    <a:ext uri="{FF2B5EF4-FFF2-40B4-BE49-F238E27FC236}">
                      <a16:creationId xmlns:a16="http://schemas.microsoft.com/office/drawing/2014/main" id="{A4EFD088-28FB-40FA-B0E9-51758F732CE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78490" y="2492760"/>
                  <a:ext cx="102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A0B2D1E8-D4C8-4D9C-A27D-39E6F4469B49}"/>
                    </a:ext>
                  </a:extLst>
                </p14:cNvPr>
                <p14:cNvContentPartPr/>
                <p14:nvPr/>
              </p14:nvContentPartPr>
              <p14:xfrm>
                <a:off x="1828610" y="2429760"/>
                <a:ext cx="77400" cy="13644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A0B2D1E8-D4C8-4D9C-A27D-39E6F4469B4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819610" y="2420760"/>
                  <a:ext cx="95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C8883D15-4808-446A-8B15-8A4CC435E0A2}"/>
                    </a:ext>
                  </a:extLst>
                </p14:cNvPr>
                <p14:cNvContentPartPr/>
                <p14:nvPr/>
              </p14:nvContentPartPr>
              <p14:xfrm>
                <a:off x="1991330" y="2380800"/>
                <a:ext cx="38160" cy="2016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C8883D15-4808-446A-8B15-8A4CC435E0A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982690" y="2372160"/>
                  <a:ext cx="55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Encre 118">
                  <a:extLst>
                    <a:ext uri="{FF2B5EF4-FFF2-40B4-BE49-F238E27FC236}">
                      <a16:creationId xmlns:a16="http://schemas.microsoft.com/office/drawing/2014/main" id="{822D3A5F-6122-45F5-913D-CDA854CE5A42}"/>
                    </a:ext>
                  </a:extLst>
                </p14:cNvPr>
                <p14:cNvContentPartPr/>
                <p14:nvPr/>
              </p14:nvContentPartPr>
              <p14:xfrm>
                <a:off x="2000690" y="2342640"/>
                <a:ext cx="25200" cy="123120"/>
              </p14:xfrm>
            </p:contentPart>
          </mc:Choice>
          <mc:Fallback xmlns="">
            <p:pic>
              <p:nvPicPr>
                <p:cNvPr id="119" name="Encre 118">
                  <a:extLst>
                    <a:ext uri="{FF2B5EF4-FFF2-40B4-BE49-F238E27FC236}">
                      <a16:creationId xmlns:a16="http://schemas.microsoft.com/office/drawing/2014/main" id="{822D3A5F-6122-45F5-913D-CDA854CE5A4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991690" y="2334000"/>
                  <a:ext cx="42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Encre 119">
                  <a:extLst>
                    <a:ext uri="{FF2B5EF4-FFF2-40B4-BE49-F238E27FC236}">
                      <a16:creationId xmlns:a16="http://schemas.microsoft.com/office/drawing/2014/main" id="{FF49B301-0556-4895-AA9B-8E88215AFE4F}"/>
                    </a:ext>
                  </a:extLst>
                </p14:cNvPr>
                <p14:cNvContentPartPr/>
                <p14:nvPr/>
              </p14:nvContentPartPr>
              <p14:xfrm>
                <a:off x="2158730" y="2340120"/>
                <a:ext cx="109080" cy="248760"/>
              </p14:xfrm>
            </p:contentPart>
          </mc:Choice>
          <mc:Fallback xmlns="">
            <p:pic>
              <p:nvPicPr>
                <p:cNvPr id="120" name="Encre 119">
                  <a:extLst>
                    <a:ext uri="{FF2B5EF4-FFF2-40B4-BE49-F238E27FC236}">
                      <a16:creationId xmlns:a16="http://schemas.microsoft.com/office/drawing/2014/main" id="{FF49B301-0556-4895-AA9B-8E88215AFE4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150090" y="2331120"/>
                  <a:ext cx="1267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Encre 120">
                  <a:extLst>
                    <a:ext uri="{FF2B5EF4-FFF2-40B4-BE49-F238E27FC236}">
                      <a16:creationId xmlns:a16="http://schemas.microsoft.com/office/drawing/2014/main" id="{E9D1FC0B-99DE-4178-92A8-483C43B7133B}"/>
                    </a:ext>
                  </a:extLst>
                </p14:cNvPr>
                <p14:cNvContentPartPr/>
                <p14:nvPr/>
              </p14:nvContentPartPr>
              <p14:xfrm>
                <a:off x="2412890" y="2488800"/>
                <a:ext cx="43560" cy="6840"/>
              </p14:xfrm>
            </p:contentPart>
          </mc:Choice>
          <mc:Fallback xmlns="">
            <p:pic>
              <p:nvPicPr>
                <p:cNvPr id="121" name="Encre 120">
                  <a:extLst>
                    <a:ext uri="{FF2B5EF4-FFF2-40B4-BE49-F238E27FC236}">
                      <a16:creationId xmlns:a16="http://schemas.microsoft.com/office/drawing/2014/main" id="{E9D1FC0B-99DE-4178-92A8-483C43B7133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403890" y="2480160"/>
                  <a:ext cx="61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Encre 121">
                  <a:extLst>
                    <a:ext uri="{FF2B5EF4-FFF2-40B4-BE49-F238E27FC236}">
                      <a16:creationId xmlns:a16="http://schemas.microsoft.com/office/drawing/2014/main" id="{064DB526-D205-4F4C-9233-58D8DA5A9260}"/>
                    </a:ext>
                  </a:extLst>
                </p14:cNvPr>
                <p14:cNvContentPartPr/>
                <p14:nvPr/>
              </p14:nvContentPartPr>
              <p14:xfrm>
                <a:off x="2399930" y="2577720"/>
                <a:ext cx="107640" cy="26640"/>
              </p14:xfrm>
            </p:contentPart>
          </mc:Choice>
          <mc:Fallback xmlns="">
            <p:pic>
              <p:nvPicPr>
                <p:cNvPr id="122" name="Encre 121">
                  <a:extLst>
                    <a:ext uri="{FF2B5EF4-FFF2-40B4-BE49-F238E27FC236}">
                      <a16:creationId xmlns:a16="http://schemas.microsoft.com/office/drawing/2014/main" id="{064DB526-D205-4F4C-9233-58D8DA5A926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90930" y="2568720"/>
                  <a:ext cx="125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Encre 123">
                  <a:extLst>
                    <a:ext uri="{FF2B5EF4-FFF2-40B4-BE49-F238E27FC236}">
                      <a16:creationId xmlns:a16="http://schemas.microsoft.com/office/drawing/2014/main" id="{63475C06-E1E9-46AA-B47C-8AC1C73D03A9}"/>
                    </a:ext>
                  </a:extLst>
                </p14:cNvPr>
                <p14:cNvContentPartPr/>
                <p14:nvPr/>
              </p14:nvContentPartPr>
              <p14:xfrm>
                <a:off x="2660570" y="2498880"/>
                <a:ext cx="93240" cy="95040"/>
              </p14:xfrm>
            </p:contentPart>
          </mc:Choice>
          <mc:Fallback xmlns="">
            <p:pic>
              <p:nvPicPr>
                <p:cNvPr id="124" name="Encre 123">
                  <a:extLst>
                    <a:ext uri="{FF2B5EF4-FFF2-40B4-BE49-F238E27FC236}">
                      <a16:creationId xmlns:a16="http://schemas.microsoft.com/office/drawing/2014/main" id="{63475C06-E1E9-46AA-B47C-8AC1C73D03A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651570" y="2489880"/>
                  <a:ext cx="110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Encre 124">
                  <a:extLst>
                    <a:ext uri="{FF2B5EF4-FFF2-40B4-BE49-F238E27FC236}">
                      <a16:creationId xmlns:a16="http://schemas.microsoft.com/office/drawing/2014/main" id="{C30412A6-C574-4E39-8FA4-57AB6D63FD5B}"/>
                    </a:ext>
                  </a:extLst>
                </p14:cNvPr>
                <p14:cNvContentPartPr/>
                <p14:nvPr/>
              </p14:nvContentPartPr>
              <p14:xfrm>
                <a:off x="2783690" y="2590320"/>
                <a:ext cx="22320" cy="99720"/>
              </p14:xfrm>
            </p:contentPart>
          </mc:Choice>
          <mc:Fallback xmlns="">
            <p:pic>
              <p:nvPicPr>
                <p:cNvPr id="125" name="Encre 124">
                  <a:extLst>
                    <a:ext uri="{FF2B5EF4-FFF2-40B4-BE49-F238E27FC236}">
                      <a16:creationId xmlns:a16="http://schemas.microsoft.com/office/drawing/2014/main" id="{C30412A6-C574-4E39-8FA4-57AB6D63FD5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74690" y="2581680"/>
                  <a:ext cx="39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Encre 125">
                  <a:extLst>
                    <a:ext uri="{FF2B5EF4-FFF2-40B4-BE49-F238E27FC236}">
                      <a16:creationId xmlns:a16="http://schemas.microsoft.com/office/drawing/2014/main" id="{22D4B2CC-AA9E-45C2-9FE8-E7AD14B98EDE}"/>
                    </a:ext>
                  </a:extLst>
                </p14:cNvPr>
                <p14:cNvContentPartPr/>
                <p14:nvPr/>
              </p14:nvContentPartPr>
              <p14:xfrm>
                <a:off x="2872610" y="2488080"/>
                <a:ext cx="88920" cy="97200"/>
              </p14:xfrm>
            </p:contentPart>
          </mc:Choice>
          <mc:Fallback xmlns="">
            <p:pic>
              <p:nvPicPr>
                <p:cNvPr id="126" name="Encre 125">
                  <a:extLst>
                    <a:ext uri="{FF2B5EF4-FFF2-40B4-BE49-F238E27FC236}">
                      <a16:creationId xmlns:a16="http://schemas.microsoft.com/office/drawing/2014/main" id="{22D4B2CC-AA9E-45C2-9FE8-E7AD14B98ED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863610" y="2479440"/>
                  <a:ext cx="106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Encre 126">
                  <a:extLst>
                    <a:ext uri="{FF2B5EF4-FFF2-40B4-BE49-F238E27FC236}">
                      <a16:creationId xmlns:a16="http://schemas.microsoft.com/office/drawing/2014/main" id="{180DB5E1-353F-4FEA-A6F8-A1CF96EDEE38}"/>
                    </a:ext>
                  </a:extLst>
                </p14:cNvPr>
                <p14:cNvContentPartPr/>
                <p14:nvPr/>
              </p14:nvContentPartPr>
              <p14:xfrm>
                <a:off x="3059810" y="2476200"/>
                <a:ext cx="145080" cy="151200"/>
              </p14:xfrm>
            </p:contentPart>
          </mc:Choice>
          <mc:Fallback xmlns="">
            <p:pic>
              <p:nvPicPr>
                <p:cNvPr id="127" name="Encre 126">
                  <a:extLst>
                    <a:ext uri="{FF2B5EF4-FFF2-40B4-BE49-F238E27FC236}">
                      <a16:creationId xmlns:a16="http://schemas.microsoft.com/office/drawing/2014/main" id="{180DB5E1-353F-4FEA-A6F8-A1CF96EDEE3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051170" y="2467200"/>
                  <a:ext cx="162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Encre 127">
                  <a:extLst>
                    <a:ext uri="{FF2B5EF4-FFF2-40B4-BE49-F238E27FC236}">
                      <a16:creationId xmlns:a16="http://schemas.microsoft.com/office/drawing/2014/main" id="{0CF5BD10-9EC5-4217-855A-975F1734F0CD}"/>
                    </a:ext>
                  </a:extLst>
                </p14:cNvPr>
                <p14:cNvContentPartPr/>
                <p14:nvPr/>
              </p14:nvContentPartPr>
              <p14:xfrm>
                <a:off x="3086090" y="2526960"/>
                <a:ext cx="107640" cy="51480"/>
              </p14:xfrm>
            </p:contentPart>
          </mc:Choice>
          <mc:Fallback xmlns="">
            <p:pic>
              <p:nvPicPr>
                <p:cNvPr id="128" name="Encre 127">
                  <a:extLst>
                    <a:ext uri="{FF2B5EF4-FFF2-40B4-BE49-F238E27FC236}">
                      <a16:creationId xmlns:a16="http://schemas.microsoft.com/office/drawing/2014/main" id="{0CF5BD10-9EC5-4217-855A-975F1734F0C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077090" y="2518320"/>
                  <a:ext cx="125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Encre 128">
                  <a:extLst>
                    <a:ext uri="{FF2B5EF4-FFF2-40B4-BE49-F238E27FC236}">
                      <a16:creationId xmlns:a16="http://schemas.microsoft.com/office/drawing/2014/main" id="{6C2B2443-DA7D-413C-AEE3-AD332BF4801E}"/>
                    </a:ext>
                  </a:extLst>
                </p14:cNvPr>
                <p14:cNvContentPartPr/>
                <p14:nvPr/>
              </p14:nvContentPartPr>
              <p14:xfrm>
                <a:off x="3308210" y="2489880"/>
                <a:ext cx="88920" cy="81000"/>
              </p14:xfrm>
            </p:contentPart>
          </mc:Choice>
          <mc:Fallback xmlns="">
            <p:pic>
              <p:nvPicPr>
                <p:cNvPr id="129" name="Encre 128">
                  <a:extLst>
                    <a:ext uri="{FF2B5EF4-FFF2-40B4-BE49-F238E27FC236}">
                      <a16:creationId xmlns:a16="http://schemas.microsoft.com/office/drawing/2014/main" id="{6C2B2443-DA7D-413C-AEE3-AD332BF4801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299210" y="2480880"/>
                  <a:ext cx="106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0" name="Encre 129">
                  <a:extLst>
                    <a:ext uri="{FF2B5EF4-FFF2-40B4-BE49-F238E27FC236}">
                      <a16:creationId xmlns:a16="http://schemas.microsoft.com/office/drawing/2014/main" id="{FE6DCE51-C395-4533-A157-2CAA97396194}"/>
                    </a:ext>
                  </a:extLst>
                </p14:cNvPr>
                <p14:cNvContentPartPr/>
                <p14:nvPr/>
              </p14:nvContentPartPr>
              <p14:xfrm>
                <a:off x="3435290" y="2369640"/>
                <a:ext cx="189720" cy="208440"/>
              </p14:xfrm>
            </p:contentPart>
          </mc:Choice>
          <mc:Fallback xmlns="">
            <p:pic>
              <p:nvPicPr>
                <p:cNvPr id="130" name="Encre 129">
                  <a:extLst>
                    <a:ext uri="{FF2B5EF4-FFF2-40B4-BE49-F238E27FC236}">
                      <a16:creationId xmlns:a16="http://schemas.microsoft.com/office/drawing/2014/main" id="{FE6DCE51-C395-4533-A157-2CAA9739619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426650" y="2361000"/>
                  <a:ext cx="207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1" name="Encre 130">
                  <a:extLst>
                    <a:ext uri="{FF2B5EF4-FFF2-40B4-BE49-F238E27FC236}">
                      <a16:creationId xmlns:a16="http://schemas.microsoft.com/office/drawing/2014/main" id="{2AB0AB0C-4595-44B1-8546-582E60B1DD73}"/>
                    </a:ext>
                  </a:extLst>
                </p14:cNvPr>
                <p14:cNvContentPartPr/>
                <p14:nvPr/>
              </p14:nvContentPartPr>
              <p14:xfrm>
                <a:off x="3689090" y="2272800"/>
                <a:ext cx="53280" cy="148320"/>
              </p14:xfrm>
            </p:contentPart>
          </mc:Choice>
          <mc:Fallback xmlns="">
            <p:pic>
              <p:nvPicPr>
                <p:cNvPr id="131" name="Encre 130">
                  <a:extLst>
                    <a:ext uri="{FF2B5EF4-FFF2-40B4-BE49-F238E27FC236}">
                      <a16:creationId xmlns:a16="http://schemas.microsoft.com/office/drawing/2014/main" id="{2AB0AB0C-4595-44B1-8546-582E60B1DD7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680090" y="2264160"/>
                  <a:ext cx="70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" name="Encre 131">
                  <a:extLst>
                    <a:ext uri="{FF2B5EF4-FFF2-40B4-BE49-F238E27FC236}">
                      <a16:creationId xmlns:a16="http://schemas.microsoft.com/office/drawing/2014/main" id="{F8E1E559-8B6C-4A5E-877E-00699BFC6D95}"/>
                    </a:ext>
                  </a:extLst>
                </p14:cNvPr>
                <p14:cNvContentPartPr/>
                <p14:nvPr/>
              </p14:nvContentPartPr>
              <p14:xfrm>
                <a:off x="2847410" y="2692200"/>
                <a:ext cx="486000" cy="7200"/>
              </p14:xfrm>
            </p:contentPart>
          </mc:Choice>
          <mc:Fallback xmlns="">
            <p:pic>
              <p:nvPicPr>
                <p:cNvPr id="132" name="Encre 131">
                  <a:extLst>
                    <a:ext uri="{FF2B5EF4-FFF2-40B4-BE49-F238E27FC236}">
                      <a16:creationId xmlns:a16="http://schemas.microsoft.com/office/drawing/2014/main" id="{F8E1E559-8B6C-4A5E-877E-00699BFC6D9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838410" y="2683200"/>
                  <a:ext cx="50364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e 146">
            <a:extLst>
              <a:ext uri="{FF2B5EF4-FFF2-40B4-BE49-F238E27FC236}">
                <a16:creationId xmlns:a16="http://schemas.microsoft.com/office/drawing/2014/main" id="{6835DB0B-328F-41CA-B9F3-1EF8F66CAC13}"/>
              </a:ext>
            </a:extLst>
          </p:cNvPr>
          <p:cNvGrpSpPr/>
          <p:nvPr/>
        </p:nvGrpSpPr>
        <p:grpSpPr>
          <a:xfrm>
            <a:off x="3920570" y="2526960"/>
            <a:ext cx="117360" cy="83880"/>
            <a:chOff x="3920570" y="2526960"/>
            <a:chExt cx="117360" cy="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Encre 134">
                  <a:extLst>
                    <a:ext uri="{FF2B5EF4-FFF2-40B4-BE49-F238E27FC236}">
                      <a16:creationId xmlns:a16="http://schemas.microsoft.com/office/drawing/2014/main" id="{2E05FFE4-737E-4ABC-A1E7-499674BFA05C}"/>
                    </a:ext>
                  </a:extLst>
                </p14:cNvPr>
                <p14:cNvContentPartPr/>
                <p14:nvPr/>
              </p14:nvContentPartPr>
              <p14:xfrm>
                <a:off x="3922730" y="2526960"/>
                <a:ext cx="65880" cy="11880"/>
              </p14:xfrm>
            </p:contentPart>
          </mc:Choice>
          <mc:Fallback xmlns="">
            <p:pic>
              <p:nvPicPr>
                <p:cNvPr id="135" name="Encre 134">
                  <a:extLst>
                    <a:ext uri="{FF2B5EF4-FFF2-40B4-BE49-F238E27FC236}">
                      <a16:creationId xmlns:a16="http://schemas.microsoft.com/office/drawing/2014/main" id="{2E05FFE4-737E-4ABC-A1E7-499674BFA05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913730" y="2518320"/>
                  <a:ext cx="83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Encre 135">
                  <a:extLst>
                    <a:ext uri="{FF2B5EF4-FFF2-40B4-BE49-F238E27FC236}">
                      <a16:creationId xmlns:a16="http://schemas.microsoft.com/office/drawing/2014/main" id="{4FB93A33-5342-4BCC-A96C-C3A9801CA0C7}"/>
                    </a:ext>
                  </a:extLst>
                </p14:cNvPr>
                <p14:cNvContentPartPr/>
                <p14:nvPr/>
              </p14:nvContentPartPr>
              <p14:xfrm>
                <a:off x="3920570" y="2577720"/>
                <a:ext cx="117360" cy="33120"/>
              </p14:xfrm>
            </p:contentPart>
          </mc:Choice>
          <mc:Fallback xmlns="">
            <p:pic>
              <p:nvPicPr>
                <p:cNvPr id="136" name="Encre 135">
                  <a:extLst>
                    <a:ext uri="{FF2B5EF4-FFF2-40B4-BE49-F238E27FC236}">
                      <a16:creationId xmlns:a16="http://schemas.microsoft.com/office/drawing/2014/main" id="{4FB93A33-5342-4BCC-A96C-C3A9801CA0C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911570" y="2568720"/>
                  <a:ext cx="1350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e 156">
            <a:extLst>
              <a:ext uri="{FF2B5EF4-FFF2-40B4-BE49-F238E27FC236}">
                <a16:creationId xmlns:a16="http://schemas.microsoft.com/office/drawing/2014/main" id="{04EFE6DE-4745-4542-83E5-7FE5A48B4D56}"/>
              </a:ext>
            </a:extLst>
          </p:cNvPr>
          <p:cNvGrpSpPr/>
          <p:nvPr/>
        </p:nvGrpSpPr>
        <p:grpSpPr>
          <a:xfrm>
            <a:off x="4241690" y="2260200"/>
            <a:ext cx="2219760" cy="414000"/>
            <a:chOff x="4241690" y="2260200"/>
            <a:chExt cx="221976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7" name="Encre 136">
                  <a:extLst>
                    <a:ext uri="{FF2B5EF4-FFF2-40B4-BE49-F238E27FC236}">
                      <a16:creationId xmlns:a16="http://schemas.microsoft.com/office/drawing/2014/main" id="{06159A71-D5FE-412F-BF4D-4BCD02ED1918}"/>
                    </a:ext>
                  </a:extLst>
                </p14:cNvPr>
                <p14:cNvContentPartPr/>
                <p14:nvPr/>
              </p14:nvContentPartPr>
              <p14:xfrm>
                <a:off x="4241690" y="2477640"/>
                <a:ext cx="96840" cy="119520"/>
              </p14:xfrm>
            </p:contentPart>
          </mc:Choice>
          <mc:Fallback xmlns="">
            <p:pic>
              <p:nvPicPr>
                <p:cNvPr id="137" name="Encre 136">
                  <a:extLst>
                    <a:ext uri="{FF2B5EF4-FFF2-40B4-BE49-F238E27FC236}">
                      <a16:creationId xmlns:a16="http://schemas.microsoft.com/office/drawing/2014/main" id="{06159A71-D5FE-412F-BF4D-4BCD02ED191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232690" y="2468640"/>
                  <a:ext cx="114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8" name="Encre 137">
                  <a:extLst>
                    <a:ext uri="{FF2B5EF4-FFF2-40B4-BE49-F238E27FC236}">
                      <a16:creationId xmlns:a16="http://schemas.microsoft.com/office/drawing/2014/main" id="{457CC0B0-B1FB-47D1-ACD2-813F0967AA1E}"/>
                    </a:ext>
                  </a:extLst>
                </p14:cNvPr>
                <p14:cNvContentPartPr/>
                <p14:nvPr/>
              </p14:nvContentPartPr>
              <p14:xfrm>
                <a:off x="4410890" y="2565120"/>
                <a:ext cx="24840" cy="109080"/>
              </p14:xfrm>
            </p:contentPart>
          </mc:Choice>
          <mc:Fallback xmlns="">
            <p:pic>
              <p:nvPicPr>
                <p:cNvPr id="138" name="Encre 137">
                  <a:extLst>
                    <a:ext uri="{FF2B5EF4-FFF2-40B4-BE49-F238E27FC236}">
                      <a16:creationId xmlns:a16="http://schemas.microsoft.com/office/drawing/2014/main" id="{457CC0B0-B1FB-47D1-ACD2-813F0967AA1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401890" y="2556120"/>
                  <a:ext cx="42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9" name="Encre 138">
                  <a:extLst>
                    <a:ext uri="{FF2B5EF4-FFF2-40B4-BE49-F238E27FC236}">
                      <a16:creationId xmlns:a16="http://schemas.microsoft.com/office/drawing/2014/main" id="{1E36593F-B4D6-4A30-894B-8B279918B677}"/>
                    </a:ext>
                  </a:extLst>
                </p14:cNvPr>
                <p14:cNvContentPartPr/>
                <p14:nvPr/>
              </p14:nvContentPartPr>
              <p14:xfrm>
                <a:off x="4501610" y="2489520"/>
                <a:ext cx="83520" cy="99000"/>
              </p14:xfrm>
            </p:contentPart>
          </mc:Choice>
          <mc:Fallback xmlns="">
            <p:pic>
              <p:nvPicPr>
                <p:cNvPr id="139" name="Encre 138">
                  <a:extLst>
                    <a:ext uri="{FF2B5EF4-FFF2-40B4-BE49-F238E27FC236}">
                      <a16:creationId xmlns:a16="http://schemas.microsoft.com/office/drawing/2014/main" id="{1E36593F-B4D6-4A30-894B-8B279918B67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492610" y="2480520"/>
                  <a:ext cx="101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0" name="Encre 139">
                  <a:extLst>
                    <a:ext uri="{FF2B5EF4-FFF2-40B4-BE49-F238E27FC236}">
                      <a16:creationId xmlns:a16="http://schemas.microsoft.com/office/drawing/2014/main" id="{2C434B97-FE66-4050-9F97-103B5B9F0630}"/>
                    </a:ext>
                  </a:extLst>
                </p14:cNvPr>
                <p14:cNvContentPartPr/>
                <p14:nvPr/>
              </p14:nvContentPartPr>
              <p14:xfrm>
                <a:off x="4724810" y="2514360"/>
                <a:ext cx="126720" cy="93960"/>
              </p14:xfrm>
            </p:contentPart>
          </mc:Choice>
          <mc:Fallback xmlns="">
            <p:pic>
              <p:nvPicPr>
                <p:cNvPr id="140" name="Encre 139">
                  <a:extLst>
                    <a:ext uri="{FF2B5EF4-FFF2-40B4-BE49-F238E27FC236}">
                      <a16:creationId xmlns:a16="http://schemas.microsoft.com/office/drawing/2014/main" id="{2C434B97-FE66-4050-9F97-103B5B9F063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715810" y="2505360"/>
                  <a:ext cx="144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1" name="Encre 140">
                  <a:extLst>
                    <a:ext uri="{FF2B5EF4-FFF2-40B4-BE49-F238E27FC236}">
                      <a16:creationId xmlns:a16="http://schemas.microsoft.com/office/drawing/2014/main" id="{0D4FB3BE-9FEF-4DFA-8544-D46F76A42A50}"/>
                    </a:ext>
                  </a:extLst>
                </p14:cNvPr>
                <p14:cNvContentPartPr/>
                <p14:nvPr/>
              </p14:nvContentPartPr>
              <p14:xfrm>
                <a:off x="4755770" y="2533440"/>
                <a:ext cx="88200" cy="50040"/>
              </p14:xfrm>
            </p:contentPart>
          </mc:Choice>
          <mc:Fallback xmlns="">
            <p:pic>
              <p:nvPicPr>
                <p:cNvPr id="141" name="Encre 140">
                  <a:extLst>
                    <a:ext uri="{FF2B5EF4-FFF2-40B4-BE49-F238E27FC236}">
                      <a16:creationId xmlns:a16="http://schemas.microsoft.com/office/drawing/2014/main" id="{0D4FB3BE-9FEF-4DFA-8544-D46F76A42A5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747130" y="2524440"/>
                  <a:ext cx="105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2" name="Encre 141">
                  <a:extLst>
                    <a:ext uri="{FF2B5EF4-FFF2-40B4-BE49-F238E27FC236}">
                      <a16:creationId xmlns:a16="http://schemas.microsoft.com/office/drawing/2014/main" id="{913F7E1E-9A01-41C1-8C81-F47DD3714E46}"/>
                    </a:ext>
                  </a:extLst>
                </p14:cNvPr>
                <p14:cNvContentPartPr/>
                <p14:nvPr/>
              </p14:nvContentPartPr>
              <p14:xfrm>
                <a:off x="4971770" y="2470440"/>
                <a:ext cx="115200" cy="91440"/>
              </p14:xfrm>
            </p:contentPart>
          </mc:Choice>
          <mc:Fallback xmlns="">
            <p:pic>
              <p:nvPicPr>
                <p:cNvPr id="142" name="Encre 141">
                  <a:extLst>
                    <a:ext uri="{FF2B5EF4-FFF2-40B4-BE49-F238E27FC236}">
                      <a16:creationId xmlns:a16="http://schemas.microsoft.com/office/drawing/2014/main" id="{913F7E1E-9A01-41C1-8C81-F47DD3714E4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963130" y="2461800"/>
                  <a:ext cx="132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3" name="Encre 142">
                  <a:extLst>
                    <a:ext uri="{FF2B5EF4-FFF2-40B4-BE49-F238E27FC236}">
                      <a16:creationId xmlns:a16="http://schemas.microsoft.com/office/drawing/2014/main" id="{4432FA62-4475-4D17-9576-A8B3429CBEA5}"/>
                    </a:ext>
                  </a:extLst>
                </p14:cNvPr>
                <p14:cNvContentPartPr/>
                <p14:nvPr/>
              </p14:nvContentPartPr>
              <p14:xfrm>
                <a:off x="5143850" y="2447400"/>
                <a:ext cx="108720" cy="130320"/>
              </p14:xfrm>
            </p:contentPart>
          </mc:Choice>
          <mc:Fallback xmlns="">
            <p:pic>
              <p:nvPicPr>
                <p:cNvPr id="143" name="Encre 142">
                  <a:extLst>
                    <a:ext uri="{FF2B5EF4-FFF2-40B4-BE49-F238E27FC236}">
                      <a16:creationId xmlns:a16="http://schemas.microsoft.com/office/drawing/2014/main" id="{4432FA62-4475-4D17-9576-A8B3429CBEA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135210" y="2438760"/>
                  <a:ext cx="126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4" name="Encre 143">
                  <a:extLst>
                    <a:ext uri="{FF2B5EF4-FFF2-40B4-BE49-F238E27FC236}">
                      <a16:creationId xmlns:a16="http://schemas.microsoft.com/office/drawing/2014/main" id="{E6EF6DD7-E92B-4132-996B-8002B3C8EC0D}"/>
                    </a:ext>
                  </a:extLst>
                </p14:cNvPr>
                <p14:cNvContentPartPr/>
                <p14:nvPr/>
              </p14:nvContentPartPr>
              <p14:xfrm>
                <a:off x="5346530" y="2334000"/>
                <a:ext cx="97560" cy="21240"/>
              </p14:xfrm>
            </p:contentPart>
          </mc:Choice>
          <mc:Fallback xmlns="">
            <p:pic>
              <p:nvPicPr>
                <p:cNvPr id="144" name="Encre 143">
                  <a:extLst>
                    <a:ext uri="{FF2B5EF4-FFF2-40B4-BE49-F238E27FC236}">
                      <a16:creationId xmlns:a16="http://schemas.microsoft.com/office/drawing/2014/main" id="{E6EF6DD7-E92B-4132-996B-8002B3C8EC0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337530" y="2325000"/>
                  <a:ext cx="115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5" name="Encre 144">
                  <a:extLst>
                    <a:ext uri="{FF2B5EF4-FFF2-40B4-BE49-F238E27FC236}">
                      <a16:creationId xmlns:a16="http://schemas.microsoft.com/office/drawing/2014/main" id="{81762906-927A-423D-95D0-C1AA9255DDE8}"/>
                    </a:ext>
                  </a:extLst>
                </p14:cNvPr>
                <p14:cNvContentPartPr/>
                <p14:nvPr/>
              </p14:nvContentPartPr>
              <p14:xfrm>
                <a:off x="5469650" y="2260200"/>
                <a:ext cx="105840" cy="178920"/>
              </p14:xfrm>
            </p:contentPart>
          </mc:Choice>
          <mc:Fallback xmlns="">
            <p:pic>
              <p:nvPicPr>
                <p:cNvPr id="145" name="Encre 144">
                  <a:extLst>
                    <a:ext uri="{FF2B5EF4-FFF2-40B4-BE49-F238E27FC236}">
                      <a16:creationId xmlns:a16="http://schemas.microsoft.com/office/drawing/2014/main" id="{81762906-927A-423D-95D0-C1AA9255DDE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460650" y="2251200"/>
                  <a:ext cx="123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0" name="Encre 149">
                  <a:extLst>
                    <a:ext uri="{FF2B5EF4-FFF2-40B4-BE49-F238E27FC236}">
                      <a16:creationId xmlns:a16="http://schemas.microsoft.com/office/drawing/2014/main" id="{E668D4D5-37C4-40A0-A3CE-8BFF039C8828}"/>
                    </a:ext>
                  </a:extLst>
                </p14:cNvPr>
                <p14:cNvContentPartPr/>
                <p14:nvPr/>
              </p14:nvContentPartPr>
              <p14:xfrm>
                <a:off x="5674850" y="2418600"/>
                <a:ext cx="439560" cy="161640"/>
              </p14:xfrm>
            </p:contentPart>
          </mc:Choice>
          <mc:Fallback xmlns="">
            <p:pic>
              <p:nvPicPr>
                <p:cNvPr id="150" name="Encre 149">
                  <a:extLst>
                    <a:ext uri="{FF2B5EF4-FFF2-40B4-BE49-F238E27FC236}">
                      <a16:creationId xmlns:a16="http://schemas.microsoft.com/office/drawing/2014/main" id="{E668D4D5-37C4-40A0-A3CE-8BFF039C882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665850" y="2409960"/>
                  <a:ext cx="457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1" name="Encre 150">
                  <a:extLst>
                    <a:ext uri="{FF2B5EF4-FFF2-40B4-BE49-F238E27FC236}">
                      <a16:creationId xmlns:a16="http://schemas.microsoft.com/office/drawing/2014/main" id="{51ED62DF-A1BD-4EB0-B42E-F302205C920D}"/>
                    </a:ext>
                  </a:extLst>
                </p14:cNvPr>
                <p14:cNvContentPartPr/>
                <p14:nvPr/>
              </p14:nvContentPartPr>
              <p14:xfrm>
                <a:off x="6158690" y="2349120"/>
                <a:ext cx="69840" cy="249120"/>
              </p14:xfrm>
            </p:contentPart>
          </mc:Choice>
          <mc:Fallback xmlns="">
            <p:pic>
              <p:nvPicPr>
                <p:cNvPr id="151" name="Encre 150">
                  <a:extLst>
                    <a:ext uri="{FF2B5EF4-FFF2-40B4-BE49-F238E27FC236}">
                      <a16:creationId xmlns:a16="http://schemas.microsoft.com/office/drawing/2014/main" id="{51ED62DF-A1BD-4EB0-B42E-F302205C920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149690" y="2340480"/>
                  <a:ext cx="874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2" name="Encre 151">
                  <a:extLst>
                    <a:ext uri="{FF2B5EF4-FFF2-40B4-BE49-F238E27FC236}">
                      <a16:creationId xmlns:a16="http://schemas.microsoft.com/office/drawing/2014/main" id="{18C70C3B-6FF8-4410-917B-F8087D796C93}"/>
                    </a:ext>
                  </a:extLst>
                </p14:cNvPr>
                <p14:cNvContentPartPr/>
                <p14:nvPr/>
              </p14:nvContentPartPr>
              <p14:xfrm>
                <a:off x="6311330" y="2435520"/>
                <a:ext cx="150120" cy="187920"/>
              </p14:xfrm>
            </p:contentPart>
          </mc:Choice>
          <mc:Fallback xmlns="">
            <p:pic>
              <p:nvPicPr>
                <p:cNvPr id="152" name="Encre 151">
                  <a:extLst>
                    <a:ext uri="{FF2B5EF4-FFF2-40B4-BE49-F238E27FC236}">
                      <a16:creationId xmlns:a16="http://schemas.microsoft.com/office/drawing/2014/main" id="{18C70C3B-6FF8-4410-917B-F8087D796C9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302690" y="2426880"/>
                  <a:ext cx="16776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e 155">
            <a:extLst>
              <a:ext uri="{FF2B5EF4-FFF2-40B4-BE49-F238E27FC236}">
                <a16:creationId xmlns:a16="http://schemas.microsoft.com/office/drawing/2014/main" id="{D1DE8C6F-A466-4293-994C-0E3B10355FF4}"/>
              </a:ext>
            </a:extLst>
          </p:cNvPr>
          <p:cNvGrpSpPr/>
          <p:nvPr/>
        </p:nvGrpSpPr>
        <p:grpSpPr>
          <a:xfrm>
            <a:off x="6374690" y="819840"/>
            <a:ext cx="1460160" cy="340560"/>
            <a:chOff x="6374690" y="819840"/>
            <a:chExt cx="146016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68" name="Encre 67">
                  <a:extLst>
                    <a:ext uri="{FF2B5EF4-FFF2-40B4-BE49-F238E27FC236}">
                      <a16:creationId xmlns:a16="http://schemas.microsoft.com/office/drawing/2014/main" id="{0F7AB41F-0D21-4EFE-AA4A-8267520125BF}"/>
                    </a:ext>
                  </a:extLst>
                </p14:cNvPr>
                <p14:cNvContentPartPr/>
                <p14:nvPr/>
              </p14:nvContentPartPr>
              <p14:xfrm>
                <a:off x="6489530" y="1001640"/>
                <a:ext cx="115560" cy="104760"/>
              </p14:xfrm>
            </p:contentPart>
          </mc:Choice>
          <mc:Fallback xmlns="">
            <p:pic>
              <p:nvPicPr>
                <p:cNvPr id="68" name="Encre 67">
                  <a:extLst>
                    <a:ext uri="{FF2B5EF4-FFF2-40B4-BE49-F238E27FC236}">
                      <a16:creationId xmlns:a16="http://schemas.microsoft.com/office/drawing/2014/main" id="{0F7AB41F-0D21-4EFE-AA4A-8267520125B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480530" y="993000"/>
                  <a:ext cx="133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0B950597-EB28-4411-8270-1C570BD844F4}"/>
                    </a:ext>
                  </a:extLst>
                </p14:cNvPr>
                <p14:cNvContentPartPr/>
                <p14:nvPr/>
              </p14:nvContentPartPr>
              <p14:xfrm>
                <a:off x="6676010" y="1002000"/>
                <a:ext cx="101880" cy="135360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0B950597-EB28-4411-8270-1C570BD844F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667010" y="993000"/>
                  <a:ext cx="119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913194FB-8CF9-45FB-AA66-53C613625B5D}"/>
                    </a:ext>
                  </a:extLst>
                </p14:cNvPr>
                <p14:cNvContentPartPr/>
                <p14:nvPr/>
              </p14:nvContentPartPr>
              <p14:xfrm>
                <a:off x="6858890" y="939720"/>
                <a:ext cx="68400" cy="1908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913194FB-8CF9-45FB-AA66-53C613625B5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849890" y="931080"/>
                  <a:ext cx="86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84FF8D1E-AD1F-4B6E-8C16-FD21EA18EFD2}"/>
                    </a:ext>
                  </a:extLst>
                </p14:cNvPr>
                <p14:cNvContentPartPr/>
                <p14:nvPr/>
              </p14:nvContentPartPr>
              <p14:xfrm>
                <a:off x="6991010" y="819840"/>
                <a:ext cx="95040" cy="149760"/>
              </p14:xfrm>
            </p:contentPart>
          </mc:Choice>
          <mc:Fallback xmlns=""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84FF8D1E-AD1F-4B6E-8C16-FD21EA18EFD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982010" y="811200"/>
                  <a:ext cx="112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AFFEC6D7-8BE2-42A4-82DB-354B6E6017B8}"/>
                    </a:ext>
                  </a:extLst>
                </p14:cNvPr>
                <p14:cNvContentPartPr/>
                <p14:nvPr/>
              </p14:nvContentPartPr>
              <p14:xfrm>
                <a:off x="6374690" y="1104600"/>
                <a:ext cx="64440" cy="4788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AFFEC6D7-8BE2-42A4-82DB-354B6E6017B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366050" y="1095960"/>
                  <a:ext cx="82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73" name="Encre 72">
                  <a:extLst>
                    <a:ext uri="{FF2B5EF4-FFF2-40B4-BE49-F238E27FC236}">
                      <a16:creationId xmlns:a16="http://schemas.microsoft.com/office/drawing/2014/main" id="{E3715C23-E8EC-4284-AA2C-31AE06C85D2A}"/>
                    </a:ext>
                  </a:extLst>
                </p14:cNvPr>
                <p14:cNvContentPartPr/>
                <p14:nvPr/>
              </p14:nvContentPartPr>
              <p14:xfrm>
                <a:off x="6381530" y="1104600"/>
                <a:ext cx="37800" cy="45000"/>
              </p14:xfrm>
            </p:contentPart>
          </mc:Choice>
          <mc:Fallback xmlns="">
            <p:pic>
              <p:nvPicPr>
                <p:cNvPr id="73" name="Encre 72">
                  <a:extLst>
                    <a:ext uri="{FF2B5EF4-FFF2-40B4-BE49-F238E27FC236}">
                      <a16:creationId xmlns:a16="http://schemas.microsoft.com/office/drawing/2014/main" id="{E3715C23-E8EC-4284-AA2C-31AE06C85D2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72530" y="1095960"/>
                  <a:ext cx="55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3" name="Encre 152">
                  <a:extLst>
                    <a:ext uri="{FF2B5EF4-FFF2-40B4-BE49-F238E27FC236}">
                      <a16:creationId xmlns:a16="http://schemas.microsoft.com/office/drawing/2014/main" id="{5C739D5D-F314-4A52-8D16-AFFD21F9E137}"/>
                    </a:ext>
                  </a:extLst>
                </p14:cNvPr>
                <p14:cNvContentPartPr/>
                <p14:nvPr/>
              </p14:nvContentPartPr>
              <p14:xfrm>
                <a:off x="7057250" y="940800"/>
                <a:ext cx="449640" cy="208440"/>
              </p14:xfrm>
            </p:contentPart>
          </mc:Choice>
          <mc:Fallback xmlns="">
            <p:pic>
              <p:nvPicPr>
                <p:cNvPr id="153" name="Encre 152">
                  <a:extLst>
                    <a:ext uri="{FF2B5EF4-FFF2-40B4-BE49-F238E27FC236}">
                      <a16:creationId xmlns:a16="http://schemas.microsoft.com/office/drawing/2014/main" id="{5C739D5D-F314-4A52-8D16-AFFD21F9E13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048250" y="932160"/>
                  <a:ext cx="467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4" name="Encre 153">
                  <a:extLst>
                    <a:ext uri="{FF2B5EF4-FFF2-40B4-BE49-F238E27FC236}">
                      <a16:creationId xmlns:a16="http://schemas.microsoft.com/office/drawing/2014/main" id="{0943F130-B2D7-4816-A7BA-53497E874DC9}"/>
                    </a:ext>
                  </a:extLst>
                </p14:cNvPr>
                <p14:cNvContentPartPr/>
                <p14:nvPr/>
              </p14:nvContentPartPr>
              <p14:xfrm>
                <a:off x="7565570" y="869520"/>
                <a:ext cx="66960" cy="276480"/>
              </p14:xfrm>
            </p:contentPart>
          </mc:Choice>
          <mc:Fallback xmlns="">
            <p:pic>
              <p:nvPicPr>
                <p:cNvPr id="154" name="Encre 153">
                  <a:extLst>
                    <a:ext uri="{FF2B5EF4-FFF2-40B4-BE49-F238E27FC236}">
                      <a16:creationId xmlns:a16="http://schemas.microsoft.com/office/drawing/2014/main" id="{0943F130-B2D7-4816-A7BA-53497E874DC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556570" y="860880"/>
                  <a:ext cx="846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5" name="Encre 154">
                  <a:extLst>
                    <a:ext uri="{FF2B5EF4-FFF2-40B4-BE49-F238E27FC236}">
                      <a16:creationId xmlns:a16="http://schemas.microsoft.com/office/drawing/2014/main" id="{69597F60-2660-48A0-99C8-19FA460833F2}"/>
                    </a:ext>
                  </a:extLst>
                </p14:cNvPr>
                <p14:cNvContentPartPr/>
                <p14:nvPr/>
              </p14:nvContentPartPr>
              <p14:xfrm>
                <a:off x="7685450" y="977520"/>
                <a:ext cx="149400" cy="182880"/>
              </p14:xfrm>
            </p:contentPart>
          </mc:Choice>
          <mc:Fallback xmlns="">
            <p:pic>
              <p:nvPicPr>
                <p:cNvPr id="155" name="Encre 154">
                  <a:extLst>
                    <a:ext uri="{FF2B5EF4-FFF2-40B4-BE49-F238E27FC236}">
                      <a16:creationId xmlns:a16="http://schemas.microsoft.com/office/drawing/2014/main" id="{69597F60-2660-48A0-99C8-19FA460833F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676450" y="968880"/>
                  <a:ext cx="16704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e 160">
            <a:extLst>
              <a:ext uri="{FF2B5EF4-FFF2-40B4-BE49-F238E27FC236}">
                <a16:creationId xmlns:a16="http://schemas.microsoft.com/office/drawing/2014/main" id="{375B5C38-930F-4385-8A17-E85C4C88F766}"/>
              </a:ext>
            </a:extLst>
          </p:cNvPr>
          <p:cNvGrpSpPr/>
          <p:nvPr/>
        </p:nvGrpSpPr>
        <p:grpSpPr>
          <a:xfrm>
            <a:off x="7312490" y="393600"/>
            <a:ext cx="846720" cy="292320"/>
            <a:chOff x="7312490" y="393600"/>
            <a:chExt cx="84672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Encre 157">
                  <a:extLst>
                    <a:ext uri="{FF2B5EF4-FFF2-40B4-BE49-F238E27FC236}">
                      <a16:creationId xmlns:a16="http://schemas.microsoft.com/office/drawing/2014/main" id="{76C5A103-3720-4FF9-84AA-4739B058673A}"/>
                    </a:ext>
                  </a:extLst>
                </p14:cNvPr>
                <p14:cNvContentPartPr/>
                <p14:nvPr/>
              </p14:nvContentPartPr>
              <p14:xfrm>
                <a:off x="7312490" y="471720"/>
                <a:ext cx="480600" cy="214200"/>
              </p14:xfrm>
            </p:contentPart>
          </mc:Choice>
          <mc:Fallback xmlns="">
            <p:pic>
              <p:nvPicPr>
                <p:cNvPr id="158" name="Encre 157">
                  <a:extLst>
                    <a:ext uri="{FF2B5EF4-FFF2-40B4-BE49-F238E27FC236}">
                      <a16:creationId xmlns:a16="http://schemas.microsoft.com/office/drawing/2014/main" id="{76C5A103-3720-4FF9-84AA-4739B058673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303490" y="463080"/>
                  <a:ext cx="498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9" name="Encre 158">
                  <a:extLst>
                    <a:ext uri="{FF2B5EF4-FFF2-40B4-BE49-F238E27FC236}">
                      <a16:creationId xmlns:a16="http://schemas.microsoft.com/office/drawing/2014/main" id="{957EE1E1-E55F-445B-A43F-D4BF051BA958}"/>
                    </a:ext>
                  </a:extLst>
                </p14:cNvPr>
                <p14:cNvContentPartPr/>
                <p14:nvPr/>
              </p14:nvContentPartPr>
              <p14:xfrm>
                <a:off x="7857890" y="393600"/>
                <a:ext cx="83520" cy="279000"/>
              </p14:xfrm>
            </p:contentPart>
          </mc:Choice>
          <mc:Fallback xmlns="">
            <p:pic>
              <p:nvPicPr>
                <p:cNvPr id="159" name="Encre 158">
                  <a:extLst>
                    <a:ext uri="{FF2B5EF4-FFF2-40B4-BE49-F238E27FC236}">
                      <a16:creationId xmlns:a16="http://schemas.microsoft.com/office/drawing/2014/main" id="{957EE1E1-E55F-445B-A43F-D4BF051BA95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848890" y="384600"/>
                  <a:ext cx="1011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0" name="Encre 159">
                  <a:extLst>
                    <a:ext uri="{FF2B5EF4-FFF2-40B4-BE49-F238E27FC236}">
                      <a16:creationId xmlns:a16="http://schemas.microsoft.com/office/drawing/2014/main" id="{E64059E5-0DB2-488F-806F-22E0C441DE65}"/>
                    </a:ext>
                  </a:extLst>
                </p14:cNvPr>
                <p14:cNvContentPartPr/>
                <p14:nvPr/>
              </p14:nvContentPartPr>
              <p14:xfrm>
                <a:off x="7977050" y="476040"/>
                <a:ext cx="182160" cy="191160"/>
              </p14:xfrm>
            </p:contentPart>
          </mc:Choice>
          <mc:Fallback xmlns="">
            <p:pic>
              <p:nvPicPr>
                <p:cNvPr id="160" name="Encre 159">
                  <a:extLst>
                    <a:ext uri="{FF2B5EF4-FFF2-40B4-BE49-F238E27FC236}">
                      <a16:creationId xmlns:a16="http://schemas.microsoft.com/office/drawing/2014/main" id="{E64059E5-0DB2-488F-806F-22E0C441DE6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968410" y="467040"/>
                  <a:ext cx="1998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e 185">
            <a:extLst>
              <a:ext uri="{FF2B5EF4-FFF2-40B4-BE49-F238E27FC236}">
                <a16:creationId xmlns:a16="http://schemas.microsoft.com/office/drawing/2014/main" id="{82635A17-F7B4-477C-83DC-EE7DC257FA1B}"/>
              </a:ext>
            </a:extLst>
          </p:cNvPr>
          <p:cNvGrpSpPr/>
          <p:nvPr/>
        </p:nvGrpSpPr>
        <p:grpSpPr>
          <a:xfrm>
            <a:off x="1518290" y="3130320"/>
            <a:ext cx="561600" cy="257760"/>
            <a:chOff x="1518290" y="3130320"/>
            <a:chExt cx="56160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2" name="Encre 161">
                  <a:extLst>
                    <a:ext uri="{FF2B5EF4-FFF2-40B4-BE49-F238E27FC236}">
                      <a16:creationId xmlns:a16="http://schemas.microsoft.com/office/drawing/2014/main" id="{B1953536-7997-48B6-A9EE-72F1537B3E98}"/>
                    </a:ext>
                  </a:extLst>
                </p14:cNvPr>
                <p14:cNvContentPartPr/>
                <p14:nvPr/>
              </p14:nvContentPartPr>
              <p14:xfrm>
                <a:off x="1518290" y="3207720"/>
                <a:ext cx="93960" cy="180360"/>
              </p14:xfrm>
            </p:contentPart>
          </mc:Choice>
          <mc:Fallback xmlns="">
            <p:pic>
              <p:nvPicPr>
                <p:cNvPr id="162" name="Encre 161">
                  <a:extLst>
                    <a:ext uri="{FF2B5EF4-FFF2-40B4-BE49-F238E27FC236}">
                      <a16:creationId xmlns:a16="http://schemas.microsoft.com/office/drawing/2014/main" id="{B1953536-7997-48B6-A9EE-72F1537B3E9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509290" y="3198720"/>
                  <a:ext cx="111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3" name="Encre 162">
                  <a:extLst>
                    <a:ext uri="{FF2B5EF4-FFF2-40B4-BE49-F238E27FC236}">
                      <a16:creationId xmlns:a16="http://schemas.microsoft.com/office/drawing/2014/main" id="{8C45092F-040E-49EF-9FC5-495CC4D233DC}"/>
                    </a:ext>
                  </a:extLst>
                </p14:cNvPr>
                <p14:cNvContentPartPr/>
                <p14:nvPr/>
              </p14:nvContentPartPr>
              <p14:xfrm>
                <a:off x="1739690" y="3162000"/>
                <a:ext cx="19800" cy="126720"/>
              </p14:xfrm>
            </p:contentPart>
          </mc:Choice>
          <mc:Fallback xmlns="">
            <p:pic>
              <p:nvPicPr>
                <p:cNvPr id="163" name="Encre 162">
                  <a:extLst>
                    <a:ext uri="{FF2B5EF4-FFF2-40B4-BE49-F238E27FC236}">
                      <a16:creationId xmlns:a16="http://schemas.microsoft.com/office/drawing/2014/main" id="{8C45092F-040E-49EF-9FC5-495CC4D233D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731050" y="3153360"/>
                  <a:ext cx="37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4" name="Encre 163">
                  <a:extLst>
                    <a:ext uri="{FF2B5EF4-FFF2-40B4-BE49-F238E27FC236}">
                      <a16:creationId xmlns:a16="http://schemas.microsoft.com/office/drawing/2014/main" id="{200F1377-5B9D-434E-B8A9-864F1C63A959}"/>
                    </a:ext>
                  </a:extLst>
                </p14:cNvPr>
                <p14:cNvContentPartPr/>
                <p14:nvPr/>
              </p14:nvContentPartPr>
              <p14:xfrm>
                <a:off x="1809890" y="3130320"/>
                <a:ext cx="12600" cy="164880"/>
              </p14:xfrm>
            </p:contentPart>
          </mc:Choice>
          <mc:Fallback xmlns="">
            <p:pic>
              <p:nvPicPr>
                <p:cNvPr id="164" name="Encre 163">
                  <a:extLst>
                    <a:ext uri="{FF2B5EF4-FFF2-40B4-BE49-F238E27FC236}">
                      <a16:creationId xmlns:a16="http://schemas.microsoft.com/office/drawing/2014/main" id="{200F1377-5B9D-434E-B8A9-864F1C63A95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801250" y="3121320"/>
                  <a:ext cx="30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5" name="Encre 164">
                  <a:extLst>
                    <a:ext uri="{FF2B5EF4-FFF2-40B4-BE49-F238E27FC236}">
                      <a16:creationId xmlns:a16="http://schemas.microsoft.com/office/drawing/2014/main" id="{128B4A5C-5551-4DB8-9E70-432E470E7A9D}"/>
                    </a:ext>
                  </a:extLst>
                </p14:cNvPr>
                <p14:cNvContentPartPr/>
                <p14:nvPr/>
              </p14:nvContentPartPr>
              <p14:xfrm>
                <a:off x="1746170" y="3200160"/>
                <a:ext cx="298800" cy="32400"/>
              </p14:xfrm>
            </p:contentPart>
          </mc:Choice>
          <mc:Fallback xmlns="">
            <p:pic>
              <p:nvPicPr>
                <p:cNvPr id="165" name="Encre 164">
                  <a:extLst>
                    <a:ext uri="{FF2B5EF4-FFF2-40B4-BE49-F238E27FC236}">
                      <a16:creationId xmlns:a16="http://schemas.microsoft.com/office/drawing/2014/main" id="{128B4A5C-5551-4DB8-9E70-432E470E7A9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737170" y="3191160"/>
                  <a:ext cx="316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6" name="Encre 165">
                  <a:extLst>
                    <a:ext uri="{FF2B5EF4-FFF2-40B4-BE49-F238E27FC236}">
                      <a16:creationId xmlns:a16="http://schemas.microsoft.com/office/drawing/2014/main" id="{177AC151-625A-4039-8586-8882BC2039C3}"/>
                    </a:ext>
                  </a:extLst>
                </p14:cNvPr>
                <p14:cNvContentPartPr/>
                <p14:nvPr/>
              </p14:nvContentPartPr>
              <p14:xfrm>
                <a:off x="1975490" y="3301680"/>
                <a:ext cx="104400" cy="13320"/>
              </p14:xfrm>
            </p:contentPart>
          </mc:Choice>
          <mc:Fallback xmlns="">
            <p:pic>
              <p:nvPicPr>
                <p:cNvPr id="166" name="Encre 165">
                  <a:extLst>
                    <a:ext uri="{FF2B5EF4-FFF2-40B4-BE49-F238E27FC236}">
                      <a16:creationId xmlns:a16="http://schemas.microsoft.com/office/drawing/2014/main" id="{177AC151-625A-4039-8586-8882BC2039C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966850" y="3293040"/>
                  <a:ext cx="1220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e 184">
            <a:extLst>
              <a:ext uri="{FF2B5EF4-FFF2-40B4-BE49-F238E27FC236}">
                <a16:creationId xmlns:a16="http://schemas.microsoft.com/office/drawing/2014/main" id="{558A27B7-FB19-423E-AD63-25EBAA93F1D5}"/>
              </a:ext>
            </a:extLst>
          </p:cNvPr>
          <p:cNvGrpSpPr/>
          <p:nvPr/>
        </p:nvGrpSpPr>
        <p:grpSpPr>
          <a:xfrm>
            <a:off x="2262770" y="2780040"/>
            <a:ext cx="2334960" cy="672120"/>
            <a:chOff x="2262770" y="2780040"/>
            <a:chExt cx="233496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33" name="Encre 132">
                  <a:extLst>
                    <a:ext uri="{FF2B5EF4-FFF2-40B4-BE49-F238E27FC236}">
                      <a16:creationId xmlns:a16="http://schemas.microsoft.com/office/drawing/2014/main" id="{E08CA185-E0D1-41F3-8730-C4E2C9C5B6F6}"/>
                    </a:ext>
                  </a:extLst>
                </p14:cNvPr>
                <p14:cNvContentPartPr/>
                <p14:nvPr/>
              </p14:nvContentPartPr>
              <p14:xfrm>
                <a:off x="2870090" y="2796960"/>
                <a:ext cx="158400" cy="77760"/>
              </p14:xfrm>
            </p:contentPart>
          </mc:Choice>
          <mc:Fallback xmlns="">
            <p:pic>
              <p:nvPicPr>
                <p:cNvPr id="133" name="Encre 132">
                  <a:extLst>
                    <a:ext uri="{FF2B5EF4-FFF2-40B4-BE49-F238E27FC236}">
                      <a16:creationId xmlns:a16="http://schemas.microsoft.com/office/drawing/2014/main" id="{E08CA185-E0D1-41F3-8730-C4E2C9C5B6F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861090" y="2787960"/>
                  <a:ext cx="176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34" name="Encre 133">
                  <a:extLst>
                    <a:ext uri="{FF2B5EF4-FFF2-40B4-BE49-F238E27FC236}">
                      <a16:creationId xmlns:a16="http://schemas.microsoft.com/office/drawing/2014/main" id="{0FF884A5-68E0-4F14-A589-A0EAC8274C83}"/>
                    </a:ext>
                  </a:extLst>
                </p14:cNvPr>
                <p14:cNvContentPartPr/>
                <p14:nvPr/>
              </p14:nvContentPartPr>
              <p14:xfrm>
                <a:off x="3117050" y="2780040"/>
                <a:ext cx="98280" cy="112320"/>
              </p14:xfrm>
            </p:contentPart>
          </mc:Choice>
          <mc:Fallback xmlns="">
            <p:pic>
              <p:nvPicPr>
                <p:cNvPr id="134" name="Encre 133">
                  <a:extLst>
                    <a:ext uri="{FF2B5EF4-FFF2-40B4-BE49-F238E27FC236}">
                      <a16:creationId xmlns:a16="http://schemas.microsoft.com/office/drawing/2014/main" id="{0FF884A5-68E0-4F14-A589-A0EAC8274C8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108410" y="2771400"/>
                  <a:ext cx="115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Encre 166">
                  <a:extLst>
                    <a:ext uri="{FF2B5EF4-FFF2-40B4-BE49-F238E27FC236}">
                      <a16:creationId xmlns:a16="http://schemas.microsoft.com/office/drawing/2014/main" id="{C25F2C8F-B1F7-432F-9CDF-081D36C3BAA4}"/>
                    </a:ext>
                  </a:extLst>
                </p14:cNvPr>
                <p14:cNvContentPartPr/>
                <p14:nvPr/>
              </p14:nvContentPartPr>
              <p14:xfrm>
                <a:off x="2262770" y="3285480"/>
                <a:ext cx="136800" cy="22680"/>
              </p14:xfrm>
            </p:contentPart>
          </mc:Choice>
          <mc:Fallback xmlns="">
            <p:pic>
              <p:nvPicPr>
                <p:cNvPr id="167" name="Encre 166">
                  <a:extLst>
                    <a:ext uri="{FF2B5EF4-FFF2-40B4-BE49-F238E27FC236}">
                      <a16:creationId xmlns:a16="http://schemas.microsoft.com/office/drawing/2014/main" id="{C25F2C8F-B1F7-432F-9CDF-081D36C3BAA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254130" y="3276840"/>
                  <a:ext cx="154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8" name="Encre 167">
                  <a:extLst>
                    <a:ext uri="{FF2B5EF4-FFF2-40B4-BE49-F238E27FC236}">
                      <a16:creationId xmlns:a16="http://schemas.microsoft.com/office/drawing/2014/main" id="{C2EA287A-8C0F-4D27-9C0F-58346B47EF9C}"/>
                    </a:ext>
                  </a:extLst>
                </p14:cNvPr>
                <p14:cNvContentPartPr/>
                <p14:nvPr/>
              </p14:nvContentPartPr>
              <p14:xfrm>
                <a:off x="2514050" y="3136800"/>
                <a:ext cx="69840" cy="175320"/>
              </p14:xfrm>
            </p:contentPart>
          </mc:Choice>
          <mc:Fallback xmlns="">
            <p:pic>
              <p:nvPicPr>
                <p:cNvPr id="168" name="Encre 167">
                  <a:extLst>
                    <a:ext uri="{FF2B5EF4-FFF2-40B4-BE49-F238E27FC236}">
                      <a16:creationId xmlns:a16="http://schemas.microsoft.com/office/drawing/2014/main" id="{C2EA287A-8C0F-4D27-9C0F-58346B47EF9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505050" y="3127800"/>
                  <a:ext cx="87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Encre 168">
                  <a:extLst>
                    <a:ext uri="{FF2B5EF4-FFF2-40B4-BE49-F238E27FC236}">
                      <a16:creationId xmlns:a16="http://schemas.microsoft.com/office/drawing/2014/main" id="{4BD111A8-9EBB-4591-9988-7269BAC4C277}"/>
                    </a:ext>
                  </a:extLst>
                </p14:cNvPr>
                <p14:cNvContentPartPr/>
                <p14:nvPr/>
              </p14:nvContentPartPr>
              <p14:xfrm>
                <a:off x="2583170" y="3227160"/>
                <a:ext cx="183600" cy="82440"/>
              </p14:xfrm>
            </p:contentPart>
          </mc:Choice>
          <mc:Fallback xmlns="">
            <p:pic>
              <p:nvPicPr>
                <p:cNvPr id="169" name="Encre 168">
                  <a:extLst>
                    <a:ext uri="{FF2B5EF4-FFF2-40B4-BE49-F238E27FC236}">
                      <a16:creationId xmlns:a16="http://schemas.microsoft.com/office/drawing/2014/main" id="{4BD111A8-9EBB-4591-9988-7269BAC4C27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574530" y="3218160"/>
                  <a:ext cx="201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0" name="Encre 169">
                  <a:extLst>
                    <a:ext uri="{FF2B5EF4-FFF2-40B4-BE49-F238E27FC236}">
                      <a16:creationId xmlns:a16="http://schemas.microsoft.com/office/drawing/2014/main" id="{99DDAE76-A806-4599-8674-947DE4981F80}"/>
                    </a:ext>
                  </a:extLst>
                </p14:cNvPr>
                <p14:cNvContentPartPr/>
                <p14:nvPr/>
              </p14:nvContentPartPr>
              <p14:xfrm>
                <a:off x="2776130" y="3214920"/>
                <a:ext cx="312480" cy="200160"/>
              </p14:xfrm>
            </p:contentPart>
          </mc:Choice>
          <mc:Fallback xmlns="">
            <p:pic>
              <p:nvPicPr>
                <p:cNvPr id="170" name="Encre 169">
                  <a:extLst>
                    <a:ext uri="{FF2B5EF4-FFF2-40B4-BE49-F238E27FC236}">
                      <a16:creationId xmlns:a16="http://schemas.microsoft.com/office/drawing/2014/main" id="{99DDAE76-A806-4599-8674-947DE4981F8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767490" y="3205920"/>
                  <a:ext cx="330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Encre 170">
                  <a:extLst>
                    <a:ext uri="{FF2B5EF4-FFF2-40B4-BE49-F238E27FC236}">
                      <a16:creationId xmlns:a16="http://schemas.microsoft.com/office/drawing/2014/main" id="{BA765EC4-E1CA-49F7-BB3E-763A5E8714F3}"/>
                    </a:ext>
                  </a:extLst>
                </p14:cNvPr>
                <p14:cNvContentPartPr/>
                <p14:nvPr/>
              </p14:nvContentPartPr>
              <p14:xfrm>
                <a:off x="3159530" y="3092160"/>
                <a:ext cx="110880" cy="280800"/>
              </p14:xfrm>
            </p:contentPart>
          </mc:Choice>
          <mc:Fallback xmlns="">
            <p:pic>
              <p:nvPicPr>
                <p:cNvPr id="171" name="Encre 170">
                  <a:extLst>
                    <a:ext uri="{FF2B5EF4-FFF2-40B4-BE49-F238E27FC236}">
                      <a16:creationId xmlns:a16="http://schemas.microsoft.com/office/drawing/2014/main" id="{BA765EC4-E1CA-49F7-BB3E-763A5E8714F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150530" y="3083160"/>
                  <a:ext cx="1285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Encre 171">
                  <a:extLst>
                    <a:ext uri="{FF2B5EF4-FFF2-40B4-BE49-F238E27FC236}">
                      <a16:creationId xmlns:a16="http://schemas.microsoft.com/office/drawing/2014/main" id="{E6DB7647-3307-441D-9587-6E75F97C0D30}"/>
                    </a:ext>
                  </a:extLst>
                </p14:cNvPr>
                <p14:cNvContentPartPr/>
                <p14:nvPr/>
              </p14:nvContentPartPr>
              <p14:xfrm>
                <a:off x="3316490" y="3222840"/>
                <a:ext cx="100080" cy="86760"/>
              </p14:xfrm>
            </p:contentPart>
          </mc:Choice>
          <mc:Fallback xmlns="">
            <p:pic>
              <p:nvPicPr>
                <p:cNvPr id="172" name="Encre 171">
                  <a:extLst>
                    <a:ext uri="{FF2B5EF4-FFF2-40B4-BE49-F238E27FC236}">
                      <a16:creationId xmlns:a16="http://schemas.microsoft.com/office/drawing/2014/main" id="{E6DB7647-3307-441D-9587-6E75F97C0D3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307850" y="3213840"/>
                  <a:ext cx="117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3" name="Encre 172">
                  <a:extLst>
                    <a:ext uri="{FF2B5EF4-FFF2-40B4-BE49-F238E27FC236}">
                      <a16:creationId xmlns:a16="http://schemas.microsoft.com/office/drawing/2014/main" id="{7337FC78-7CE9-4B9A-9F37-092B7FF092B2}"/>
                    </a:ext>
                  </a:extLst>
                </p14:cNvPr>
                <p14:cNvContentPartPr/>
                <p14:nvPr/>
              </p14:nvContentPartPr>
              <p14:xfrm>
                <a:off x="3455450" y="3301680"/>
                <a:ext cx="18000" cy="94680"/>
              </p14:xfrm>
            </p:contentPart>
          </mc:Choice>
          <mc:Fallback xmlns="">
            <p:pic>
              <p:nvPicPr>
                <p:cNvPr id="173" name="Encre 172">
                  <a:extLst>
                    <a:ext uri="{FF2B5EF4-FFF2-40B4-BE49-F238E27FC236}">
                      <a16:creationId xmlns:a16="http://schemas.microsoft.com/office/drawing/2014/main" id="{7337FC78-7CE9-4B9A-9F37-092B7FF092B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446810" y="3293040"/>
                  <a:ext cx="35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4" name="Encre 173">
                  <a:extLst>
                    <a:ext uri="{FF2B5EF4-FFF2-40B4-BE49-F238E27FC236}">
                      <a16:creationId xmlns:a16="http://schemas.microsoft.com/office/drawing/2014/main" id="{7EF04870-C554-47A1-B7CE-91E58FB7F4A2}"/>
                    </a:ext>
                  </a:extLst>
                </p14:cNvPr>
                <p14:cNvContentPartPr/>
                <p14:nvPr/>
              </p14:nvContentPartPr>
              <p14:xfrm>
                <a:off x="3523850" y="3218160"/>
                <a:ext cx="124920" cy="115200"/>
              </p14:xfrm>
            </p:contentPart>
          </mc:Choice>
          <mc:Fallback xmlns="">
            <p:pic>
              <p:nvPicPr>
                <p:cNvPr id="174" name="Encre 173">
                  <a:extLst>
                    <a:ext uri="{FF2B5EF4-FFF2-40B4-BE49-F238E27FC236}">
                      <a16:creationId xmlns:a16="http://schemas.microsoft.com/office/drawing/2014/main" id="{7EF04870-C554-47A1-B7CE-91E58FB7F4A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515210" y="3209520"/>
                  <a:ext cx="142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5" name="Encre 174">
                  <a:extLst>
                    <a:ext uri="{FF2B5EF4-FFF2-40B4-BE49-F238E27FC236}">
                      <a16:creationId xmlns:a16="http://schemas.microsoft.com/office/drawing/2014/main" id="{126A1F00-0EB9-4DE8-98F6-8CBBAAA33717}"/>
                    </a:ext>
                  </a:extLst>
                </p14:cNvPr>
                <p14:cNvContentPartPr/>
                <p14:nvPr/>
              </p14:nvContentPartPr>
              <p14:xfrm>
                <a:off x="3764330" y="3250920"/>
                <a:ext cx="128160" cy="110880"/>
              </p14:xfrm>
            </p:contentPart>
          </mc:Choice>
          <mc:Fallback xmlns="">
            <p:pic>
              <p:nvPicPr>
                <p:cNvPr id="175" name="Encre 174">
                  <a:extLst>
                    <a:ext uri="{FF2B5EF4-FFF2-40B4-BE49-F238E27FC236}">
                      <a16:creationId xmlns:a16="http://schemas.microsoft.com/office/drawing/2014/main" id="{126A1F00-0EB9-4DE8-98F6-8CBBAAA3371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755690" y="3241920"/>
                  <a:ext cx="145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6" name="Encre 175">
                  <a:extLst>
                    <a:ext uri="{FF2B5EF4-FFF2-40B4-BE49-F238E27FC236}">
                      <a16:creationId xmlns:a16="http://schemas.microsoft.com/office/drawing/2014/main" id="{1F8DDAC3-F4A7-44B2-A9C0-2BAAA3EDB9AB}"/>
                    </a:ext>
                  </a:extLst>
                </p14:cNvPr>
                <p14:cNvContentPartPr/>
                <p14:nvPr/>
              </p14:nvContentPartPr>
              <p14:xfrm>
                <a:off x="3987530" y="3223920"/>
                <a:ext cx="87480" cy="96480"/>
              </p14:xfrm>
            </p:contentPart>
          </mc:Choice>
          <mc:Fallback xmlns="">
            <p:pic>
              <p:nvPicPr>
                <p:cNvPr id="176" name="Encre 175">
                  <a:extLst>
                    <a:ext uri="{FF2B5EF4-FFF2-40B4-BE49-F238E27FC236}">
                      <a16:creationId xmlns:a16="http://schemas.microsoft.com/office/drawing/2014/main" id="{1F8DDAC3-F4A7-44B2-A9C0-2BAAA3EDB9A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978890" y="3214920"/>
                  <a:ext cx="105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7" name="Encre 176">
                  <a:extLst>
                    <a:ext uri="{FF2B5EF4-FFF2-40B4-BE49-F238E27FC236}">
                      <a16:creationId xmlns:a16="http://schemas.microsoft.com/office/drawing/2014/main" id="{5DE44BD1-C71B-4EAE-99E3-BBB68C20F07E}"/>
                    </a:ext>
                  </a:extLst>
                </p14:cNvPr>
                <p14:cNvContentPartPr/>
                <p14:nvPr/>
              </p14:nvContentPartPr>
              <p14:xfrm>
                <a:off x="4127930" y="3192960"/>
                <a:ext cx="110520" cy="132840"/>
              </p14:xfrm>
            </p:contentPart>
          </mc:Choice>
          <mc:Fallback xmlns="">
            <p:pic>
              <p:nvPicPr>
                <p:cNvPr id="177" name="Encre 176">
                  <a:extLst>
                    <a:ext uri="{FF2B5EF4-FFF2-40B4-BE49-F238E27FC236}">
                      <a16:creationId xmlns:a16="http://schemas.microsoft.com/office/drawing/2014/main" id="{5DE44BD1-C71B-4EAE-99E3-BBB68C20F07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118930" y="3183960"/>
                  <a:ext cx="128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8" name="Encre 177">
                  <a:extLst>
                    <a:ext uri="{FF2B5EF4-FFF2-40B4-BE49-F238E27FC236}">
                      <a16:creationId xmlns:a16="http://schemas.microsoft.com/office/drawing/2014/main" id="{05409DEF-78DD-4721-8D48-B6C67E5F07C8}"/>
                    </a:ext>
                  </a:extLst>
                </p14:cNvPr>
                <p14:cNvContentPartPr/>
                <p14:nvPr/>
              </p14:nvContentPartPr>
              <p14:xfrm>
                <a:off x="4299290" y="3092160"/>
                <a:ext cx="70200" cy="20880"/>
              </p14:xfrm>
            </p:contentPart>
          </mc:Choice>
          <mc:Fallback xmlns="">
            <p:pic>
              <p:nvPicPr>
                <p:cNvPr id="178" name="Encre 177">
                  <a:extLst>
                    <a:ext uri="{FF2B5EF4-FFF2-40B4-BE49-F238E27FC236}">
                      <a16:creationId xmlns:a16="http://schemas.microsoft.com/office/drawing/2014/main" id="{05409DEF-78DD-4721-8D48-B6C67E5F07C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290650" y="3083160"/>
                  <a:ext cx="87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9" name="Encre 178">
                  <a:extLst>
                    <a:ext uri="{FF2B5EF4-FFF2-40B4-BE49-F238E27FC236}">
                      <a16:creationId xmlns:a16="http://schemas.microsoft.com/office/drawing/2014/main" id="{BCE6893A-E3F2-44C2-8B3C-159242EB5ED0}"/>
                    </a:ext>
                  </a:extLst>
                </p14:cNvPr>
                <p14:cNvContentPartPr/>
                <p14:nvPr/>
              </p14:nvContentPartPr>
              <p14:xfrm>
                <a:off x="4427090" y="3009720"/>
                <a:ext cx="87480" cy="95400"/>
              </p14:xfrm>
            </p:contentPart>
          </mc:Choice>
          <mc:Fallback xmlns="">
            <p:pic>
              <p:nvPicPr>
                <p:cNvPr id="179" name="Encre 178">
                  <a:extLst>
                    <a:ext uri="{FF2B5EF4-FFF2-40B4-BE49-F238E27FC236}">
                      <a16:creationId xmlns:a16="http://schemas.microsoft.com/office/drawing/2014/main" id="{BCE6893A-E3F2-44C2-8B3C-159242EB5ED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418090" y="3000720"/>
                  <a:ext cx="105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0" name="Encre 179">
                  <a:extLst>
                    <a:ext uri="{FF2B5EF4-FFF2-40B4-BE49-F238E27FC236}">
                      <a16:creationId xmlns:a16="http://schemas.microsoft.com/office/drawing/2014/main" id="{8213EB3C-77DC-4614-9B7E-DB304C5789BC}"/>
                    </a:ext>
                  </a:extLst>
                </p14:cNvPr>
                <p14:cNvContentPartPr/>
                <p14:nvPr/>
              </p14:nvContentPartPr>
              <p14:xfrm>
                <a:off x="4449050" y="3047520"/>
                <a:ext cx="46800" cy="107640"/>
              </p14:xfrm>
            </p:contentPart>
          </mc:Choice>
          <mc:Fallback xmlns="">
            <p:pic>
              <p:nvPicPr>
                <p:cNvPr id="180" name="Encre 179">
                  <a:extLst>
                    <a:ext uri="{FF2B5EF4-FFF2-40B4-BE49-F238E27FC236}">
                      <a16:creationId xmlns:a16="http://schemas.microsoft.com/office/drawing/2014/main" id="{8213EB3C-77DC-4614-9B7E-DB304C5789B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440410" y="3038880"/>
                  <a:ext cx="64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1" name="Encre 180">
                  <a:extLst>
                    <a:ext uri="{FF2B5EF4-FFF2-40B4-BE49-F238E27FC236}">
                      <a16:creationId xmlns:a16="http://schemas.microsoft.com/office/drawing/2014/main" id="{52C19C1B-6BB1-474D-A57A-6E4B35C12F7E}"/>
                    </a:ext>
                  </a:extLst>
                </p14:cNvPr>
                <p14:cNvContentPartPr/>
                <p14:nvPr/>
              </p14:nvContentPartPr>
              <p14:xfrm>
                <a:off x="4521050" y="2948880"/>
                <a:ext cx="76680" cy="503280"/>
              </p14:xfrm>
            </p:contentPart>
          </mc:Choice>
          <mc:Fallback xmlns="">
            <p:pic>
              <p:nvPicPr>
                <p:cNvPr id="181" name="Encre 180">
                  <a:extLst>
                    <a:ext uri="{FF2B5EF4-FFF2-40B4-BE49-F238E27FC236}">
                      <a16:creationId xmlns:a16="http://schemas.microsoft.com/office/drawing/2014/main" id="{52C19C1B-6BB1-474D-A57A-6E4B35C12F7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512050" y="2940240"/>
                  <a:ext cx="94320" cy="52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e 183">
            <a:extLst>
              <a:ext uri="{FF2B5EF4-FFF2-40B4-BE49-F238E27FC236}">
                <a16:creationId xmlns:a16="http://schemas.microsoft.com/office/drawing/2014/main" id="{E742C209-4A19-4243-B8B6-731E9E21A71A}"/>
              </a:ext>
            </a:extLst>
          </p:cNvPr>
          <p:cNvGrpSpPr/>
          <p:nvPr/>
        </p:nvGrpSpPr>
        <p:grpSpPr>
          <a:xfrm>
            <a:off x="4857290" y="3275760"/>
            <a:ext cx="152280" cy="102960"/>
            <a:chOff x="4857290" y="3275760"/>
            <a:chExt cx="152280" cy="1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2" name="Encre 181">
                  <a:extLst>
                    <a:ext uri="{FF2B5EF4-FFF2-40B4-BE49-F238E27FC236}">
                      <a16:creationId xmlns:a16="http://schemas.microsoft.com/office/drawing/2014/main" id="{2A450740-EA46-4411-92FD-69A61AC3CD23}"/>
                    </a:ext>
                  </a:extLst>
                </p14:cNvPr>
                <p14:cNvContentPartPr/>
                <p14:nvPr/>
              </p14:nvContentPartPr>
              <p14:xfrm>
                <a:off x="4857290" y="3275760"/>
                <a:ext cx="111600" cy="3600"/>
              </p14:xfrm>
            </p:contentPart>
          </mc:Choice>
          <mc:Fallback xmlns="">
            <p:pic>
              <p:nvPicPr>
                <p:cNvPr id="182" name="Encre 181">
                  <a:extLst>
                    <a:ext uri="{FF2B5EF4-FFF2-40B4-BE49-F238E27FC236}">
                      <a16:creationId xmlns:a16="http://schemas.microsoft.com/office/drawing/2014/main" id="{2A450740-EA46-4411-92FD-69A61AC3CD2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848650" y="3266760"/>
                  <a:ext cx="129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3" name="Encre 182">
                  <a:extLst>
                    <a:ext uri="{FF2B5EF4-FFF2-40B4-BE49-F238E27FC236}">
                      <a16:creationId xmlns:a16="http://schemas.microsoft.com/office/drawing/2014/main" id="{12DCBBDE-6631-4BB6-A38A-9A2E3348639D}"/>
                    </a:ext>
                  </a:extLst>
                </p14:cNvPr>
                <p14:cNvContentPartPr/>
                <p14:nvPr/>
              </p14:nvContentPartPr>
              <p14:xfrm>
                <a:off x="4880690" y="3358920"/>
                <a:ext cx="128880" cy="19800"/>
              </p14:xfrm>
            </p:contentPart>
          </mc:Choice>
          <mc:Fallback xmlns="">
            <p:pic>
              <p:nvPicPr>
                <p:cNvPr id="183" name="Encre 182">
                  <a:extLst>
                    <a:ext uri="{FF2B5EF4-FFF2-40B4-BE49-F238E27FC236}">
                      <a16:creationId xmlns:a16="http://schemas.microsoft.com/office/drawing/2014/main" id="{12DCBBDE-6631-4BB6-A38A-9A2E3348639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871690" y="3349920"/>
                  <a:ext cx="1465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905C4D86-7843-4771-A403-C43B5355005F}"/>
              </a:ext>
            </a:extLst>
          </p:cNvPr>
          <p:cNvGrpSpPr/>
          <p:nvPr/>
        </p:nvGrpSpPr>
        <p:grpSpPr>
          <a:xfrm>
            <a:off x="5194610" y="3197640"/>
            <a:ext cx="120600" cy="263160"/>
            <a:chOff x="5194610" y="3197640"/>
            <a:chExt cx="12060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7" name="Encre 186">
                  <a:extLst>
                    <a:ext uri="{FF2B5EF4-FFF2-40B4-BE49-F238E27FC236}">
                      <a16:creationId xmlns:a16="http://schemas.microsoft.com/office/drawing/2014/main" id="{5453D7DB-7BC3-4667-84BB-25952833DE80}"/>
                    </a:ext>
                  </a:extLst>
                </p14:cNvPr>
                <p14:cNvContentPartPr/>
                <p14:nvPr/>
              </p14:nvContentPartPr>
              <p14:xfrm>
                <a:off x="5194610" y="3197640"/>
                <a:ext cx="117720" cy="154800"/>
              </p14:xfrm>
            </p:contentPart>
          </mc:Choice>
          <mc:Fallback xmlns="">
            <p:pic>
              <p:nvPicPr>
                <p:cNvPr id="187" name="Encre 186">
                  <a:extLst>
                    <a:ext uri="{FF2B5EF4-FFF2-40B4-BE49-F238E27FC236}">
                      <a16:creationId xmlns:a16="http://schemas.microsoft.com/office/drawing/2014/main" id="{5453D7DB-7BC3-4667-84BB-25952833DE8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185610" y="3189000"/>
                  <a:ext cx="135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8" name="Encre 187">
                  <a:extLst>
                    <a:ext uri="{FF2B5EF4-FFF2-40B4-BE49-F238E27FC236}">
                      <a16:creationId xmlns:a16="http://schemas.microsoft.com/office/drawing/2014/main" id="{D6159051-75E3-4CDF-A66F-D0D6732982FA}"/>
                    </a:ext>
                  </a:extLst>
                </p14:cNvPr>
                <p14:cNvContentPartPr/>
                <p14:nvPr/>
              </p14:nvContentPartPr>
              <p14:xfrm>
                <a:off x="5249690" y="3282600"/>
                <a:ext cx="65520" cy="178200"/>
              </p14:xfrm>
            </p:contentPart>
          </mc:Choice>
          <mc:Fallback xmlns="">
            <p:pic>
              <p:nvPicPr>
                <p:cNvPr id="188" name="Encre 187">
                  <a:extLst>
                    <a:ext uri="{FF2B5EF4-FFF2-40B4-BE49-F238E27FC236}">
                      <a16:creationId xmlns:a16="http://schemas.microsoft.com/office/drawing/2014/main" id="{D6159051-75E3-4CDF-A66F-D0D6732982F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240690" y="3273600"/>
                  <a:ext cx="8316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e 191">
            <a:extLst>
              <a:ext uri="{FF2B5EF4-FFF2-40B4-BE49-F238E27FC236}">
                <a16:creationId xmlns:a16="http://schemas.microsoft.com/office/drawing/2014/main" id="{4DD92712-56BC-4F14-A000-C49C17F1898F}"/>
              </a:ext>
            </a:extLst>
          </p:cNvPr>
          <p:cNvGrpSpPr/>
          <p:nvPr/>
        </p:nvGrpSpPr>
        <p:grpSpPr>
          <a:xfrm>
            <a:off x="997370" y="3663840"/>
            <a:ext cx="195480" cy="266400"/>
            <a:chOff x="997370" y="3663840"/>
            <a:chExt cx="19548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0" name="Encre 189">
                  <a:extLst>
                    <a:ext uri="{FF2B5EF4-FFF2-40B4-BE49-F238E27FC236}">
                      <a16:creationId xmlns:a16="http://schemas.microsoft.com/office/drawing/2014/main" id="{3AFCAD96-B22B-4596-A90A-BE48D1288317}"/>
                    </a:ext>
                  </a:extLst>
                </p14:cNvPr>
                <p14:cNvContentPartPr/>
                <p14:nvPr/>
              </p14:nvContentPartPr>
              <p14:xfrm>
                <a:off x="997370" y="3734040"/>
                <a:ext cx="94320" cy="107640"/>
              </p14:xfrm>
            </p:contentPart>
          </mc:Choice>
          <mc:Fallback xmlns="">
            <p:pic>
              <p:nvPicPr>
                <p:cNvPr id="190" name="Encre 189">
                  <a:extLst>
                    <a:ext uri="{FF2B5EF4-FFF2-40B4-BE49-F238E27FC236}">
                      <a16:creationId xmlns:a16="http://schemas.microsoft.com/office/drawing/2014/main" id="{3AFCAD96-B22B-4596-A90A-BE48D128831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88730" y="3725400"/>
                  <a:ext cx="111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1" name="Encre 190">
                  <a:extLst>
                    <a:ext uri="{FF2B5EF4-FFF2-40B4-BE49-F238E27FC236}">
                      <a16:creationId xmlns:a16="http://schemas.microsoft.com/office/drawing/2014/main" id="{F410A3AA-B3DD-4218-840A-2B464E5D5FC5}"/>
                    </a:ext>
                  </a:extLst>
                </p14:cNvPr>
                <p14:cNvContentPartPr/>
                <p14:nvPr/>
              </p14:nvContentPartPr>
              <p14:xfrm>
                <a:off x="1136690" y="3663840"/>
                <a:ext cx="56160" cy="266400"/>
              </p14:xfrm>
            </p:contentPart>
          </mc:Choice>
          <mc:Fallback xmlns="">
            <p:pic>
              <p:nvPicPr>
                <p:cNvPr id="191" name="Encre 190">
                  <a:extLst>
                    <a:ext uri="{FF2B5EF4-FFF2-40B4-BE49-F238E27FC236}">
                      <a16:creationId xmlns:a16="http://schemas.microsoft.com/office/drawing/2014/main" id="{F410A3AA-B3DD-4218-840A-2B464E5D5FC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28050" y="3654840"/>
                  <a:ext cx="73800" cy="28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93" name="Encre 192">
                <a:extLst>
                  <a:ext uri="{FF2B5EF4-FFF2-40B4-BE49-F238E27FC236}">
                    <a16:creationId xmlns:a16="http://schemas.microsoft.com/office/drawing/2014/main" id="{44FE33C3-3C56-47AB-8C5B-063F36167228}"/>
                  </a:ext>
                </a:extLst>
              </p14:cNvPr>
              <p14:cNvContentPartPr/>
              <p14:nvPr/>
            </p14:nvContentPartPr>
            <p14:xfrm>
              <a:off x="1401290" y="3736920"/>
              <a:ext cx="348120" cy="88920"/>
            </p14:xfrm>
          </p:contentPart>
        </mc:Choice>
        <mc:Fallback xmlns="">
          <p:pic>
            <p:nvPicPr>
              <p:cNvPr id="193" name="Encre 192">
                <a:extLst>
                  <a:ext uri="{FF2B5EF4-FFF2-40B4-BE49-F238E27FC236}">
                    <a16:creationId xmlns:a16="http://schemas.microsoft.com/office/drawing/2014/main" id="{44FE33C3-3C56-47AB-8C5B-063F36167228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392650" y="3728280"/>
                <a:ext cx="36576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e 209">
            <a:extLst>
              <a:ext uri="{FF2B5EF4-FFF2-40B4-BE49-F238E27FC236}">
                <a16:creationId xmlns:a16="http://schemas.microsoft.com/office/drawing/2014/main" id="{D551A8B9-9412-4602-85F3-B9DB3B0CF0E7}"/>
              </a:ext>
            </a:extLst>
          </p:cNvPr>
          <p:cNvGrpSpPr/>
          <p:nvPr/>
        </p:nvGrpSpPr>
        <p:grpSpPr>
          <a:xfrm>
            <a:off x="1987730" y="3610200"/>
            <a:ext cx="1630800" cy="206280"/>
            <a:chOff x="1987730" y="3610200"/>
            <a:chExt cx="163080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4" name="Encre 193">
                  <a:extLst>
                    <a:ext uri="{FF2B5EF4-FFF2-40B4-BE49-F238E27FC236}">
                      <a16:creationId xmlns:a16="http://schemas.microsoft.com/office/drawing/2014/main" id="{1D6B4001-8EE2-4DDB-83A0-BD9F914AD52D}"/>
                    </a:ext>
                  </a:extLst>
                </p14:cNvPr>
                <p14:cNvContentPartPr/>
                <p14:nvPr/>
              </p14:nvContentPartPr>
              <p14:xfrm>
                <a:off x="1987730" y="3651960"/>
                <a:ext cx="213480" cy="164520"/>
              </p14:xfrm>
            </p:contentPart>
          </mc:Choice>
          <mc:Fallback xmlns="">
            <p:pic>
              <p:nvPicPr>
                <p:cNvPr id="194" name="Encre 193">
                  <a:extLst>
                    <a:ext uri="{FF2B5EF4-FFF2-40B4-BE49-F238E27FC236}">
                      <a16:creationId xmlns:a16="http://schemas.microsoft.com/office/drawing/2014/main" id="{1D6B4001-8EE2-4DDB-83A0-BD9F914AD52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979090" y="3643320"/>
                  <a:ext cx="231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5" name="Encre 194">
                  <a:extLst>
                    <a:ext uri="{FF2B5EF4-FFF2-40B4-BE49-F238E27FC236}">
                      <a16:creationId xmlns:a16="http://schemas.microsoft.com/office/drawing/2014/main" id="{93171F0F-666D-4663-B858-D9ACB000E1BF}"/>
                    </a:ext>
                  </a:extLst>
                </p14:cNvPr>
                <p14:cNvContentPartPr/>
                <p14:nvPr/>
              </p14:nvContentPartPr>
              <p14:xfrm>
                <a:off x="2228570" y="3638280"/>
                <a:ext cx="12960" cy="6120"/>
              </p14:xfrm>
            </p:contentPart>
          </mc:Choice>
          <mc:Fallback xmlns="">
            <p:pic>
              <p:nvPicPr>
                <p:cNvPr id="195" name="Encre 194">
                  <a:extLst>
                    <a:ext uri="{FF2B5EF4-FFF2-40B4-BE49-F238E27FC236}">
                      <a16:creationId xmlns:a16="http://schemas.microsoft.com/office/drawing/2014/main" id="{93171F0F-666D-4663-B858-D9ACB000E1B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219930" y="3629640"/>
                  <a:ext cx="30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6" name="Encre 195">
                  <a:extLst>
                    <a:ext uri="{FF2B5EF4-FFF2-40B4-BE49-F238E27FC236}">
                      <a16:creationId xmlns:a16="http://schemas.microsoft.com/office/drawing/2014/main" id="{BA874B69-2C91-4030-9F6D-028A67198879}"/>
                    </a:ext>
                  </a:extLst>
                </p14:cNvPr>
                <p14:cNvContentPartPr/>
                <p14:nvPr/>
              </p14:nvContentPartPr>
              <p14:xfrm>
                <a:off x="2234330" y="3610200"/>
                <a:ext cx="265680" cy="198360"/>
              </p14:xfrm>
            </p:contentPart>
          </mc:Choice>
          <mc:Fallback xmlns="">
            <p:pic>
              <p:nvPicPr>
                <p:cNvPr id="196" name="Encre 195">
                  <a:extLst>
                    <a:ext uri="{FF2B5EF4-FFF2-40B4-BE49-F238E27FC236}">
                      <a16:creationId xmlns:a16="http://schemas.microsoft.com/office/drawing/2014/main" id="{BA874B69-2C91-4030-9F6D-028A6719887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225690" y="3601560"/>
                  <a:ext cx="283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7" name="Encre 196">
                  <a:extLst>
                    <a:ext uri="{FF2B5EF4-FFF2-40B4-BE49-F238E27FC236}">
                      <a16:creationId xmlns:a16="http://schemas.microsoft.com/office/drawing/2014/main" id="{C3034CBE-BBFE-4E23-9003-DDD79775AB6A}"/>
                    </a:ext>
                  </a:extLst>
                </p14:cNvPr>
                <p14:cNvContentPartPr/>
                <p14:nvPr/>
              </p14:nvContentPartPr>
              <p14:xfrm>
                <a:off x="2528450" y="3658440"/>
                <a:ext cx="419400" cy="147600"/>
              </p14:xfrm>
            </p:contentPart>
          </mc:Choice>
          <mc:Fallback xmlns="">
            <p:pic>
              <p:nvPicPr>
                <p:cNvPr id="197" name="Encre 196">
                  <a:extLst>
                    <a:ext uri="{FF2B5EF4-FFF2-40B4-BE49-F238E27FC236}">
                      <a16:creationId xmlns:a16="http://schemas.microsoft.com/office/drawing/2014/main" id="{C3034CBE-BBFE-4E23-9003-DDD79775AB6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519450" y="3649440"/>
                  <a:ext cx="437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8" name="Encre 197">
                  <a:extLst>
                    <a:ext uri="{FF2B5EF4-FFF2-40B4-BE49-F238E27FC236}">
                      <a16:creationId xmlns:a16="http://schemas.microsoft.com/office/drawing/2014/main" id="{449339C6-15D0-4E1C-885C-A49DE29E62F7}"/>
                    </a:ext>
                  </a:extLst>
                </p14:cNvPr>
                <p14:cNvContentPartPr/>
                <p14:nvPr/>
              </p14:nvContentPartPr>
              <p14:xfrm>
                <a:off x="2975570" y="3663840"/>
                <a:ext cx="65520" cy="26640"/>
              </p14:xfrm>
            </p:contentPart>
          </mc:Choice>
          <mc:Fallback xmlns="">
            <p:pic>
              <p:nvPicPr>
                <p:cNvPr id="198" name="Encre 197">
                  <a:extLst>
                    <a:ext uri="{FF2B5EF4-FFF2-40B4-BE49-F238E27FC236}">
                      <a16:creationId xmlns:a16="http://schemas.microsoft.com/office/drawing/2014/main" id="{449339C6-15D0-4E1C-885C-A49DE29E62F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966930" y="3654840"/>
                  <a:ext cx="83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9" name="Encre 198">
                  <a:extLst>
                    <a:ext uri="{FF2B5EF4-FFF2-40B4-BE49-F238E27FC236}">
                      <a16:creationId xmlns:a16="http://schemas.microsoft.com/office/drawing/2014/main" id="{B0CE6F3A-5D11-4B40-AD10-BCB1CD435F46}"/>
                    </a:ext>
                  </a:extLst>
                </p14:cNvPr>
                <p14:cNvContentPartPr/>
                <p14:nvPr/>
              </p14:nvContentPartPr>
              <p14:xfrm>
                <a:off x="3212810" y="3702720"/>
                <a:ext cx="113760" cy="113760"/>
              </p14:xfrm>
            </p:contentPart>
          </mc:Choice>
          <mc:Fallback xmlns="">
            <p:pic>
              <p:nvPicPr>
                <p:cNvPr id="199" name="Encre 198">
                  <a:extLst>
                    <a:ext uri="{FF2B5EF4-FFF2-40B4-BE49-F238E27FC236}">
                      <a16:creationId xmlns:a16="http://schemas.microsoft.com/office/drawing/2014/main" id="{B0CE6F3A-5D11-4B40-AD10-BCB1CD435F4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204170" y="3694080"/>
                  <a:ext cx="131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0" name="Encre 199">
                  <a:extLst>
                    <a:ext uri="{FF2B5EF4-FFF2-40B4-BE49-F238E27FC236}">
                      <a16:creationId xmlns:a16="http://schemas.microsoft.com/office/drawing/2014/main" id="{FFCC6E0F-C8AF-4C4D-B11E-70228541DC40}"/>
                    </a:ext>
                  </a:extLst>
                </p14:cNvPr>
                <p14:cNvContentPartPr/>
                <p14:nvPr/>
              </p14:nvContentPartPr>
              <p14:xfrm>
                <a:off x="3371210" y="3713160"/>
                <a:ext cx="89280" cy="91080"/>
              </p14:xfrm>
            </p:contentPart>
          </mc:Choice>
          <mc:Fallback xmlns="">
            <p:pic>
              <p:nvPicPr>
                <p:cNvPr id="200" name="Encre 199">
                  <a:extLst>
                    <a:ext uri="{FF2B5EF4-FFF2-40B4-BE49-F238E27FC236}">
                      <a16:creationId xmlns:a16="http://schemas.microsoft.com/office/drawing/2014/main" id="{FFCC6E0F-C8AF-4C4D-B11E-70228541DC4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362210" y="3704160"/>
                  <a:ext cx="106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1" name="Encre 200">
                  <a:extLst>
                    <a:ext uri="{FF2B5EF4-FFF2-40B4-BE49-F238E27FC236}">
                      <a16:creationId xmlns:a16="http://schemas.microsoft.com/office/drawing/2014/main" id="{6EC86C92-FFB4-48D4-90AA-45438553F4AC}"/>
                    </a:ext>
                  </a:extLst>
                </p14:cNvPr>
                <p14:cNvContentPartPr/>
                <p14:nvPr/>
              </p14:nvContentPartPr>
              <p14:xfrm>
                <a:off x="3515570" y="3708120"/>
                <a:ext cx="102960" cy="96480"/>
              </p14:xfrm>
            </p:contentPart>
          </mc:Choice>
          <mc:Fallback xmlns="">
            <p:pic>
              <p:nvPicPr>
                <p:cNvPr id="201" name="Encre 200">
                  <a:extLst>
                    <a:ext uri="{FF2B5EF4-FFF2-40B4-BE49-F238E27FC236}">
                      <a16:creationId xmlns:a16="http://schemas.microsoft.com/office/drawing/2014/main" id="{6EC86C92-FFB4-48D4-90AA-45438553F4A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506570" y="3699120"/>
                  <a:ext cx="12060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e 208">
            <a:extLst>
              <a:ext uri="{FF2B5EF4-FFF2-40B4-BE49-F238E27FC236}">
                <a16:creationId xmlns:a16="http://schemas.microsoft.com/office/drawing/2014/main" id="{F8D1F221-9B88-4957-9ABD-FA123B31F641}"/>
              </a:ext>
            </a:extLst>
          </p:cNvPr>
          <p:cNvGrpSpPr/>
          <p:nvPr/>
        </p:nvGrpSpPr>
        <p:grpSpPr>
          <a:xfrm>
            <a:off x="3822650" y="3600120"/>
            <a:ext cx="559440" cy="430200"/>
            <a:chOff x="3822650" y="3600120"/>
            <a:chExt cx="55944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2" name="Encre 201">
                  <a:extLst>
                    <a:ext uri="{FF2B5EF4-FFF2-40B4-BE49-F238E27FC236}">
                      <a16:creationId xmlns:a16="http://schemas.microsoft.com/office/drawing/2014/main" id="{F9F11311-CBFA-46ED-A9F4-E15587419701}"/>
                    </a:ext>
                  </a:extLst>
                </p14:cNvPr>
                <p14:cNvContentPartPr/>
                <p14:nvPr/>
              </p14:nvContentPartPr>
              <p14:xfrm>
                <a:off x="3822650" y="3651240"/>
                <a:ext cx="559440" cy="379080"/>
              </p14:xfrm>
            </p:contentPart>
          </mc:Choice>
          <mc:Fallback xmlns="">
            <p:pic>
              <p:nvPicPr>
                <p:cNvPr id="202" name="Encre 201">
                  <a:extLst>
                    <a:ext uri="{FF2B5EF4-FFF2-40B4-BE49-F238E27FC236}">
                      <a16:creationId xmlns:a16="http://schemas.microsoft.com/office/drawing/2014/main" id="{F9F11311-CBFA-46ED-A9F4-E1558741970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813650" y="3642600"/>
                  <a:ext cx="5770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3" name="Encre 202">
                  <a:extLst>
                    <a:ext uri="{FF2B5EF4-FFF2-40B4-BE49-F238E27FC236}">
                      <a16:creationId xmlns:a16="http://schemas.microsoft.com/office/drawing/2014/main" id="{9FEEED5C-FD7F-4A46-95E0-922B375BC67C}"/>
                    </a:ext>
                  </a:extLst>
                </p14:cNvPr>
                <p14:cNvContentPartPr/>
                <p14:nvPr/>
              </p14:nvContentPartPr>
              <p14:xfrm>
                <a:off x="4255010" y="3600120"/>
                <a:ext cx="12600" cy="18360"/>
              </p14:xfrm>
            </p:contentPart>
          </mc:Choice>
          <mc:Fallback xmlns="">
            <p:pic>
              <p:nvPicPr>
                <p:cNvPr id="203" name="Encre 202">
                  <a:extLst>
                    <a:ext uri="{FF2B5EF4-FFF2-40B4-BE49-F238E27FC236}">
                      <a16:creationId xmlns:a16="http://schemas.microsoft.com/office/drawing/2014/main" id="{9FEEED5C-FD7F-4A46-95E0-922B375BC67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246010" y="3591120"/>
                  <a:ext cx="302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04" name="Encre 203">
                <a:extLst>
                  <a:ext uri="{FF2B5EF4-FFF2-40B4-BE49-F238E27FC236}">
                    <a16:creationId xmlns:a16="http://schemas.microsoft.com/office/drawing/2014/main" id="{5E81A6D1-9257-4B8B-95EB-CC130A3E21AE}"/>
                  </a:ext>
                </a:extLst>
              </p14:cNvPr>
              <p14:cNvContentPartPr/>
              <p14:nvPr/>
            </p14:nvContentPartPr>
            <p14:xfrm>
              <a:off x="4583690" y="3639360"/>
              <a:ext cx="320760" cy="191520"/>
            </p14:xfrm>
          </p:contentPart>
        </mc:Choice>
        <mc:Fallback xmlns="">
          <p:pic>
            <p:nvPicPr>
              <p:cNvPr id="204" name="Encre 203">
                <a:extLst>
                  <a:ext uri="{FF2B5EF4-FFF2-40B4-BE49-F238E27FC236}">
                    <a16:creationId xmlns:a16="http://schemas.microsoft.com/office/drawing/2014/main" id="{5E81A6D1-9257-4B8B-95EB-CC130A3E21AE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4575050" y="3630720"/>
                <a:ext cx="338400" cy="20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e 207">
            <a:extLst>
              <a:ext uri="{FF2B5EF4-FFF2-40B4-BE49-F238E27FC236}">
                <a16:creationId xmlns:a16="http://schemas.microsoft.com/office/drawing/2014/main" id="{6B17235C-A2F5-4930-8350-C10AFED03DB6}"/>
              </a:ext>
            </a:extLst>
          </p:cNvPr>
          <p:cNvGrpSpPr/>
          <p:nvPr/>
        </p:nvGrpSpPr>
        <p:grpSpPr>
          <a:xfrm>
            <a:off x="5092730" y="3669960"/>
            <a:ext cx="338760" cy="262800"/>
            <a:chOff x="5092730" y="3669960"/>
            <a:chExt cx="33876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5" name="Encre 204">
                  <a:extLst>
                    <a:ext uri="{FF2B5EF4-FFF2-40B4-BE49-F238E27FC236}">
                      <a16:creationId xmlns:a16="http://schemas.microsoft.com/office/drawing/2014/main" id="{8DDC343C-853B-46E1-B9A9-8E5CD913425A}"/>
                    </a:ext>
                  </a:extLst>
                </p14:cNvPr>
                <p14:cNvContentPartPr/>
                <p14:nvPr/>
              </p14:nvContentPartPr>
              <p14:xfrm>
                <a:off x="5092730" y="3752400"/>
                <a:ext cx="105840" cy="180360"/>
              </p14:xfrm>
            </p:contentPart>
          </mc:Choice>
          <mc:Fallback xmlns="">
            <p:pic>
              <p:nvPicPr>
                <p:cNvPr id="205" name="Encre 204">
                  <a:extLst>
                    <a:ext uri="{FF2B5EF4-FFF2-40B4-BE49-F238E27FC236}">
                      <a16:creationId xmlns:a16="http://schemas.microsoft.com/office/drawing/2014/main" id="{8DDC343C-853B-46E1-B9A9-8E5CD913425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083730" y="3743400"/>
                  <a:ext cx="123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6" name="Encre 205">
                  <a:extLst>
                    <a:ext uri="{FF2B5EF4-FFF2-40B4-BE49-F238E27FC236}">
                      <a16:creationId xmlns:a16="http://schemas.microsoft.com/office/drawing/2014/main" id="{BC0A79A9-9F87-430C-8D5B-1E77C5F1C1E9}"/>
                    </a:ext>
                  </a:extLst>
                </p14:cNvPr>
                <p14:cNvContentPartPr/>
                <p14:nvPr/>
              </p14:nvContentPartPr>
              <p14:xfrm>
                <a:off x="5270570" y="3689040"/>
                <a:ext cx="30600" cy="155160"/>
              </p14:xfrm>
            </p:contentPart>
          </mc:Choice>
          <mc:Fallback xmlns="">
            <p:pic>
              <p:nvPicPr>
                <p:cNvPr id="206" name="Encre 205">
                  <a:extLst>
                    <a:ext uri="{FF2B5EF4-FFF2-40B4-BE49-F238E27FC236}">
                      <a16:creationId xmlns:a16="http://schemas.microsoft.com/office/drawing/2014/main" id="{BC0A79A9-9F87-430C-8D5B-1E77C5F1C1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261570" y="3680400"/>
                  <a:ext cx="48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7" name="Encre 206">
                  <a:extLst>
                    <a:ext uri="{FF2B5EF4-FFF2-40B4-BE49-F238E27FC236}">
                      <a16:creationId xmlns:a16="http://schemas.microsoft.com/office/drawing/2014/main" id="{285C43B6-AC2F-4871-A26B-3212C868D5E6}"/>
                    </a:ext>
                  </a:extLst>
                </p14:cNvPr>
                <p14:cNvContentPartPr/>
                <p14:nvPr/>
              </p14:nvContentPartPr>
              <p14:xfrm>
                <a:off x="5277410" y="3669960"/>
                <a:ext cx="154080" cy="166680"/>
              </p14:xfrm>
            </p:contentPart>
          </mc:Choice>
          <mc:Fallback xmlns="">
            <p:pic>
              <p:nvPicPr>
                <p:cNvPr id="207" name="Encre 206">
                  <a:extLst>
                    <a:ext uri="{FF2B5EF4-FFF2-40B4-BE49-F238E27FC236}">
                      <a16:creationId xmlns:a16="http://schemas.microsoft.com/office/drawing/2014/main" id="{285C43B6-AC2F-4871-A26B-3212C868D5E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268770" y="3660960"/>
                  <a:ext cx="17172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e 221">
            <a:extLst>
              <a:ext uri="{FF2B5EF4-FFF2-40B4-BE49-F238E27FC236}">
                <a16:creationId xmlns:a16="http://schemas.microsoft.com/office/drawing/2014/main" id="{A3A23964-12BC-4442-B7F1-FA022DB0634E}"/>
              </a:ext>
            </a:extLst>
          </p:cNvPr>
          <p:cNvGrpSpPr/>
          <p:nvPr/>
        </p:nvGrpSpPr>
        <p:grpSpPr>
          <a:xfrm>
            <a:off x="5645690" y="3581760"/>
            <a:ext cx="1369080" cy="366480"/>
            <a:chOff x="5645690" y="3581760"/>
            <a:chExt cx="136908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1" name="Encre 210">
                  <a:extLst>
                    <a:ext uri="{FF2B5EF4-FFF2-40B4-BE49-F238E27FC236}">
                      <a16:creationId xmlns:a16="http://schemas.microsoft.com/office/drawing/2014/main" id="{2C481DF5-52F7-4D73-A710-4AF435C69DFB}"/>
                    </a:ext>
                  </a:extLst>
                </p14:cNvPr>
                <p14:cNvContentPartPr/>
                <p14:nvPr/>
              </p14:nvContentPartPr>
              <p14:xfrm>
                <a:off x="5645690" y="3726840"/>
                <a:ext cx="355320" cy="96480"/>
              </p14:xfrm>
            </p:contentPart>
          </mc:Choice>
          <mc:Fallback xmlns="">
            <p:pic>
              <p:nvPicPr>
                <p:cNvPr id="211" name="Encre 210">
                  <a:extLst>
                    <a:ext uri="{FF2B5EF4-FFF2-40B4-BE49-F238E27FC236}">
                      <a16:creationId xmlns:a16="http://schemas.microsoft.com/office/drawing/2014/main" id="{2C481DF5-52F7-4D73-A710-4AF435C69DF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636690" y="3717840"/>
                  <a:ext cx="372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2" name="Encre 211">
                  <a:extLst>
                    <a:ext uri="{FF2B5EF4-FFF2-40B4-BE49-F238E27FC236}">
                      <a16:creationId xmlns:a16="http://schemas.microsoft.com/office/drawing/2014/main" id="{895CC967-A75F-4E0A-8C93-F87DB1660482}"/>
                    </a:ext>
                  </a:extLst>
                </p14:cNvPr>
                <p14:cNvContentPartPr/>
                <p14:nvPr/>
              </p14:nvContentPartPr>
              <p14:xfrm>
                <a:off x="6046370" y="3581760"/>
                <a:ext cx="968400" cy="366480"/>
              </p14:xfrm>
            </p:contentPart>
          </mc:Choice>
          <mc:Fallback xmlns="">
            <p:pic>
              <p:nvPicPr>
                <p:cNvPr id="212" name="Encre 211">
                  <a:extLst>
                    <a:ext uri="{FF2B5EF4-FFF2-40B4-BE49-F238E27FC236}">
                      <a16:creationId xmlns:a16="http://schemas.microsoft.com/office/drawing/2014/main" id="{895CC967-A75F-4E0A-8C93-F87DB166048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037370" y="3573120"/>
                  <a:ext cx="9860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3" name="Encre 212">
                  <a:extLst>
                    <a:ext uri="{FF2B5EF4-FFF2-40B4-BE49-F238E27FC236}">
                      <a16:creationId xmlns:a16="http://schemas.microsoft.com/office/drawing/2014/main" id="{6FA072C4-00F0-46C0-9EE8-7E14C5B464FF}"/>
                    </a:ext>
                  </a:extLst>
                </p14:cNvPr>
                <p14:cNvContentPartPr/>
                <p14:nvPr/>
              </p14:nvContentPartPr>
              <p14:xfrm>
                <a:off x="6821810" y="3619200"/>
                <a:ext cx="181080" cy="36360"/>
              </p14:xfrm>
            </p:contentPart>
          </mc:Choice>
          <mc:Fallback xmlns="">
            <p:pic>
              <p:nvPicPr>
                <p:cNvPr id="213" name="Encre 212">
                  <a:extLst>
                    <a:ext uri="{FF2B5EF4-FFF2-40B4-BE49-F238E27FC236}">
                      <a16:creationId xmlns:a16="http://schemas.microsoft.com/office/drawing/2014/main" id="{6FA072C4-00F0-46C0-9EE8-7E14C5B464F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812810" y="3610560"/>
                  <a:ext cx="19872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14" name="Encre 213">
                <a:extLst>
                  <a:ext uri="{FF2B5EF4-FFF2-40B4-BE49-F238E27FC236}">
                    <a16:creationId xmlns:a16="http://schemas.microsoft.com/office/drawing/2014/main" id="{267DBC2A-FF7E-418D-BB1C-CABFE322CB61}"/>
                  </a:ext>
                </a:extLst>
              </p14:cNvPr>
              <p14:cNvContentPartPr/>
              <p14:nvPr/>
            </p14:nvContentPartPr>
            <p14:xfrm>
              <a:off x="7264610" y="3582120"/>
              <a:ext cx="371880" cy="232920"/>
            </p14:xfrm>
          </p:contentPart>
        </mc:Choice>
        <mc:Fallback xmlns="">
          <p:pic>
            <p:nvPicPr>
              <p:cNvPr id="214" name="Encre 213">
                <a:extLst>
                  <a:ext uri="{FF2B5EF4-FFF2-40B4-BE49-F238E27FC236}">
                    <a16:creationId xmlns:a16="http://schemas.microsoft.com/office/drawing/2014/main" id="{267DBC2A-FF7E-418D-BB1C-CABFE322CB61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7255970" y="3573480"/>
                <a:ext cx="389520" cy="25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e 220">
            <a:extLst>
              <a:ext uri="{FF2B5EF4-FFF2-40B4-BE49-F238E27FC236}">
                <a16:creationId xmlns:a16="http://schemas.microsoft.com/office/drawing/2014/main" id="{12AE2494-A609-4032-8240-B6CE3A7A30B5}"/>
              </a:ext>
            </a:extLst>
          </p:cNvPr>
          <p:cNvGrpSpPr/>
          <p:nvPr/>
        </p:nvGrpSpPr>
        <p:grpSpPr>
          <a:xfrm>
            <a:off x="7895330" y="3504720"/>
            <a:ext cx="1320120" cy="330480"/>
            <a:chOff x="7895330" y="3504720"/>
            <a:chExt cx="132012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5" name="Encre 214">
                  <a:extLst>
                    <a:ext uri="{FF2B5EF4-FFF2-40B4-BE49-F238E27FC236}">
                      <a16:creationId xmlns:a16="http://schemas.microsoft.com/office/drawing/2014/main" id="{13E06FE4-B53F-4FAB-8195-52096E37F840}"/>
                    </a:ext>
                  </a:extLst>
                </p14:cNvPr>
                <p14:cNvContentPartPr/>
                <p14:nvPr/>
              </p14:nvContentPartPr>
              <p14:xfrm>
                <a:off x="7895330" y="3669240"/>
                <a:ext cx="182880" cy="165960"/>
              </p14:xfrm>
            </p:contentPart>
          </mc:Choice>
          <mc:Fallback xmlns="">
            <p:pic>
              <p:nvPicPr>
                <p:cNvPr id="215" name="Encre 214">
                  <a:extLst>
                    <a:ext uri="{FF2B5EF4-FFF2-40B4-BE49-F238E27FC236}">
                      <a16:creationId xmlns:a16="http://schemas.microsoft.com/office/drawing/2014/main" id="{13E06FE4-B53F-4FAB-8195-52096E37F84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886330" y="3660600"/>
                  <a:ext cx="200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6" name="Encre 215">
                  <a:extLst>
                    <a:ext uri="{FF2B5EF4-FFF2-40B4-BE49-F238E27FC236}">
                      <a16:creationId xmlns:a16="http://schemas.microsoft.com/office/drawing/2014/main" id="{F5928B1F-3249-4F9C-8D00-CE78495E961D}"/>
                    </a:ext>
                  </a:extLst>
                </p14:cNvPr>
                <p14:cNvContentPartPr/>
                <p14:nvPr/>
              </p14:nvContentPartPr>
              <p14:xfrm>
                <a:off x="8190890" y="3706680"/>
                <a:ext cx="534960" cy="113400"/>
              </p14:xfrm>
            </p:contentPart>
          </mc:Choice>
          <mc:Fallback xmlns="">
            <p:pic>
              <p:nvPicPr>
                <p:cNvPr id="216" name="Encre 215">
                  <a:extLst>
                    <a:ext uri="{FF2B5EF4-FFF2-40B4-BE49-F238E27FC236}">
                      <a16:creationId xmlns:a16="http://schemas.microsoft.com/office/drawing/2014/main" id="{F5928B1F-3249-4F9C-8D00-CE78495E961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182250" y="3697680"/>
                  <a:ext cx="552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7" name="Encre 216">
                  <a:extLst>
                    <a:ext uri="{FF2B5EF4-FFF2-40B4-BE49-F238E27FC236}">
                      <a16:creationId xmlns:a16="http://schemas.microsoft.com/office/drawing/2014/main" id="{B6F3C208-24C9-4629-850E-DA28C631D212}"/>
                    </a:ext>
                  </a:extLst>
                </p14:cNvPr>
                <p14:cNvContentPartPr/>
                <p14:nvPr/>
              </p14:nvContentPartPr>
              <p14:xfrm>
                <a:off x="8662490" y="3595440"/>
                <a:ext cx="30600" cy="9000"/>
              </p14:xfrm>
            </p:contentPart>
          </mc:Choice>
          <mc:Fallback xmlns="">
            <p:pic>
              <p:nvPicPr>
                <p:cNvPr id="217" name="Encre 216">
                  <a:extLst>
                    <a:ext uri="{FF2B5EF4-FFF2-40B4-BE49-F238E27FC236}">
                      <a16:creationId xmlns:a16="http://schemas.microsoft.com/office/drawing/2014/main" id="{B6F3C208-24C9-4629-850E-DA28C631D21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653850" y="3586440"/>
                  <a:ext cx="48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8" name="Encre 217">
                  <a:extLst>
                    <a:ext uri="{FF2B5EF4-FFF2-40B4-BE49-F238E27FC236}">
                      <a16:creationId xmlns:a16="http://schemas.microsoft.com/office/drawing/2014/main" id="{FD6B1A09-199F-4AED-87A5-84766E9B5874}"/>
                    </a:ext>
                  </a:extLst>
                </p14:cNvPr>
                <p14:cNvContentPartPr/>
                <p14:nvPr/>
              </p14:nvContentPartPr>
              <p14:xfrm>
                <a:off x="8800370" y="3511200"/>
                <a:ext cx="274680" cy="298800"/>
              </p14:xfrm>
            </p:contentPart>
          </mc:Choice>
          <mc:Fallback xmlns="">
            <p:pic>
              <p:nvPicPr>
                <p:cNvPr id="218" name="Encre 217">
                  <a:extLst>
                    <a:ext uri="{FF2B5EF4-FFF2-40B4-BE49-F238E27FC236}">
                      <a16:creationId xmlns:a16="http://schemas.microsoft.com/office/drawing/2014/main" id="{FD6B1A09-199F-4AED-87A5-84766E9B587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791730" y="3502560"/>
                  <a:ext cx="2923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9" name="Encre 218">
                  <a:extLst>
                    <a:ext uri="{FF2B5EF4-FFF2-40B4-BE49-F238E27FC236}">
                      <a16:creationId xmlns:a16="http://schemas.microsoft.com/office/drawing/2014/main" id="{CEDABC26-BF39-4051-93CA-C2D637E767D8}"/>
                    </a:ext>
                  </a:extLst>
                </p14:cNvPr>
                <p14:cNvContentPartPr/>
                <p14:nvPr/>
              </p14:nvContentPartPr>
              <p14:xfrm>
                <a:off x="8820890" y="3619200"/>
                <a:ext cx="96480" cy="25920"/>
              </p14:xfrm>
            </p:contentPart>
          </mc:Choice>
          <mc:Fallback xmlns="">
            <p:pic>
              <p:nvPicPr>
                <p:cNvPr id="219" name="Encre 218">
                  <a:extLst>
                    <a:ext uri="{FF2B5EF4-FFF2-40B4-BE49-F238E27FC236}">
                      <a16:creationId xmlns:a16="http://schemas.microsoft.com/office/drawing/2014/main" id="{CEDABC26-BF39-4051-93CA-C2D637E767D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811890" y="3610560"/>
                  <a:ext cx="114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0" name="Encre 219">
                  <a:extLst>
                    <a:ext uri="{FF2B5EF4-FFF2-40B4-BE49-F238E27FC236}">
                      <a16:creationId xmlns:a16="http://schemas.microsoft.com/office/drawing/2014/main" id="{69E5594C-E8CB-425F-900D-DAE43D7FD899}"/>
                    </a:ext>
                  </a:extLst>
                </p14:cNvPr>
                <p14:cNvContentPartPr/>
                <p14:nvPr/>
              </p14:nvContentPartPr>
              <p14:xfrm>
                <a:off x="8993690" y="3504720"/>
                <a:ext cx="221760" cy="69480"/>
              </p14:xfrm>
            </p:contentPart>
          </mc:Choice>
          <mc:Fallback xmlns="">
            <p:pic>
              <p:nvPicPr>
                <p:cNvPr id="220" name="Encre 219">
                  <a:extLst>
                    <a:ext uri="{FF2B5EF4-FFF2-40B4-BE49-F238E27FC236}">
                      <a16:creationId xmlns:a16="http://schemas.microsoft.com/office/drawing/2014/main" id="{69E5594C-E8CB-425F-900D-DAE43D7FD89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985050" y="3496080"/>
                  <a:ext cx="23940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e 256">
            <a:extLst>
              <a:ext uri="{FF2B5EF4-FFF2-40B4-BE49-F238E27FC236}">
                <a16:creationId xmlns:a16="http://schemas.microsoft.com/office/drawing/2014/main" id="{A097478B-A282-45B9-B9FD-65CCE0B470DF}"/>
              </a:ext>
            </a:extLst>
          </p:cNvPr>
          <p:cNvGrpSpPr/>
          <p:nvPr/>
        </p:nvGrpSpPr>
        <p:grpSpPr>
          <a:xfrm>
            <a:off x="1955330" y="4000440"/>
            <a:ext cx="1653120" cy="284040"/>
            <a:chOff x="1955330" y="4000440"/>
            <a:chExt cx="165312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3" name="Encre 222">
                  <a:extLst>
                    <a:ext uri="{FF2B5EF4-FFF2-40B4-BE49-F238E27FC236}">
                      <a16:creationId xmlns:a16="http://schemas.microsoft.com/office/drawing/2014/main" id="{819B0193-C254-4323-8CA9-6ACCE77D42A3}"/>
                    </a:ext>
                  </a:extLst>
                </p14:cNvPr>
                <p14:cNvContentPartPr/>
                <p14:nvPr/>
              </p14:nvContentPartPr>
              <p14:xfrm>
                <a:off x="1955330" y="4081800"/>
                <a:ext cx="95760" cy="149760"/>
              </p14:xfrm>
            </p:contentPart>
          </mc:Choice>
          <mc:Fallback xmlns="">
            <p:pic>
              <p:nvPicPr>
                <p:cNvPr id="223" name="Encre 222">
                  <a:extLst>
                    <a:ext uri="{FF2B5EF4-FFF2-40B4-BE49-F238E27FC236}">
                      <a16:creationId xmlns:a16="http://schemas.microsoft.com/office/drawing/2014/main" id="{819B0193-C254-4323-8CA9-6ACCE77D42A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946690" y="4073160"/>
                  <a:ext cx="113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4" name="Encre 223">
                  <a:extLst>
                    <a:ext uri="{FF2B5EF4-FFF2-40B4-BE49-F238E27FC236}">
                      <a16:creationId xmlns:a16="http://schemas.microsoft.com/office/drawing/2014/main" id="{5240361B-8355-41F5-82A4-3572E4E35445}"/>
                    </a:ext>
                  </a:extLst>
                </p14:cNvPr>
                <p14:cNvContentPartPr/>
                <p14:nvPr/>
              </p14:nvContentPartPr>
              <p14:xfrm>
                <a:off x="2132090" y="4076400"/>
                <a:ext cx="14400" cy="138240"/>
              </p14:xfrm>
            </p:contentPart>
          </mc:Choice>
          <mc:Fallback xmlns="">
            <p:pic>
              <p:nvPicPr>
                <p:cNvPr id="224" name="Encre 223">
                  <a:extLst>
                    <a:ext uri="{FF2B5EF4-FFF2-40B4-BE49-F238E27FC236}">
                      <a16:creationId xmlns:a16="http://schemas.microsoft.com/office/drawing/2014/main" id="{5240361B-8355-41F5-82A4-3572E4E3544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123450" y="4067760"/>
                  <a:ext cx="32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5" name="Encre 224">
                  <a:extLst>
                    <a:ext uri="{FF2B5EF4-FFF2-40B4-BE49-F238E27FC236}">
                      <a16:creationId xmlns:a16="http://schemas.microsoft.com/office/drawing/2014/main" id="{69ACE29F-E422-4FC3-934D-5BCC35F43EB9}"/>
                    </a:ext>
                  </a:extLst>
                </p14:cNvPr>
                <p14:cNvContentPartPr/>
                <p14:nvPr/>
              </p14:nvContentPartPr>
              <p14:xfrm>
                <a:off x="2146850" y="4076400"/>
                <a:ext cx="100440" cy="118440"/>
              </p14:xfrm>
            </p:contentPart>
          </mc:Choice>
          <mc:Fallback xmlns="">
            <p:pic>
              <p:nvPicPr>
                <p:cNvPr id="225" name="Encre 224">
                  <a:extLst>
                    <a:ext uri="{FF2B5EF4-FFF2-40B4-BE49-F238E27FC236}">
                      <a16:creationId xmlns:a16="http://schemas.microsoft.com/office/drawing/2014/main" id="{69ACE29F-E422-4FC3-934D-5BCC35F43EB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137850" y="4067760"/>
                  <a:ext cx="118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6" name="Encre 225">
                  <a:extLst>
                    <a:ext uri="{FF2B5EF4-FFF2-40B4-BE49-F238E27FC236}">
                      <a16:creationId xmlns:a16="http://schemas.microsoft.com/office/drawing/2014/main" id="{49A0E5A8-CA7F-4B86-84E5-38B6092F0978}"/>
                    </a:ext>
                  </a:extLst>
                </p14:cNvPr>
                <p14:cNvContentPartPr/>
                <p14:nvPr/>
              </p14:nvContentPartPr>
              <p14:xfrm>
                <a:off x="2302010" y="4158840"/>
                <a:ext cx="66240" cy="101160"/>
              </p14:xfrm>
            </p:contentPart>
          </mc:Choice>
          <mc:Fallback xmlns="">
            <p:pic>
              <p:nvPicPr>
                <p:cNvPr id="226" name="Encre 225">
                  <a:extLst>
                    <a:ext uri="{FF2B5EF4-FFF2-40B4-BE49-F238E27FC236}">
                      <a16:creationId xmlns:a16="http://schemas.microsoft.com/office/drawing/2014/main" id="{49A0E5A8-CA7F-4B86-84E5-38B6092F097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293010" y="4150200"/>
                  <a:ext cx="83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7" name="Encre 226">
                  <a:extLst>
                    <a:ext uri="{FF2B5EF4-FFF2-40B4-BE49-F238E27FC236}">
                      <a16:creationId xmlns:a16="http://schemas.microsoft.com/office/drawing/2014/main" id="{C885A29D-5225-4E37-BB90-527CE7C8486D}"/>
                    </a:ext>
                  </a:extLst>
                </p14:cNvPr>
                <p14:cNvContentPartPr/>
                <p14:nvPr/>
              </p14:nvContentPartPr>
              <p14:xfrm>
                <a:off x="2424770" y="4100520"/>
                <a:ext cx="129960" cy="140400"/>
              </p14:xfrm>
            </p:contentPart>
          </mc:Choice>
          <mc:Fallback xmlns="">
            <p:pic>
              <p:nvPicPr>
                <p:cNvPr id="227" name="Encre 226">
                  <a:extLst>
                    <a:ext uri="{FF2B5EF4-FFF2-40B4-BE49-F238E27FC236}">
                      <a16:creationId xmlns:a16="http://schemas.microsoft.com/office/drawing/2014/main" id="{C885A29D-5225-4E37-BB90-527CE7C8486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415770" y="4091880"/>
                  <a:ext cx="147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8" name="Encre 227">
                  <a:extLst>
                    <a:ext uri="{FF2B5EF4-FFF2-40B4-BE49-F238E27FC236}">
                      <a16:creationId xmlns:a16="http://schemas.microsoft.com/office/drawing/2014/main" id="{0804A576-EF1A-4111-95E2-0A2E5C5DADB5}"/>
                    </a:ext>
                  </a:extLst>
                </p14:cNvPr>
                <p14:cNvContentPartPr/>
                <p14:nvPr/>
              </p14:nvContentPartPr>
              <p14:xfrm>
                <a:off x="2651930" y="4057320"/>
                <a:ext cx="71640" cy="26640"/>
              </p14:xfrm>
            </p:contentPart>
          </mc:Choice>
          <mc:Fallback xmlns="">
            <p:pic>
              <p:nvPicPr>
                <p:cNvPr id="228" name="Encre 227">
                  <a:extLst>
                    <a:ext uri="{FF2B5EF4-FFF2-40B4-BE49-F238E27FC236}">
                      <a16:creationId xmlns:a16="http://schemas.microsoft.com/office/drawing/2014/main" id="{0804A576-EF1A-4111-95E2-0A2E5C5DADB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643290" y="4048320"/>
                  <a:ext cx="89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9" name="Encre 228">
                  <a:extLst>
                    <a:ext uri="{FF2B5EF4-FFF2-40B4-BE49-F238E27FC236}">
                      <a16:creationId xmlns:a16="http://schemas.microsoft.com/office/drawing/2014/main" id="{4E115F73-1FDF-4AC8-9F43-675959A24E6F}"/>
                    </a:ext>
                  </a:extLst>
                </p14:cNvPr>
                <p14:cNvContentPartPr/>
                <p14:nvPr/>
              </p14:nvContentPartPr>
              <p14:xfrm>
                <a:off x="2686130" y="4031760"/>
                <a:ext cx="12600" cy="86040"/>
              </p14:xfrm>
            </p:contentPart>
          </mc:Choice>
          <mc:Fallback xmlns="">
            <p:pic>
              <p:nvPicPr>
                <p:cNvPr id="229" name="Encre 228">
                  <a:extLst>
                    <a:ext uri="{FF2B5EF4-FFF2-40B4-BE49-F238E27FC236}">
                      <a16:creationId xmlns:a16="http://schemas.microsoft.com/office/drawing/2014/main" id="{4E115F73-1FDF-4AC8-9F43-675959A24E6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677490" y="4023120"/>
                  <a:ext cx="30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0" name="Encre 229">
                  <a:extLst>
                    <a:ext uri="{FF2B5EF4-FFF2-40B4-BE49-F238E27FC236}">
                      <a16:creationId xmlns:a16="http://schemas.microsoft.com/office/drawing/2014/main" id="{EAEC26F4-CB01-4460-A4C9-4A199A726880}"/>
                    </a:ext>
                  </a:extLst>
                </p14:cNvPr>
                <p14:cNvContentPartPr/>
                <p14:nvPr/>
              </p14:nvContentPartPr>
              <p14:xfrm>
                <a:off x="2831570" y="4000440"/>
                <a:ext cx="52200" cy="232200"/>
              </p14:xfrm>
            </p:contentPart>
          </mc:Choice>
          <mc:Fallback xmlns="">
            <p:pic>
              <p:nvPicPr>
                <p:cNvPr id="230" name="Encre 229">
                  <a:extLst>
                    <a:ext uri="{FF2B5EF4-FFF2-40B4-BE49-F238E27FC236}">
                      <a16:creationId xmlns:a16="http://schemas.microsoft.com/office/drawing/2014/main" id="{EAEC26F4-CB01-4460-A4C9-4A199A72688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822930" y="3991800"/>
                  <a:ext cx="69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1" name="Encre 230">
                  <a:extLst>
                    <a:ext uri="{FF2B5EF4-FFF2-40B4-BE49-F238E27FC236}">
                      <a16:creationId xmlns:a16="http://schemas.microsoft.com/office/drawing/2014/main" id="{95BF0C89-2152-4708-987D-476CE73BF626}"/>
                    </a:ext>
                  </a:extLst>
                </p14:cNvPr>
                <p14:cNvContentPartPr/>
                <p14:nvPr/>
              </p14:nvContentPartPr>
              <p14:xfrm>
                <a:off x="2996810" y="4108080"/>
                <a:ext cx="88560" cy="128160"/>
              </p14:xfrm>
            </p:contentPart>
          </mc:Choice>
          <mc:Fallback xmlns="">
            <p:pic>
              <p:nvPicPr>
                <p:cNvPr id="231" name="Encre 230">
                  <a:extLst>
                    <a:ext uri="{FF2B5EF4-FFF2-40B4-BE49-F238E27FC236}">
                      <a16:creationId xmlns:a16="http://schemas.microsoft.com/office/drawing/2014/main" id="{95BF0C89-2152-4708-987D-476CE73BF62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988170" y="4099440"/>
                  <a:ext cx="106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2" name="Encre 231">
                  <a:extLst>
                    <a:ext uri="{FF2B5EF4-FFF2-40B4-BE49-F238E27FC236}">
                      <a16:creationId xmlns:a16="http://schemas.microsoft.com/office/drawing/2014/main" id="{9692EFC3-CDBA-4567-BB2B-EEB91CA8194C}"/>
                    </a:ext>
                  </a:extLst>
                </p14:cNvPr>
                <p14:cNvContentPartPr/>
                <p14:nvPr/>
              </p14:nvContentPartPr>
              <p14:xfrm>
                <a:off x="3250250" y="4118880"/>
                <a:ext cx="93600" cy="115920"/>
              </p14:xfrm>
            </p:contentPart>
          </mc:Choice>
          <mc:Fallback xmlns="">
            <p:pic>
              <p:nvPicPr>
                <p:cNvPr id="232" name="Encre 231">
                  <a:extLst>
                    <a:ext uri="{FF2B5EF4-FFF2-40B4-BE49-F238E27FC236}">
                      <a16:creationId xmlns:a16="http://schemas.microsoft.com/office/drawing/2014/main" id="{9692EFC3-CDBA-4567-BB2B-EEB91CA8194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241610" y="4109880"/>
                  <a:ext cx="111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3" name="Encre 232">
                  <a:extLst>
                    <a:ext uri="{FF2B5EF4-FFF2-40B4-BE49-F238E27FC236}">
                      <a16:creationId xmlns:a16="http://schemas.microsoft.com/office/drawing/2014/main" id="{8D01AC61-B470-4CC6-AB57-D5A9A229C4F0}"/>
                    </a:ext>
                  </a:extLst>
                </p14:cNvPr>
                <p14:cNvContentPartPr/>
                <p14:nvPr/>
              </p14:nvContentPartPr>
              <p14:xfrm>
                <a:off x="3424490" y="4184400"/>
                <a:ext cx="23040" cy="100080"/>
              </p14:xfrm>
            </p:contentPart>
          </mc:Choice>
          <mc:Fallback xmlns="">
            <p:pic>
              <p:nvPicPr>
                <p:cNvPr id="233" name="Encre 232">
                  <a:extLst>
                    <a:ext uri="{FF2B5EF4-FFF2-40B4-BE49-F238E27FC236}">
                      <a16:creationId xmlns:a16="http://schemas.microsoft.com/office/drawing/2014/main" id="{8D01AC61-B470-4CC6-AB57-D5A9A229C4F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415850" y="4175400"/>
                  <a:ext cx="40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4" name="Encre 233">
                  <a:extLst>
                    <a:ext uri="{FF2B5EF4-FFF2-40B4-BE49-F238E27FC236}">
                      <a16:creationId xmlns:a16="http://schemas.microsoft.com/office/drawing/2014/main" id="{09927919-0CB4-4237-8F30-C0D7BDBC0BC8}"/>
                    </a:ext>
                  </a:extLst>
                </p14:cNvPr>
                <p14:cNvContentPartPr/>
                <p14:nvPr/>
              </p14:nvContentPartPr>
              <p14:xfrm>
                <a:off x="3500450" y="4130040"/>
                <a:ext cx="108000" cy="99720"/>
              </p14:xfrm>
            </p:contentPart>
          </mc:Choice>
          <mc:Fallback xmlns="">
            <p:pic>
              <p:nvPicPr>
                <p:cNvPr id="234" name="Encre 233">
                  <a:extLst>
                    <a:ext uri="{FF2B5EF4-FFF2-40B4-BE49-F238E27FC236}">
                      <a16:creationId xmlns:a16="http://schemas.microsoft.com/office/drawing/2014/main" id="{09927919-0CB4-4237-8F30-C0D7BDBC0BC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491810" y="4121400"/>
                  <a:ext cx="12564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e 255">
            <a:extLst>
              <a:ext uri="{FF2B5EF4-FFF2-40B4-BE49-F238E27FC236}">
                <a16:creationId xmlns:a16="http://schemas.microsoft.com/office/drawing/2014/main" id="{FE50DBD9-7B3E-41C9-833E-7B5167C0D76E}"/>
              </a:ext>
            </a:extLst>
          </p:cNvPr>
          <p:cNvGrpSpPr/>
          <p:nvPr/>
        </p:nvGrpSpPr>
        <p:grpSpPr>
          <a:xfrm>
            <a:off x="3834530" y="4001880"/>
            <a:ext cx="690840" cy="264960"/>
            <a:chOff x="3834530" y="4001880"/>
            <a:chExt cx="69084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5" name="Encre 234">
                  <a:extLst>
                    <a:ext uri="{FF2B5EF4-FFF2-40B4-BE49-F238E27FC236}">
                      <a16:creationId xmlns:a16="http://schemas.microsoft.com/office/drawing/2014/main" id="{F574FA9C-76E7-4F09-B938-9424CEF09586}"/>
                    </a:ext>
                  </a:extLst>
                </p14:cNvPr>
                <p14:cNvContentPartPr/>
                <p14:nvPr/>
              </p14:nvContentPartPr>
              <p14:xfrm>
                <a:off x="3834530" y="4158840"/>
                <a:ext cx="118080" cy="108000"/>
              </p14:xfrm>
            </p:contentPart>
          </mc:Choice>
          <mc:Fallback xmlns="">
            <p:pic>
              <p:nvPicPr>
                <p:cNvPr id="235" name="Encre 234">
                  <a:extLst>
                    <a:ext uri="{FF2B5EF4-FFF2-40B4-BE49-F238E27FC236}">
                      <a16:creationId xmlns:a16="http://schemas.microsoft.com/office/drawing/2014/main" id="{F574FA9C-76E7-4F09-B938-9424CEF0958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825890" y="4150200"/>
                  <a:ext cx="135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6" name="Encre 235">
                  <a:extLst>
                    <a:ext uri="{FF2B5EF4-FFF2-40B4-BE49-F238E27FC236}">
                      <a16:creationId xmlns:a16="http://schemas.microsoft.com/office/drawing/2014/main" id="{266BC28D-DF94-47DD-BDF9-6E57211AFF6A}"/>
                    </a:ext>
                  </a:extLst>
                </p14:cNvPr>
                <p14:cNvContentPartPr/>
                <p14:nvPr/>
              </p14:nvContentPartPr>
              <p14:xfrm>
                <a:off x="4070330" y="4132200"/>
                <a:ext cx="84240" cy="87480"/>
              </p14:xfrm>
            </p:contentPart>
          </mc:Choice>
          <mc:Fallback xmlns="">
            <p:pic>
              <p:nvPicPr>
                <p:cNvPr id="236" name="Encre 235">
                  <a:extLst>
                    <a:ext uri="{FF2B5EF4-FFF2-40B4-BE49-F238E27FC236}">
                      <a16:creationId xmlns:a16="http://schemas.microsoft.com/office/drawing/2014/main" id="{266BC28D-DF94-47DD-BDF9-6E57211AFF6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061330" y="4123560"/>
                  <a:ext cx="101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7" name="Encre 236">
                  <a:extLst>
                    <a:ext uri="{FF2B5EF4-FFF2-40B4-BE49-F238E27FC236}">
                      <a16:creationId xmlns:a16="http://schemas.microsoft.com/office/drawing/2014/main" id="{93F9E1DF-BE92-4553-BB55-50B8B4D6DB44}"/>
                    </a:ext>
                  </a:extLst>
                </p14:cNvPr>
                <p14:cNvContentPartPr/>
                <p14:nvPr/>
              </p14:nvContentPartPr>
              <p14:xfrm>
                <a:off x="4214690" y="4108080"/>
                <a:ext cx="81720" cy="114480"/>
              </p14:xfrm>
            </p:contentPart>
          </mc:Choice>
          <mc:Fallback xmlns="">
            <p:pic>
              <p:nvPicPr>
                <p:cNvPr id="237" name="Encre 236">
                  <a:extLst>
                    <a:ext uri="{FF2B5EF4-FFF2-40B4-BE49-F238E27FC236}">
                      <a16:creationId xmlns:a16="http://schemas.microsoft.com/office/drawing/2014/main" id="{93F9E1DF-BE92-4553-BB55-50B8B4D6DB4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205690" y="4099440"/>
                  <a:ext cx="99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8" name="Encre 237">
                  <a:extLst>
                    <a:ext uri="{FF2B5EF4-FFF2-40B4-BE49-F238E27FC236}">
                      <a16:creationId xmlns:a16="http://schemas.microsoft.com/office/drawing/2014/main" id="{9CCE2A90-E12C-429D-A724-E62155D3DB4B}"/>
                    </a:ext>
                  </a:extLst>
                </p14:cNvPr>
                <p14:cNvContentPartPr/>
                <p14:nvPr/>
              </p14:nvContentPartPr>
              <p14:xfrm>
                <a:off x="4361210" y="4056600"/>
                <a:ext cx="69840" cy="33480"/>
              </p14:xfrm>
            </p:contentPart>
          </mc:Choice>
          <mc:Fallback xmlns="">
            <p:pic>
              <p:nvPicPr>
                <p:cNvPr id="238" name="Encre 237">
                  <a:extLst>
                    <a:ext uri="{FF2B5EF4-FFF2-40B4-BE49-F238E27FC236}">
                      <a16:creationId xmlns:a16="http://schemas.microsoft.com/office/drawing/2014/main" id="{9CCE2A90-E12C-429D-A724-E62155D3DB4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352210" y="4047600"/>
                  <a:ext cx="87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9" name="Encre 238">
                  <a:extLst>
                    <a:ext uri="{FF2B5EF4-FFF2-40B4-BE49-F238E27FC236}">
                      <a16:creationId xmlns:a16="http://schemas.microsoft.com/office/drawing/2014/main" id="{0DCB50FB-3A62-40B7-BC4D-0CAC4BFC11CE}"/>
                    </a:ext>
                  </a:extLst>
                </p14:cNvPr>
                <p14:cNvContentPartPr/>
                <p14:nvPr/>
              </p14:nvContentPartPr>
              <p14:xfrm>
                <a:off x="4453730" y="4001880"/>
                <a:ext cx="71640" cy="144000"/>
              </p14:xfrm>
            </p:contentPart>
          </mc:Choice>
          <mc:Fallback xmlns="">
            <p:pic>
              <p:nvPicPr>
                <p:cNvPr id="239" name="Encre 238">
                  <a:extLst>
                    <a:ext uri="{FF2B5EF4-FFF2-40B4-BE49-F238E27FC236}">
                      <a16:creationId xmlns:a16="http://schemas.microsoft.com/office/drawing/2014/main" id="{0DCB50FB-3A62-40B7-BC4D-0CAC4BFC11C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444730" y="3993240"/>
                  <a:ext cx="8928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e 254">
            <a:extLst>
              <a:ext uri="{FF2B5EF4-FFF2-40B4-BE49-F238E27FC236}">
                <a16:creationId xmlns:a16="http://schemas.microsoft.com/office/drawing/2014/main" id="{73B39966-170C-4C54-BF64-3EEFCEE9FC3C}"/>
              </a:ext>
            </a:extLst>
          </p:cNvPr>
          <p:cNvGrpSpPr/>
          <p:nvPr/>
        </p:nvGrpSpPr>
        <p:grpSpPr>
          <a:xfrm>
            <a:off x="5111090" y="4025280"/>
            <a:ext cx="2556000" cy="303840"/>
            <a:chOff x="5111090" y="4025280"/>
            <a:chExt cx="255600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0" name="Encre 239">
                  <a:extLst>
                    <a:ext uri="{FF2B5EF4-FFF2-40B4-BE49-F238E27FC236}">
                      <a16:creationId xmlns:a16="http://schemas.microsoft.com/office/drawing/2014/main" id="{8F0C2C8F-63E9-42F5-AF5C-2EF41CAB8022}"/>
                    </a:ext>
                  </a:extLst>
                </p14:cNvPr>
                <p14:cNvContentPartPr/>
                <p14:nvPr/>
              </p14:nvContentPartPr>
              <p14:xfrm>
                <a:off x="5111090" y="4058400"/>
                <a:ext cx="199800" cy="185400"/>
              </p14:xfrm>
            </p:contentPart>
          </mc:Choice>
          <mc:Fallback xmlns="">
            <p:pic>
              <p:nvPicPr>
                <p:cNvPr id="240" name="Encre 239">
                  <a:extLst>
                    <a:ext uri="{FF2B5EF4-FFF2-40B4-BE49-F238E27FC236}">
                      <a16:creationId xmlns:a16="http://schemas.microsoft.com/office/drawing/2014/main" id="{8F0C2C8F-63E9-42F5-AF5C-2EF41CAB802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102450" y="4049760"/>
                  <a:ext cx="217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1" name="Encre 240">
                  <a:extLst>
                    <a:ext uri="{FF2B5EF4-FFF2-40B4-BE49-F238E27FC236}">
                      <a16:creationId xmlns:a16="http://schemas.microsoft.com/office/drawing/2014/main" id="{D8EB4290-28B8-4681-AF2C-C38AA601831A}"/>
                    </a:ext>
                  </a:extLst>
                </p14:cNvPr>
                <p14:cNvContentPartPr/>
                <p14:nvPr/>
              </p14:nvContentPartPr>
              <p14:xfrm>
                <a:off x="5289290" y="4127160"/>
                <a:ext cx="120600" cy="20880"/>
              </p14:xfrm>
            </p:contentPart>
          </mc:Choice>
          <mc:Fallback xmlns="">
            <p:pic>
              <p:nvPicPr>
                <p:cNvPr id="241" name="Encre 240">
                  <a:extLst>
                    <a:ext uri="{FF2B5EF4-FFF2-40B4-BE49-F238E27FC236}">
                      <a16:creationId xmlns:a16="http://schemas.microsoft.com/office/drawing/2014/main" id="{D8EB4290-28B8-4681-AF2C-C38AA601831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280290" y="4118160"/>
                  <a:ext cx="138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2" name="Encre 241">
                  <a:extLst>
                    <a:ext uri="{FF2B5EF4-FFF2-40B4-BE49-F238E27FC236}">
                      <a16:creationId xmlns:a16="http://schemas.microsoft.com/office/drawing/2014/main" id="{F43354FF-38C9-4095-A83F-84791353EF43}"/>
                    </a:ext>
                  </a:extLst>
                </p14:cNvPr>
                <p14:cNvContentPartPr/>
                <p14:nvPr/>
              </p14:nvContentPartPr>
              <p14:xfrm>
                <a:off x="5574770" y="4165320"/>
                <a:ext cx="119880" cy="163800"/>
              </p14:xfrm>
            </p:contentPart>
          </mc:Choice>
          <mc:Fallback xmlns="">
            <p:pic>
              <p:nvPicPr>
                <p:cNvPr id="242" name="Encre 241">
                  <a:extLst>
                    <a:ext uri="{FF2B5EF4-FFF2-40B4-BE49-F238E27FC236}">
                      <a16:creationId xmlns:a16="http://schemas.microsoft.com/office/drawing/2014/main" id="{F43354FF-38C9-4095-A83F-84791353EF4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566130" y="4156320"/>
                  <a:ext cx="137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3" name="Encre 242">
                  <a:extLst>
                    <a:ext uri="{FF2B5EF4-FFF2-40B4-BE49-F238E27FC236}">
                      <a16:creationId xmlns:a16="http://schemas.microsoft.com/office/drawing/2014/main" id="{C4F990FC-9CE2-46C6-A699-A259BC058882}"/>
                    </a:ext>
                  </a:extLst>
                </p14:cNvPr>
                <p14:cNvContentPartPr/>
                <p14:nvPr/>
              </p14:nvContentPartPr>
              <p14:xfrm>
                <a:off x="5835410" y="4076400"/>
                <a:ext cx="21240" cy="165960"/>
              </p14:xfrm>
            </p:contentPart>
          </mc:Choice>
          <mc:Fallback xmlns="">
            <p:pic>
              <p:nvPicPr>
                <p:cNvPr id="243" name="Encre 242">
                  <a:extLst>
                    <a:ext uri="{FF2B5EF4-FFF2-40B4-BE49-F238E27FC236}">
                      <a16:creationId xmlns:a16="http://schemas.microsoft.com/office/drawing/2014/main" id="{C4F990FC-9CE2-46C6-A699-A259BC05888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826410" y="4067760"/>
                  <a:ext cx="38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4" name="Encre 243">
                  <a:extLst>
                    <a:ext uri="{FF2B5EF4-FFF2-40B4-BE49-F238E27FC236}">
                      <a16:creationId xmlns:a16="http://schemas.microsoft.com/office/drawing/2014/main" id="{352D45D5-32F1-4284-A1F1-199D74AD4FEC}"/>
                    </a:ext>
                  </a:extLst>
                </p14:cNvPr>
                <p14:cNvContentPartPr/>
                <p14:nvPr/>
              </p14:nvContentPartPr>
              <p14:xfrm>
                <a:off x="5854130" y="4038240"/>
                <a:ext cx="118440" cy="181800"/>
              </p14:xfrm>
            </p:contentPart>
          </mc:Choice>
          <mc:Fallback xmlns="">
            <p:pic>
              <p:nvPicPr>
                <p:cNvPr id="244" name="Encre 243">
                  <a:extLst>
                    <a:ext uri="{FF2B5EF4-FFF2-40B4-BE49-F238E27FC236}">
                      <a16:creationId xmlns:a16="http://schemas.microsoft.com/office/drawing/2014/main" id="{352D45D5-32F1-4284-A1F1-199D74AD4FE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845490" y="4029600"/>
                  <a:ext cx="136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5" name="Encre 244">
                  <a:extLst>
                    <a:ext uri="{FF2B5EF4-FFF2-40B4-BE49-F238E27FC236}">
                      <a16:creationId xmlns:a16="http://schemas.microsoft.com/office/drawing/2014/main" id="{273FEB13-F70A-401F-9682-7E73F2F22234}"/>
                    </a:ext>
                  </a:extLst>
                </p14:cNvPr>
                <p14:cNvContentPartPr/>
                <p14:nvPr/>
              </p14:nvContentPartPr>
              <p14:xfrm>
                <a:off x="6108290" y="4114560"/>
                <a:ext cx="159480" cy="90720"/>
              </p14:xfrm>
            </p:contentPart>
          </mc:Choice>
          <mc:Fallback xmlns="">
            <p:pic>
              <p:nvPicPr>
                <p:cNvPr id="245" name="Encre 244">
                  <a:extLst>
                    <a:ext uri="{FF2B5EF4-FFF2-40B4-BE49-F238E27FC236}">
                      <a16:creationId xmlns:a16="http://schemas.microsoft.com/office/drawing/2014/main" id="{273FEB13-F70A-401F-9682-7E73F2F2223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099650" y="4105560"/>
                  <a:ext cx="177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6" name="Encre 245">
                  <a:extLst>
                    <a:ext uri="{FF2B5EF4-FFF2-40B4-BE49-F238E27FC236}">
                      <a16:creationId xmlns:a16="http://schemas.microsoft.com/office/drawing/2014/main" id="{3690C991-ECDC-4222-927D-922391BB3A31}"/>
                    </a:ext>
                  </a:extLst>
                </p14:cNvPr>
                <p14:cNvContentPartPr/>
                <p14:nvPr/>
              </p14:nvContentPartPr>
              <p14:xfrm>
                <a:off x="6448490" y="4060560"/>
                <a:ext cx="127800" cy="158760"/>
              </p14:xfrm>
            </p:contentPart>
          </mc:Choice>
          <mc:Fallback xmlns="">
            <p:pic>
              <p:nvPicPr>
                <p:cNvPr id="246" name="Encre 245">
                  <a:extLst>
                    <a:ext uri="{FF2B5EF4-FFF2-40B4-BE49-F238E27FC236}">
                      <a16:creationId xmlns:a16="http://schemas.microsoft.com/office/drawing/2014/main" id="{3690C991-ECDC-4222-927D-922391BB3A3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439850" y="4051560"/>
                  <a:ext cx="145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7" name="Encre 246">
                  <a:extLst>
                    <a:ext uri="{FF2B5EF4-FFF2-40B4-BE49-F238E27FC236}">
                      <a16:creationId xmlns:a16="http://schemas.microsoft.com/office/drawing/2014/main" id="{6CE0ED09-FB70-4FCE-9B01-E459E6521F2E}"/>
                    </a:ext>
                  </a:extLst>
                </p14:cNvPr>
                <p14:cNvContentPartPr/>
                <p14:nvPr/>
              </p14:nvContentPartPr>
              <p14:xfrm>
                <a:off x="6692570" y="4103400"/>
                <a:ext cx="138240" cy="42480"/>
              </p14:xfrm>
            </p:contentPart>
          </mc:Choice>
          <mc:Fallback xmlns="">
            <p:pic>
              <p:nvPicPr>
                <p:cNvPr id="247" name="Encre 246">
                  <a:extLst>
                    <a:ext uri="{FF2B5EF4-FFF2-40B4-BE49-F238E27FC236}">
                      <a16:creationId xmlns:a16="http://schemas.microsoft.com/office/drawing/2014/main" id="{6CE0ED09-FB70-4FCE-9B01-E459E6521F2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683930" y="4094400"/>
                  <a:ext cx="155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8" name="Encre 247">
                  <a:extLst>
                    <a:ext uri="{FF2B5EF4-FFF2-40B4-BE49-F238E27FC236}">
                      <a16:creationId xmlns:a16="http://schemas.microsoft.com/office/drawing/2014/main" id="{6158DE0A-E15E-4CE3-929D-C8F4C0D82E72}"/>
                    </a:ext>
                  </a:extLst>
                </p14:cNvPr>
                <p14:cNvContentPartPr/>
                <p14:nvPr/>
              </p14:nvContentPartPr>
              <p14:xfrm>
                <a:off x="6764570" y="4069920"/>
                <a:ext cx="34560" cy="118800"/>
              </p14:xfrm>
            </p:contentPart>
          </mc:Choice>
          <mc:Fallback xmlns="">
            <p:pic>
              <p:nvPicPr>
                <p:cNvPr id="248" name="Encre 247">
                  <a:extLst>
                    <a:ext uri="{FF2B5EF4-FFF2-40B4-BE49-F238E27FC236}">
                      <a16:creationId xmlns:a16="http://schemas.microsoft.com/office/drawing/2014/main" id="{6158DE0A-E15E-4CE3-929D-C8F4C0D82E7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755930" y="4061280"/>
                  <a:ext cx="52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9" name="Encre 248">
                  <a:extLst>
                    <a:ext uri="{FF2B5EF4-FFF2-40B4-BE49-F238E27FC236}">
                      <a16:creationId xmlns:a16="http://schemas.microsoft.com/office/drawing/2014/main" id="{FAA15DB5-09C1-4626-AEFF-88EC76BED151}"/>
                    </a:ext>
                  </a:extLst>
                </p14:cNvPr>
                <p14:cNvContentPartPr/>
                <p14:nvPr/>
              </p14:nvContentPartPr>
              <p14:xfrm>
                <a:off x="6930530" y="4057320"/>
                <a:ext cx="448200" cy="133200"/>
              </p14:xfrm>
            </p:contentPart>
          </mc:Choice>
          <mc:Fallback xmlns="">
            <p:pic>
              <p:nvPicPr>
                <p:cNvPr id="249" name="Encre 248">
                  <a:extLst>
                    <a:ext uri="{FF2B5EF4-FFF2-40B4-BE49-F238E27FC236}">
                      <a16:creationId xmlns:a16="http://schemas.microsoft.com/office/drawing/2014/main" id="{FAA15DB5-09C1-4626-AEFF-88EC76BED15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921530" y="4048320"/>
                  <a:ext cx="465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0" name="Encre 249">
                  <a:extLst>
                    <a:ext uri="{FF2B5EF4-FFF2-40B4-BE49-F238E27FC236}">
                      <a16:creationId xmlns:a16="http://schemas.microsoft.com/office/drawing/2014/main" id="{D0844277-876F-4E49-8622-D78C25DBE6B8}"/>
                    </a:ext>
                  </a:extLst>
                </p14:cNvPr>
                <p14:cNvContentPartPr/>
                <p14:nvPr/>
              </p14:nvContentPartPr>
              <p14:xfrm>
                <a:off x="7185410" y="4158840"/>
                <a:ext cx="212040" cy="55080"/>
              </p14:xfrm>
            </p:contentPart>
          </mc:Choice>
          <mc:Fallback xmlns="">
            <p:pic>
              <p:nvPicPr>
                <p:cNvPr id="250" name="Encre 249">
                  <a:extLst>
                    <a:ext uri="{FF2B5EF4-FFF2-40B4-BE49-F238E27FC236}">
                      <a16:creationId xmlns:a16="http://schemas.microsoft.com/office/drawing/2014/main" id="{D0844277-876F-4E49-8622-D78C25DBE6B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176770" y="4150200"/>
                  <a:ext cx="229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1" name="Encre 250">
                  <a:extLst>
                    <a:ext uri="{FF2B5EF4-FFF2-40B4-BE49-F238E27FC236}">
                      <a16:creationId xmlns:a16="http://schemas.microsoft.com/office/drawing/2014/main" id="{C60955B0-1397-4B05-959B-68589E0AB8C7}"/>
                    </a:ext>
                  </a:extLst>
                </p14:cNvPr>
                <p14:cNvContentPartPr/>
                <p14:nvPr/>
              </p14:nvContentPartPr>
              <p14:xfrm>
                <a:off x="7411490" y="4025280"/>
                <a:ext cx="255600" cy="220680"/>
              </p14:xfrm>
            </p:contentPart>
          </mc:Choice>
          <mc:Fallback xmlns="">
            <p:pic>
              <p:nvPicPr>
                <p:cNvPr id="251" name="Encre 250">
                  <a:extLst>
                    <a:ext uri="{FF2B5EF4-FFF2-40B4-BE49-F238E27FC236}">
                      <a16:creationId xmlns:a16="http://schemas.microsoft.com/office/drawing/2014/main" id="{C60955B0-1397-4B05-959B-68589E0AB8C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402850" y="4016280"/>
                  <a:ext cx="27324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e 253">
            <a:extLst>
              <a:ext uri="{FF2B5EF4-FFF2-40B4-BE49-F238E27FC236}">
                <a16:creationId xmlns:a16="http://schemas.microsoft.com/office/drawing/2014/main" id="{A4BB3641-727D-47A5-A40A-54B08EBF0B9A}"/>
              </a:ext>
            </a:extLst>
          </p:cNvPr>
          <p:cNvGrpSpPr/>
          <p:nvPr/>
        </p:nvGrpSpPr>
        <p:grpSpPr>
          <a:xfrm>
            <a:off x="934010" y="4495440"/>
            <a:ext cx="232200" cy="310680"/>
            <a:chOff x="934010" y="4495440"/>
            <a:chExt cx="23220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2" name="Encre 251">
                  <a:extLst>
                    <a:ext uri="{FF2B5EF4-FFF2-40B4-BE49-F238E27FC236}">
                      <a16:creationId xmlns:a16="http://schemas.microsoft.com/office/drawing/2014/main" id="{EBD8701D-9E9E-4A87-B3AA-804DAEFC1A6C}"/>
                    </a:ext>
                  </a:extLst>
                </p14:cNvPr>
                <p14:cNvContentPartPr/>
                <p14:nvPr/>
              </p14:nvContentPartPr>
              <p14:xfrm>
                <a:off x="934010" y="4571760"/>
                <a:ext cx="114120" cy="191160"/>
              </p14:xfrm>
            </p:contentPart>
          </mc:Choice>
          <mc:Fallback xmlns="">
            <p:pic>
              <p:nvPicPr>
                <p:cNvPr id="252" name="Encre 251">
                  <a:extLst>
                    <a:ext uri="{FF2B5EF4-FFF2-40B4-BE49-F238E27FC236}">
                      <a16:creationId xmlns:a16="http://schemas.microsoft.com/office/drawing/2014/main" id="{EBD8701D-9E9E-4A87-B3AA-804DAEFC1A6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25010" y="4562760"/>
                  <a:ext cx="131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3" name="Encre 252">
                  <a:extLst>
                    <a:ext uri="{FF2B5EF4-FFF2-40B4-BE49-F238E27FC236}">
                      <a16:creationId xmlns:a16="http://schemas.microsoft.com/office/drawing/2014/main" id="{63D64476-04B3-4C0E-9A49-A70C25F4DDF7}"/>
                    </a:ext>
                  </a:extLst>
                </p14:cNvPr>
                <p14:cNvContentPartPr/>
                <p14:nvPr/>
              </p14:nvContentPartPr>
              <p14:xfrm>
                <a:off x="1123730" y="4495440"/>
                <a:ext cx="42480" cy="310680"/>
              </p14:xfrm>
            </p:contentPart>
          </mc:Choice>
          <mc:Fallback xmlns="">
            <p:pic>
              <p:nvPicPr>
                <p:cNvPr id="253" name="Encre 252">
                  <a:extLst>
                    <a:ext uri="{FF2B5EF4-FFF2-40B4-BE49-F238E27FC236}">
                      <a16:creationId xmlns:a16="http://schemas.microsoft.com/office/drawing/2014/main" id="{63D64476-04B3-4C0E-9A49-A70C25F4DDF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14730" y="4486440"/>
                  <a:ext cx="6012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e 261">
            <a:extLst>
              <a:ext uri="{FF2B5EF4-FFF2-40B4-BE49-F238E27FC236}">
                <a16:creationId xmlns:a16="http://schemas.microsoft.com/office/drawing/2014/main" id="{12C012AF-DA72-439C-9937-845191B8562E}"/>
              </a:ext>
            </a:extLst>
          </p:cNvPr>
          <p:cNvGrpSpPr/>
          <p:nvPr/>
        </p:nvGrpSpPr>
        <p:grpSpPr>
          <a:xfrm>
            <a:off x="1542770" y="4541160"/>
            <a:ext cx="1424520" cy="388080"/>
            <a:chOff x="1542770" y="4541160"/>
            <a:chExt cx="142452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8" name="Encre 257">
                  <a:extLst>
                    <a:ext uri="{FF2B5EF4-FFF2-40B4-BE49-F238E27FC236}">
                      <a16:creationId xmlns:a16="http://schemas.microsoft.com/office/drawing/2014/main" id="{31691EC3-F036-462C-8D19-325229BD6CAE}"/>
                    </a:ext>
                  </a:extLst>
                </p14:cNvPr>
                <p14:cNvContentPartPr/>
                <p14:nvPr/>
              </p14:nvContentPartPr>
              <p14:xfrm>
                <a:off x="1542770" y="4541160"/>
                <a:ext cx="220320" cy="240840"/>
              </p14:xfrm>
            </p:contentPart>
          </mc:Choice>
          <mc:Fallback xmlns="">
            <p:pic>
              <p:nvPicPr>
                <p:cNvPr id="258" name="Encre 257">
                  <a:extLst>
                    <a:ext uri="{FF2B5EF4-FFF2-40B4-BE49-F238E27FC236}">
                      <a16:creationId xmlns:a16="http://schemas.microsoft.com/office/drawing/2014/main" id="{31691EC3-F036-462C-8D19-325229BD6CA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533770" y="4532160"/>
                  <a:ext cx="237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9" name="Encre 258">
                  <a:extLst>
                    <a:ext uri="{FF2B5EF4-FFF2-40B4-BE49-F238E27FC236}">
                      <a16:creationId xmlns:a16="http://schemas.microsoft.com/office/drawing/2014/main" id="{551F7392-37CE-47C8-9F1F-3407219FAE08}"/>
                    </a:ext>
                  </a:extLst>
                </p14:cNvPr>
                <p14:cNvContentPartPr/>
                <p14:nvPr/>
              </p14:nvContentPartPr>
              <p14:xfrm>
                <a:off x="1898090" y="4562760"/>
                <a:ext cx="486360" cy="366480"/>
              </p14:xfrm>
            </p:contentPart>
          </mc:Choice>
          <mc:Fallback xmlns="">
            <p:pic>
              <p:nvPicPr>
                <p:cNvPr id="259" name="Encre 258">
                  <a:extLst>
                    <a:ext uri="{FF2B5EF4-FFF2-40B4-BE49-F238E27FC236}">
                      <a16:creationId xmlns:a16="http://schemas.microsoft.com/office/drawing/2014/main" id="{551F7392-37CE-47C8-9F1F-3407219FAE0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889090" y="4554120"/>
                  <a:ext cx="5040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0" name="Encre 259">
                  <a:extLst>
                    <a:ext uri="{FF2B5EF4-FFF2-40B4-BE49-F238E27FC236}">
                      <a16:creationId xmlns:a16="http://schemas.microsoft.com/office/drawing/2014/main" id="{79E2E2D5-7F76-431C-BCB2-94B1C1729622}"/>
                    </a:ext>
                  </a:extLst>
                </p14:cNvPr>
                <p14:cNvContentPartPr/>
                <p14:nvPr/>
              </p14:nvContentPartPr>
              <p14:xfrm>
                <a:off x="2366090" y="4628640"/>
                <a:ext cx="90720" cy="45360"/>
              </p14:xfrm>
            </p:contentPart>
          </mc:Choice>
          <mc:Fallback xmlns="">
            <p:pic>
              <p:nvPicPr>
                <p:cNvPr id="260" name="Encre 259">
                  <a:extLst>
                    <a:ext uri="{FF2B5EF4-FFF2-40B4-BE49-F238E27FC236}">
                      <a16:creationId xmlns:a16="http://schemas.microsoft.com/office/drawing/2014/main" id="{79E2E2D5-7F76-431C-BCB2-94B1C172962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357450" y="4620000"/>
                  <a:ext cx="108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1" name="Encre 260">
                  <a:extLst>
                    <a:ext uri="{FF2B5EF4-FFF2-40B4-BE49-F238E27FC236}">
                      <a16:creationId xmlns:a16="http://schemas.microsoft.com/office/drawing/2014/main" id="{7EF0F6F2-6258-449C-AF7B-FE0968C50156}"/>
                    </a:ext>
                  </a:extLst>
                </p14:cNvPr>
                <p14:cNvContentPartPr/>
                <p14:nvPr/>
              </p14:nvContentPartPr>
              <p14:xfrm>
                <a:off x="2604050" y="4572120"/>
                <a:ext cx="363240" cy="198720"/>
              </p14:xfrm>
            </p:contentPart>
          </mc:Choice>
          <mc:Fallback xmlns="">
            <p:pic>
              <p:nvPicPr>
                <p:cNvPr id="261" name="Encre 260">
                  <a:extLst>
                    <a:ext uri="{FF2B5EF4-FFF2-40B4-BE49-F238E27FC236}">
                      <a16:creationId xmlns:a16="http://schemas.microsoft.com/office/drawing/2014/main" id="{7EF0F6F2-6258-449C-AF7B-FE0968C5015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595410" y="4563120"/>
                  <a:ext cx="38088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e 275">
            <a:extLst>
              <a:ext uri="{FF2B5EF4-FFF2-40B4-BE49-F238E27FC236}">
                <a16:creationId xmlns:a16="http://schemas.microsoft.com/office/drawing/2014/main" id="{7FA12610-943D-49F2-825C-780BE7DD9D56}"/>
              </a:ext>
            </a:extLst>
          </p:cNvPr>
          <p:cNvGrpSpPr/>
          <p:nvPr/>
        </p:nvGrpSpPr>
        <p:grpSpPr>
          <a:xfrm>
            <a:off x="3286970" y="4547280"/>
            <a:ext cx="859320" cy="247680"/>
            <a:chOff x="3286970" y="4547280"/>
            <a:chExt cx="85932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3" name="Encre 262">
                  <a:extLst>
                    <a:ext uri="{FF2B5EF4-FFF2-40B4-BE49-F238E27FC236}">
                      <a16:creationId xmlns:a16="http://schemas.microsoft.com/office/drawing/2014/main" id="{E5FB3A64-57D2-4A4C-9D97-1C9F1A96B436}"/>
                    </a:ext>
                  </a:extLst>
                </p14:cNvPr>
                <p14:cNvContentPartPr/>
                <p14:nvPr/>
              </p14:nvContentPartPr>
              <p14:xfrm>
                <a:off x="3286970" y="4566720"/>
                <a:ext cx="265320" cy="228240"/>
              </p14:xfrm>
            </p:contentPart>
          </mc:Choice>
          <mc:Fallback xmlns="">
            <p:pic>
              <p:nvPicPr>
                <p:cNvPr id="263" name="Encre 262">
                  <a:extLst>
                    <a:ext uri="{FF2B5EF4-FFF2-40B4-BE49-F238E27FC236}">
                      <a16:creationId xmlns:a16="http://schemas.microsoft.com/office/drawing/2014/main" id="{E5FB3A64-57D2-4A4C-9D97-1C9F1A96B43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278330" y="4558080"/>
                  <a:ext cx="2829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4" name="Encre 263">
                  <a:extLst>
                    <a:ext uri="{FF2B5EF4-FFF2-40B4-BE49-F238E27FC236}">
                      <a16:creationId xmlns:a16="http://schemas.microsoft.com/office/drawing/2014/main" id="{D1CB1A1A-DB58-45B2-975B-0B1EF2966379}"/>
                    </a:ext>
                  </a:extLst>
                </p14:cNvPr>
                <p14:cNvContentPartPr/>
                <p14:nvPr/>
              </p14:nvContentPartPr>
              <p14:xfrm>
                <a:off x="3547250" y="4578240"/>
                <a:ext cx="21240" cy="9720"/>
              </p14:xfrm>
            </p:contentPart>
          </mc:Choice>
          <mc:Fallback xmlns="">
            <p:pic>
              <p:nvPicPr>
                <p:cNvPr id="264" name="Encre 263">
                  <a:extLst>
                    <a:ext uri="{FF2B5EF4-FFF2-40B4-BE49-F238E27FC236}">
                      <a16:creationId xmlns:a16="http://schemas.microsoft.com/office/drawing/2014/main" id="{D1CB1A1A-DB58-45B2-975B-0B1EF296637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538610" y="4569240"/>
                  <a:ext cx="38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5" name="Encre 264">
                  <a:extLst>
                    <a:ext uri="{FF2B5EF4-FFF2-40B4-BE49-F238E27FC236}">
                      <a16:creationId xmlns:a16="http://schemas.microsoft.com/office/drawing/2014/main" id="{357775F7-4523-4754-8142-3977C696419E}"/>
                    </a:ext>
                  </a:extLst>
                </p14:cNvPr>
                <p14:cNvContentPartPr/>
                <p14:nvPr/>
              </p14:nvContentPartPr>
              <p14:xfrm>
                <a:off x="3599450" y="4547280"/>
                <a:ext cx="546840" cy="242640"/>
              </p14:xfrm>
            </p:contentPart>
          </mc:Choice>
          <mc:Fallback xmlns="">
            <p:pic>
              <p:nvPicPr>
                <p:cNvPr id="265" name="Encre 264">
                  <a:extLst>
                    <a:ext uri="{FF2B5EF4-FFF2-40B4-BE49-F238E27FC236}">
                      <a16:creationId xmlns:a16="http://schemas.microsoft.com/office/drawing/2014/main" id="{357775F7-4523-4754-8142-3977C696419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590450" y="4538640"/>
                  <a:ext cx="56448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e 274">
            <a:extLst>
              <a:ext uri="{FF2B5EF4-FFF2-40B4-BE49-F238E27FC236}">
                <a16:creationId xmlns:a16="http://schemas.microsoft.com/office/drawing/2014/main" id="{AF2BBF3D-970D-4309-A4DB-71E6425800A5}"/>
              </a:ext>
            </a:extLst>
          </p:cNvPr>
          <p:cNvGrpSpPr/>
          <p:nvPr/>
        </p:nvGrpSpPr>
        <p:grpSpPr>
          <a:xfrm>
            <a:off x="4424210" y="4590840"/>
            <a:ext cx="758160" cy="182160"/>
            <a:chOff x="4424210" y="4590840"/>
            <a:chExt cx="75816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6" name="Encre 265">
                  <a:extLst>
                    <a:ext uri="{FF2B5EF4-FFF2-40B4-BE49-F238E27FC236}">
                      <a16:creationId xmlns:a16="http://schemas.microsoft.com/office/drawing/2014/main" id="{A177699D-388D-4AAF-BEDA-E1346AAA6138}"/>
                    </a:ext>
                  </a:extLst>
                </p14:cNvPr>
                <p14:cNvContentPartPr/>
                <p14:nvPr/>
              </p14:nvContentPartPr>
              <p14:xfrm>
                <a:off x="4424210" y="4628640"/>
                <a:ext cx="176040" cy="144360"/>
              </p14:xfrm>
            </p:contentPart>
          </mc:Choice>
          <mc:Fallback xmlns="">
            <p:pic>
              <p:nvPicPr>
                <p:cNvPr id="266" name="Encre 265">
                  <a:extLst>
                    <a:ext uri="{FF2B5EF4-FFF2-40B4-BE49-F238E27FC236}">
                      <a16:creationId xmlns:a16="http://schemas.microsoft.com/office/drawing/2014/main" id="{A177699D-388D-4AAF-BEDA-E1346AAA613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415210" y="4619640"/>
                  <a:ext cx="193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7" name="Encre 266">
                  <a:extLst>
                    <a:ext uri="{FF2B5EF4-FFF2-40B4-BE49-F238E27FC236}">
                      <a16:creationId xmlns:a16="http://schemas.microsoft.com/office/drawing/2014/main" id="{3D4BC0D8-75B5-41C6-9A6C-287C135AB89C}"/>
                    </a:ext>
                  </a:extLst>
                </p14:cNvPr>
                <p14:cNvContentPartPr/>
                <p14:nvPr/>
              </p14:nvContentPartPr>
              <p14:xfrm>
                <a:off x="4693490" y="4603440"/>
                <a:ext cx="127440" cy="146880"/>
              </p14:xfrm>
            </p:contentPart>
          </mc:Choice>
          <mc:Fallback xmlns="">
            <p:pic>
              <p:nvPicPr>
                <p:cNvPr id="267" name="Encre 266">
                  <a:extLst>
                    <a:ext uri="{FF2B5EF4-FFF2-40B4-BE49-F238E27FC236}">
                      <a16:creationId xmlns:a16="http://schemas.microsoft.com/office/drawing/2014/main" id="{3D4BC0D8-75B5-41C6-9A6C-287C135AB89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684850" y="4594800"/>
                  <a:ext cx="145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8" name="Encre 267">
                  <a:extLst>
                    <a:ext uri="{FF2B5EF4-FFF2-40B4-BE49-F238E27FC236}">
                      <a16:creationId xmlns:a16="http://schemas.microsoft.com/office/drawing/2014/main" id="{DB49378E-2E91-4B1A-B48E-6B8CD49A3633}"/>
                    </a:ext>
                  </a:extLst>
                </p14:cNvPr>
                <p14:cNvContentPartPr/>
                <p14:nvPr/>
              </p14:nvContentPartPr>
              <p14:xfrm>
                <a:off x="4907690" y="4590840"/>
                <a:ext cx="104400" cy="150480"/>
              </p14:xfrm>
            </p:contentPart>
          </mc:Choice>
          <mc:Fallback xmlns="">
            <p:pic>
              <p:nvPicPr>
                <p:cNvPr id="268" name="Encre 267">
                  <a:extLst>
                    <a:ext uri="{FF2B5EF4-FFF2-40B4-BE49-F238E27FC236}">
                      <a16:creationId xmlns:a16="http://schemas.microsoft.com/office/drawing/2014/main" id="{DB49378E-2E91-4B1A-B48E-6B8CD49A363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898690" y="4582200"/>
                  <a:ext cx="122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9" name="Encre 268">
                  <a:extLst>
                    <a:ext uri="{FF2B5EF4-FFF2-40B4-BE49-F238E27FC236}">
                      <a16:creationId xmlns:a16="http://schemas.microsoft.com/office/drawing/2014/main" id="{7C749E49-8285-4F4B-81CD-A77F9B0C0FA9}"/>
                    </a:ext>
                  </a:extLst>
                </p14:cNvPr>
                <p14:cNvContentPartPr/>
                <p14:nvPr/>
              </p14:nvContentPartPr>
              <p14:xfrm>
                <a:off x="5065010" y="4596960"/>
                <a:ext cx="117360" cy="141840"/>
              </p14:xfrm>
            </p:contentPart>
          </mc:Choice>
          <mc:Fallback xmlns="">
            <p:pic>
              <p:nvPicPr>
                <p:cNvPr id="269" name="Encre 268">
                  <a:extLst>
                    <a:ext uri="{FF2B5EF4-FFF2-40B4-BE49-F238E27FC236}">
                      <a16:creationId xmlns:a16="http://schemas.microsoft.com/office/drawing/2014/main" id="{7C749E49-8285-4F4B-81CD-A77F9B0C0FA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056010" y="4588320"/>
                  <a:ext cx="13500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e 273">
            <a:extLst>
              <a:ext uri="{FF2B5EF4-FFF2-40B4-BE49-F238E27FC236}">
                <a16:creationId xmlns:a16="http://schemas.microsoft.com/office/drawing/2014/main" id="{35DDC5DE-E4EB-40DB-AD38-6EAC248BF7CF}"/>
              </a:ext>
            </a:extLst>
          </p:cNvPr>
          <p:cNvGrpSpPr/>
          <p:nvPr/>
        </p:nvGrpSpPr>
        <p:grpSpPr>
          <a:xfrm>
            <a:off x="5412410" y="4451160"/>
            <a:ext cx="905760" cy="484560"/>
            <a:chOff x="5412410" y="4451160"/>
            <a:chExt cx="90576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0" name="Encre 269">
                  <a:extLst>
                    <a:ext uri="{FF2B5EF4-FFF2-40B4-BE49-F238E27FC236}">
                      <a16:creationId xmlns:a16="http://schemas.microsoft.com/office/drawing/2014/main" id="{390ADE4F-79D5-4C30-A324-CA58B04DFB58}"/>
                    </a:ext>
                  </a:extLst>
                </p14:cNvPr>
                <p14:cNvContentPartPr/>
                <p14:nvPr/>
              </p14:nvContentPartPr>
              <p14:xfrm>
                <a:off x="5412410" y="4489320"/>
                <a:ext cx="325080" cy="446400"/>
              </p14:xfrm>
            </p:contentPart>
          </mc:Choice>
          <mc:Fallback xmlns="">
            <p:pic>
              <p:nvPicPr>
                <p:cNvPr id="270" name="Encre 269">
                  <a:extLst>
                    <a:ext uri="{FF2B5EF4-FFF2-40B4-BE49-F238E27FC236}">
                      <a16:creationId xmlns:a16="http://schemas.microsoft.com/office/drawing/2014/main" id="{390ADE4F-79D5-4C30-A324-CA58B04DFB5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403770" y="4480680"/>
                  <a:ext cx="3427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1" name="Encre 270">
                  <a:extLst>
                    <a:ext uri="{FF2B5EF4-FFF2-40B4-BE49-F238E27FC236}">
                      <a16:creationId xmlns:a16="http://schemas.microsoft.com/office/drawing/2014/main" id="{94B57C54-D555-4775-B4FC-7AB7758986EA}"/>
                    </a:ext>
                  </a:extLst>
                </p14:cNvPr>
                <p14:cNvContentPartPr/>
                <p14:nvPr/>
              </p14:nvContentPartPr>
              <p14:xfrm>
                <a:off x="5740370" y="4588320"/>
                <a:ext cx="397440" cy="124920"/>
              </p14:xfrm>
            </p:contentPart>
          </mc:Choice>
          <mc:Fallback xmlns="">
            <p:pic>
              <p:nvPicPr>
                <p:cNvPr id="271" name="Encre 270">
                  <a:extLst>
                    <a:ext uri="{FF2B5EF4-FFF2-40B4-BE49-F238E27FC236}">
                      <a16:creationId xmlns:a16="http://schemas.microsoft.com/office/drawing/2014/main" id="{94B57C54-D555-4775-B4FC-7AB7758986E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731370" y="4579680"/>
                  <a:ext cx="415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2" name="Encre 271">
                  <a:extLst>
                    <a:ext uri="{FF2B5EF4-FFF2-40B4-BE49-F238E27FC236}">
                      <a16:creationId xmlns:a16="http://schemas.microsoft.com/office/drawing/2014/main" id="{2B7DCD6D-18E3-4FCF-9F04-67CA3975025F}"/>
                    </a:ext>
                  </a:extLst>
                </p14:cNvPr>
                <p14:cNvContentPartPr/>
                <p14:nvPr/>
              </p14:nvContentPartPr>
              <p14:xfrm>
                <a:off x="5991290" y="4451160"/>
                <a:ext cx="22320" cy="54720"/>
              </p14:xfrm>
            </p:contentPart>
          </mc:Choice>
          <mc:Fallback xmlns="">
            <p:pic>
              <p:nvPicPr>
                <p:cNvPr id="272" name="Encre 271">
                  <a:extLst>
                    <a:ext uri="{FF2B5EF4-FFF2-40B4-BE49-F238E27FC236}">
                      <a16:creationId xmlns:a16="http://schemas.microsoft.com/office/drawing/2014/main" id="{2B7DCD6D-18E3-4FCF-9F04-67CA3975025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982290" y="4442160"/>
                  <a:ext cx="39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3" name="Encre 272">
                  <a:extLst>
                    <a:ext uri="{FF2B5EF4-FFF2-40B4-BE49-F238E27FC236}">
                      <a16:creationId xmlns:a16="http://schemas.microsoft.com/office/drawing/2014/main" id="{409C5924-1AB4-415F-B9A3-0A18169718C2}"/>
                    </a:ext>
                  </a:extLst>
                </p14:cNvPr>
                <p14:cNvContentPartPr/>
                <p14:nvPr/>
              </p14:nvContentPartPr>
              <p14:xfrm>
                <a:off x="6307370" y="4654200"/>
                <a:ext cx="10800" cy="73440"/>
              </p14:xfrm>
            </p:contentPart>
          </mc:Choice>
          <mc:Fallback xmlns="">
            <p:pic>
              <p:nvPicPr>
                <p:cNvPr id="273" name="Encre 272">
                  <a:extLst>
                    <a:ext uri="{FF2B5EF4-FFF2-40B4-BE49-F238E27FC236}">
                      <a16:creationId xmlns:a16="http://schemas.microsoft.com/office/drawing/2014/main" id="{409C5924-1AB4-415F-B9A3-0A18169718C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298730" y="4645200"/>
                  <a:ext cx="2844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77" name="Encre 276">
                <a:extLst>
                  <a:ext uri="{FF2B5EF4-FFF2-40B4-BE49-F238E27FC236}">
                    <a16:creationId xmlns:a16="http://schemas.microsoft.com/office/drawing/2014/main" id="{28775C85-D2DE-45F7-9101-B0109D65BB59}"/>
                  </a:ext>
                </a:extLst>
              </p14:cNvPr>
              <p14:cNvContentPartPr/>
              <p14:nvPr/>
            </p14:nvContentPartPr>
            <p14:xfrm>
              <a:off x="6768890" y="1207560"/>
              <a:ext cx="940680" cy="62640"/>
            </p14:xfrm>
          </p:contentPart>
        </mc:Choice>
        <mc:Fallback xmlns="">
          <p:pic>
            <p:nvPicPr>
              <p:cNvPr id="277" name="Encre 276">
                <a:extLst>
                  <a:ext uri="{FF2B5EF4-FFF2-40B4-BE49-F238E27FC236}">
                    <a16:creationId xmlns:a16="http://schemas.microsoft.com/office/drawing/2014/main" id="{28775C85-D2DE-45F7-9101-B0109D65BB59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6732890" y="1135560"/>
                <a:ext cx="1012320" cy="20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14028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50</Words>
  <Application>Microsoft Office PowerPoint</Application>
  <PresentationFormat>Format A4 (210 x 297 mm)</PresentationFormat>
  <Paragraphs>8</Paragraphs>
  <Slides>8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PR_TICE</dc:creator>
  <cp:lastModifiedBy>youcef bouchemoua</cp:lastModifiedBy>
  <cp:revision>79</cp:revision>
  <dcterms:modified xsi:type="dcterms:W3CDTF">2020-09-23T15:48:02Z</dcterms:modified>
</cp:coreProperties>
</file>