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handoutMasterIdLst>
    <p:handoutMasterId r:id="rId12"/>
  </p:handoutMasterIdLst>
  <p:sldIdLst>
    <p:sldId id="335" r:id="rId2"/>
    <p:sldId id="324" r:id="rId3"/>
    <p:sldId id="327" r:id="rId4"/>
    <p:sldId id="328" r:id="rId5"/>
    <p:sldId id="326" r:id="rId6"/>
    <p:sldId id="325" r:id="rId7"/>
    <p:sldId id="329" r:id="rId8"/>
    <p:sldId id="330" r:id="rId9"/>
    <p:sldId id="331" r:id="rId10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oucef bouchemoua" initials="yb" lastIdx="2" clrIdx="0">
    <p:extLst>
      <p:ext uri="{19B8F6BF-5375-455C-9EA6-DF929625EA0E}">
        <p15:presenceInfo xmlns:p15="http://schemas.microsoft.com/office/powerpoint/2012/main" userId="b68ee96439cdd52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54BEF"/>
    <a:srgbClr val="549E3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799B23B-EC83-4686-B30A-512413B5E67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31" autoAdjust="0"/>
  </p:normalViewPr>
  <p:slideViewPr>
    <p:cSldViewPr snapToGrid="0">
      <p:cViewPr varScale="1">
        <p:scale>
          <a:sx n="114" d="100"/>
          <a:sy n="114" d="100"/>
        </p:scale>
        <p:origin x="46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291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35B99-2BE6-4901-A900-2D427A85D9D5}" type="datetime1">
              <a:rPr lang="fr-FR" smtClean="0"/>
              <a:t>08/03/2021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1BC8B-4E6F-4308-999C-819B7856421A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805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8T20:14:06.496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60 344 1672 0 0,'-3'1'1039'0'0,"0"0"0"0"0,0 0 1 0 0,0-1-1 0 0,-1 1 0 0 0,1-1 0 0 0,0 1 0 0 0,0-1 0 0 0,0 0 0 0 0,-5-1 0 0 0,6 0-684 0 0,0 1 0 0 0,1-1-1 0 0,-1 0 1 0 0,1 0 0 0 0,-1 0-1 0 0,1 0 1 0 0,-1 0 0 0 0,1-1 0 0 0,0 1-1 0 0,-1 0 1 0 0,1-1 0 0 0,0 1-1 0 0,0 0 1 0 0,0-1 0 0 0,-1-2-1 0 0,2 0-63 0 0,0 1-1 0 0,0 0 1 0 0,1 0 0 0 0,-1 0-1 0 0,1 0 1 0 0,0 0-1 0 0,0 0 1 0 0,0 0-1 0 0,0 0 1 0 0,1 0 0 0 0,-1 0-1 0 0,1 1 1 0 0,0-1-1 0 0,0 0 1 0 0,2-2-1 0 0,37-49-305 0 0,94-108 196 0 0,-135 161-172 0 0,1 0 0 0 0,0 0-1 0 0,-1 0 1 0 0,1 0-1 0 0,0 0 1 0 0,0 1 0 0 0,0-1-1 0 0,-1 0 1 0 0,1 0-1 0 0,0 1 1 0 0,0-1 0 0 0,0 1-1 0 0,0-1 1 0 0,0 1-1 0 0,1-1 1 0 0,-1 1-1 0 0,0 0 1 0 0,0-1 0 0 0,0 1-1 0 0,0 0 1 0 0,0 0-1 0 0,0 0 1 0 0,3 0 0 0 0,-3 1-2 0 0,0-1 1 0 0,0 1 0 0 0,0 0-1 0 0,-1 0 1 0 0,1-1-1 0 0,0 1 1 0 0,0 0 0 0 0,0 0-1 0 0,-1 0 1 0 0,1 0 0 0 0,0 0-1 0 0,-1 0 1 0 0,1 0-1 0 0,-1 0 1 0 0,1 0 0 0 0,-1 1-1 0 0,0-1 1 0 0,1 2 0 0 0,2 13 33 0 0,-1-1 1 0 0,1 32-1 0 0,-2-22-49 0 0,-1-15 10 0 0,0-1 0 0 0,0 0 0 0 0,-1 0 0 0 0,-3 17 0 0 0,-2 18 79 0 0,-5-65 182 0 0,12 7-260 0 0,1 1 0 0 0,-1 0 0 0 0,2 0 0 0 0,0 0 0 0 0,1 0 0 0 0,0 0 0 0 0,1 1-1 0 0,0 0 1 0 0,1 0 0 0 0,0 0 0 0 0,1 0 0 0 0,0 1 0 0 0,1 0 0 0 0,1 1-1 0 0,-1 0 1 0 0,1 0 0 0 0,1 1 0 0 0,0 0 0 0 0,19-13 0 0 0,-27 21-2 0 0,0-1 1 0 0,1 1-1 0 0,-1 0 0 0 0,0-1 1 0 0,1 1-1 0 0,0 0 1 0 0,-1 1-1 0 0,1-1 0 0 0,-1 0 1 0 0,1 1-1 0 0,0-1 1 0 0,0 1-1 0 0,-1 0 0 0 0,1 0 1 0 0,0 0-1 0 0,-1 0 0 0 0,1 1 1 0 0,0-1-1 0 0,0 1 1 0 0,-1-1-1 0 0,1 1 0 0 0,-1 0 1 0 0,1 0-1 0 0,2 1 1 0 0,-3 1 8 0 0,1-1 0 0 0,-1 1 1 0 0,0-1-1 0 0,0 1 0 0 0,0 0 1 0 0,-1-1-1 0 0,1 1 0 0 0,-1 0 1 0 0,1 0-1 0 0,-1 1 0 0 0,0-1 1 0 0,0 0-1 0 0,0 0 0 0 0,-1 0 1 0 0,1 1-1 0 0,-1-1 0 0 0,0 0 0 0 0,0 1 1 0 0,0 4-1 0 0,-1 11 51 0 0,-1 1-1 0 0,-6 26 0 0 0,4-27-7 0 0,1 1 0 0 0,-1 27 0 0 0,4-46-56 0 0,0-1-1 0 0,0 1 0 0 0,0-1 1 0 0,0 1-1 0 0,0-1 0 0 0,0 1 1 0 0,0-1-1 0 0,0 1 0 0 0,0-1 1 0 0,0 1-1 0 0,0-1 0 0 0,0 1 1 0 0,1-1-1 0 0,-1 1 0 0 0,0-1 1 0 0,0 1-1 0 0,0-1 0 0 0,1 0 1 0 0,-1 1-1 0 0,0-1 0 0 0,1 1 1 0 0,-1-1-1 0 0,0 0 0 0 0,1 1 1 0 0,-1-1-1 0 0,1 0 0 0 0,-1 0 1 0 0,0 1-1 0 0,1-1 1 0 0,-1 0-1 0 0,1 0 0 0 0,-1 1 1 0 0,1-1-1 0 0,-1 0 0 0 0,1 0 1 0 0,-1 0-1 0 0,1 0 0 0 0,23-7-347 0 0,19-21-588 0 0,-17-4-3706 0 0,-22 24 1979 0 0,-1 0 0 0 0,1 0-1 0 0,-1 0 1 0 0,-1 0 0 0 0,3-11 0 0 0,-4 11 867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8T20:14:07.070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22 37 1652 0 0,'-1'-2'838'0'0,"1"0"-1"0"0,-1 0 1 0 0,1 0-1 0 0,-1 0 1 0 0,0-1-1 0 0,1 1 1 0 0,-1 0-1 0 0,0 0 1 0 0,-1 1-1 0 0,1-1 1 0 0,0 0-1 0 0,0 0 1 0 0,-1 0-1 0 0,1 1 1 0 0,-4-4-1 0 0,3 3 3104 0 0,12 6-1168 0 0,1 1-1977 0 0,12 2-726 0 0,0 0 0 0 0,1-1-1 0 0,0-1 1 0 0,0-2 0 0 0,0 0 0 0 0,0-1 0 0 0,0-2-1 0 0,0-1 1 0 0,0 0 0 0 0,0-2 0 0 0,35-8-1 0 0,-40 7-225 0 0,-34 8-1790 0 0,11-2 951 0 0,0-1 0 0 0,0 0 0 0 0,0-1 0 0 0,0 1 0 0 0,0-1 0 0 0,0 0-1 0 0,0 0 1 0 0,0 0 0 0 0,0 0 0 0 0,0-1 0 0 0,-6-1 0 0 0,-1-9-4904 0 0,8 5 3546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8T20:14:07.492"/>
    </inkml:context>
    <inkml:brush xml:id="br0">
      <inkml:brushProperty name="width" value="0.025" units="cm"/>
      <inkml:brushProperty name="height" value="0.025" units="cm"/>
      <inkml:brushProperty name="color" value="#E71224"/>
    </inkml:brush>
  </inkml:definitions>
  <inkml:trace contextRef="#ctx0" brushRef="#br0">2 0 1444 0 0,'-1'18'7854'0'0,"1"-16"-7279"0"0,0 0 1 0 0,-1 1-1 0 0,1-1 1 0 0,0 0-1 0 0,1 1 1 0 0,-1-1-1 0 0,0 0 0 0 0,1 0 1 0 0,-1 1-1 0 0,1-1 1 0 0,0 3-1 0 0,1-3-421 0 0,0 0 1 0 0,0 0-1 0 0,-1-1 0 0 0,1 1 1 0 0,0 0-1 0 0,0-1 0 0 0,1 1 0 0 0,-1-1 1 0 0,0 0-1 0 0,0 0 0 0 0,1 0 0 0 0,-1 0 1 0 0,6 2-1 0 0,3 0 265 0 0,0-1 1 0 0,1 0-1 0 0,23 1 1 0 0,-28-3-283 0 0,0 0 0 0 0,1 0 0 0 0,-1 1 0 0 0,0 0 0 0 0,0 0 1 0 0,0 1-1 0 0,1 0 0 0 0,-1 0 0 0 0,-1 1 0 0 0,1-1 1 0 0,0 2-1 0 0,7 4 0 0 0,-13-7-110 0 0,0 1 1 0 0,-1-1-1 0 0,1 1 0 0 0,0-1 1 0 0,-1 1-1 0 0,1-1 0 0 0,-1 1 1 0 0,1 0-1 0 0,-1-1 0 0 0,0 1 0 0 0,1 0 1 0 0,-1 0-1 0 0,0-1 0 0 0,0 1 1 0 0,-1 0-1 0 0,1-1 0 0 0,0 1 1 0 0,0 0-1 0 0,-1 0 0 0 0,1-1 1 0 0,-1 1-1 0 0,0-1 0 0 0,1 1 1 0 0,-1 0-1 0 0,0-1 0 0 0,0 0 1 0 0,0 1-1 0 0,0-1 0 0 0,0 1 1 0 0,0-1-1 0 0,-2 1 0 0 0,-37 43 410 0 0,20-28-246 0 0,-41 27 0 0 0,-1 0-12 0 0,63-46-305 0 0,10-14-5133 0 0,5-19-8841 0 0,-15 27 11281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C597D5-E44B-4BCF-8896-530F5382E068}" type="datetime1">
              <a:rPr lang="fr-FR" smtClean="0"/>
              <a:pPr/>
              <a:t>08/03/2021</a:t>
            </a:fld>
            <a:endParaRPr lang="fr-FR" dirty="0"/>
          </a:p>
        </p:txBody>
      </p:sp>
      <p:sp>
        <p:nvSpPr>
          <p:cNvPr id="4" name="Espace réservé d’image de diapositive 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 dirty="0"/>
          </a:p>
        </p:txBody>
      </p:sp>
      <p:sp>
        <p:nvSpPr>
          <p:cNvPr id="5" name="Espace réservé des not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93B0CF2-7F87-4E02-A248-870047730F99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14981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75080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4724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1444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9340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9016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2622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543023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55564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 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 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93B0CF2-7F87-4E02-A248-870047730F99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9075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 9"/>
          <p:cNvGrpSpPr/>
          <p:nvPr/>
        </p:nvGrpSpPr>
        <p:grpSpPr>
          <a:xfrm>
            <a:off x="0" y="6208894"/>
            <a:ext cx="12192000" cy="649106"/>
            <a:chOff x="0" y="6208894"/>
            <a:chExt cx="12192000" cy="649106"/>
          </a:xfrm>
        </p:grpSpPr>
        <p:sp>
          <p:nvSpPr>
            <p:cNvPr id="2" name="Rectangle 1"/>
            <p:cNvSpPr/>
            <p:nvPr/>
          </p:nvSpPr>
          <p:spPr>
            <a:xfrm>
              <a:off x="3048" y="6220178"/>
              <a:ext cx="12188952" cy="637822"/>
            </a:xfrm>
            <a:prstGeom prst="rect">
              <a:avLst/>
            </a:prstGeom>
            <a:ln>
              <a:noFill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  <p:cxnSp>
          <p:nvCxnSpPr>
            <p:cNvPr id="7" name="Connecteur droit 6"/>
            <p:cNvCxnSpPr/>
            <p:nvPr/>
          </p:nvCxnSpPr>
          <p:spPr>
            <a:xfrm>
              <a:off x="0" y="6208894"/>
              <a:ext cx="12192000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" name="Connecteur droit 4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 10"/>
          <p:cNvCxnSpPr/>
          <p:nvPr userDrawn="1"/>
        </p:nvCxnSpPr>
        <p:spPr>
          <a:xfrm flipV="1">
            <a:off x="3048" y="5937956"/>
            <a:ext cx="8241" cy="56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 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17" name="Sous-titre 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 rtlCol="0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fr-FR" noProof="0"/>
              <a:t>Modifiez le style des sous-titres du masque</a:t>
            </a:r>
            <a:endParaRPr kumimoji="0" lang="fr-FR" noProof="0" dirty="0"/>
          </a:p>
        </p:txBody>
      </p:sp>
      <p:sp>
        <p:nvSpPr>
          <p:cNvPr id="30" name="Espace réservé de la date 2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C17325-7F6F-46F3-B274-634CDE795A6B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19" name="Espace réservé du pied de page 18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27" name="Espace réservé du numéro de diapositive 2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98082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82ADA2-97B9-4B65-8982-D7F7DD6DEE30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777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 rtlCol="0"/>
          <a:lstStyle/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92840CF-93F7-418F-9B5E-718D1718CC0D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369754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2DABED-52C3-4F31-8CA6-CEAA3409EBE4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8168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rtlCol="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3E9D3E-5B84-407F-9ABE-F8DB922CD54D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5" name="Espace réservé du pied de page 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5319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 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A13BF1-AEEF-4263-A36C-8DBF0A9B6433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9018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rtlCol="0" anchor="b"/>
          <a:lstStyle>
            <a:lvl1pPr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rtlCol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u contenu 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rtlCol="0" anchor="ctr"/>
          <a:lstStyle>
            <a:lvl1pPr marL="0" indent="0">
              <a:buNone/>
              <a:defRPr sz="2400" b="1" cap="none" baseline="0">
                <a:solidFill>
                  <a:schemeClr val="tx1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739279C-02D0-4CB2-BCE5-6195A30A8CFA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8" name="Espace réservé du pied de page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250188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609600" y="704087"/>
            <a:ext cx="11074400" cy="1387359"/>
          </a:xfrm>
        </p:spPr>
        <p:txBody>
          <a:bodyPr vert="horz" tIns="45720" bIns="0" rtlCol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00754C-D49B-456E-9A10-7F56CCE3D488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071814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FF7478-2DF3-4DE0-B522-7178A9A2C7E0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3" name="Espace réservé du pied de page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2882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rtlCol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 rtlCol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 rtlCol="0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9098FFF-E11D-4E0A-B923-5869D3FFAE58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9919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le rectangle 8 à un seul coin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 dirty="0"/>
          </a:p>
        </p:txBody>
      </p:sp>
      <p:sp>
        <p:nvSpPr>
          <p:cNvPr id="12" name="Triangle droit 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sz="1800" noProof="0" dirty="0"/>
          </a:p>
        </p:txBody>
      </p:sp>
      <p:sp>
        <p:nvSpPr>
          <p:cNvPr id="2" name="Titre 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rtlCol="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fr-FR" noProof="0"/>
              <a:t>Cliquez sur l'icône pour ajouter une image</a:t>
            </a:r>
            <a:endParaRPr kumimoji="0"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rtlCol="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fr-FR" noProof="0"/>
              <a:t>Cliquez pour modifier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8704CB1-556E-45D1-BEAF-1F724198DB9D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6" name="Espace réservé du pied de page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 rtlCol="0"/>
          <a:lstStyle/>
          <a:p>
            <a:pPr rtl="0"/>
            <a:fld id="{401CF334-2D5C-4859-84A6-CA7E6E43FAE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10" name="Forme libre 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fr-F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 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/>
          <a:lstStyle/>
          <a:p>
            <a:pPr marL="0" algn="l" rtl="0" eaLnBrk="1" latinLnBrk="0" hangingPunct="1"/>
            <a:endParaRPr kumimoji="0" lang="fr-FR" sz="1800" noProof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624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 24"/>
          <p:cNvGrpSpPr/>
          <p:nvPr/>
        </p:nvGrpSpPr>
        <p:grpSpPr>
          <a:xfrm>
            <a:off x="-29028" y="-7144"/>
            <a:ext cx="12240731" cy="6879658"/>
            <a:chOff x="0" y="-21658"/>
            <a:chExt cx="12240731" cy="6879658"/>
          </a:xfrm>
        </p:grpSpPr>
        <p:sp>
          <p:nvSpPr>
            <p:cNvPr id="26" name="Rectangle 25"/>
            <p:cNvSpPr/>
            <p:nvPr/>
          </p:nvSpPr>
          <p:spPr>
            <a:xfrm>
              <a:off x="31633" y="0"/>
              <a:ext cx="12188952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  <p:grpSp>
          <p:nvGrpSpPr>
            <p:cNvPr id="27" name="Groupe 26"/>
            <p:cNvGrpSpPr/>
            <p:nvPr/>
          </p:nvGrpSpPr>
          <p:grpSpPr>
            <a:xfrm>
              <a:off x="0" y="-21658"/>
              <a:ext cx="12240731" cy="1041400"/>
              <a:chOff x="-25356" y="-7144"/>
              <a:chExt cx="12240731" cy="1041400"/>
            </a:xfrm>
          </p:grpSpPr>
          <p:sp>
            <p:nvSpPr>
              <p:cNvPr id="28" name="Forme libre 27"/>
              <p:cNvSpPr>
                <a:spLocks/>
              </p:cNvSpPr>
              <p:nvPr/>
            </p:nvSpPr>
            <p:spPr bwMode="auto">
              <a:xfrm>
                <a:off x="-12700" y="-7144"/>
                <a:ext cx="12217400" cy="1041400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6" y="2"/>
                  </a:cxn>
                  <a:cxn ang="0">
                    <a:pos x="2542" y="0"/>
                  </a:cxn>
                  <a:cxn ang="0">
                    <a:pos x="4374" y="367"/>
                  </a:cxn>
                  <a:cxn ang="0">
                    <a:pos x="5766" y="55"/>
                  </a:cxn>
                  <a:cxn ang="0">
                    <a:pos x="5772" y="213"/>
                  </a:cxn>
                  <a:cxn ang="0">
                    <a:pos x="4302" y="439"/>
                  </a:cxn>
                  <a:cxn ang="0">
                    <a:pos x="1488" y="201"/>
                  </a:cxn>
                  <a:cxn ang="0">
                    <a:pos x="0" y="656"/>
                  </a:cxn>
                  <a:cxn ang="0">
                    <a:pos x="6" y="2"/>
                  </a:cxn>
                </a:cxnLst>
                <a:rect l="0" t="0" r="0" b="0"/>
                <a:pathLst>
                  <a:path w="5772" h="656">
                    <a:moveTo>
                      <a:pt x="6" y="2"/>
                    </a:moveTo>
                    <a:lnTo>
                      <a:pt x="2542" y="0"/>
                    </a:lnTo>
                    <a:cubicBezTo>
                      <a:pt x="2746" y="101"/>
                      <a:pt x="3828" y="367"/>
                      <a:pt x="4374" y="367"/>
                    </a:cubicBezTo>
                    <a:cubicBezTo>
                      <a:pt x="4920" y="367"/>
                      <a:pt x="5526" y="152"/>
                      <a:pt x="5766" y="55"/>
                    </a:cubicBezTo>
                    <a:lnTo>
                      <a:pt x="5772" y="213"/>
                    </a:lnTo>
                    <a:cubicBezTo>
                      <a:pt x="5670" y="257"/>
                      <a:pt x="5016" y="441"/>
                      <a:pt x="4302" y="439"/>
                    </a:cubicBezTo>
                    <a:cubicBezTo>
                      <a:pt x="3588" y="437"/>
                      <a:pt x="2205" y="165"/>
                      <a:pt x="1488" y="201"/>
                    </a:cubicBezTo>
                    <a:cubicBezTo>
                      <a:pt x="750" y="209"/>
                      <a:pt x="270" y="482"/>
                      <a:pt x="0" y="656"/>
                    </a:cubicBezTo>
                    <a:lnTo>
                      <a:pt x="6" y="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2">
                      <a:shade val="50000"/>
                      <a:alpha val="45000"/>
                      <a:satMod val="120000"/>
                    </a:schemeClr>
                  </a:gs>
                  <a:gs pos="100000">
                    <a:schemeClr val="accent3">
                      <a:shade val="80000"/>
                      <a:alpha val="55000"/>
                      <a:satMod val="155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fr-F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9" name="Forme libre 28"/>
              <p:cNvSpPr>
                <a:spLocks/>
              </p:cNvSpPr>
              <p:nvPr/>
            </p:nvSpPr>
            <p:spPr bwMode="auto">
              <a:xfrm>
                <a:off x="5842000" y="-7144"/>
                <a:ext cx="6350000" cy="638175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0"/>
                  </a:cxn>
                  <a:cxn ang="0">
                    <a:pos x="1668" y="564"/>
                  </a:cxn>
                  <a:cxn ang="0">
                    <a:pos x="3000" y="186"/>
                  </a:cxn>
                  <a:cxn ang="0">
                    <a:pos x="3000" y="6"/>
                  </a:cxn>
                  <a:cxn ang="0">
                    <a:pos x="0" y="0"/>
                  </a:cxn>
                </a:cxnLst>
                <a:rect l="0" t="0" r="0" b="0"/>
                <a:pathLst>
                  <a:path w="3000" h="595">
                    <a:moveTo>
                      <a:pt x="0" y="0"/>
                    </a:moveTo>
                    <a:cubicBezTo>
                      <a:pt x="174" y="102"/>
                      <a:pt x="1168" y="533"/>
                      <a:pt x="1668" y="564"/>
                    </a:cubicBezTo>
                    <a:cubicBezTo>
                      <a:pt x="2168" y="595"/>
                      <a:pt x="2778" y="279"/>
                      <a:pt x="3000" y="186"/>
                    </a:cubicBezTo>
                    <a:lnTo>
                      <a:pt x="3000" y="6"/>
                    </a:lnTo>
                    <a:lnTo>
                      <a:pt x="0" y="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3">
                      <a:shade val="50000"/>
                      <a:alpha val="30000"/>
                      <a:satMod val="130000"/>
                    </a:schemeClr>
                  </a:gs>
                  <a:gs pos="80000">
                    <a:schemeClr val="accent2">
                      <a:shade val="75000"/>
                      <a:alpha val="45000"/>
                      <a:satMod val="140000"/>
                    </a:schemeClr>
                  </a:gs>
                </a:gsLst>
                <a:lin ang="5400000" scaled="1"/>
              </a:gra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rtlCol="0" anchor="t" compatLnSpc="1"/>
              <a:lstStyle/>
              <a:p>
                <a:pPr marL="0" algn="l" rtl="0" eaLnBrk="1" latinLnBrk="0" hangingPunct="1"/>
                <a:endParaRPr kumimoji="0" lang="fr-FR" sz="1800" noProof="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grpSp>
            <p:nvGrpSpPr>
              <p:cNvPr id="31" name="Groupe 30"/>
              <p:cNvGrpSpPr/>
              <p:nvPr/>
            </p:nvGrpSpPr>
            <p:grpSpPr>
              <a:xfrm>
                <a:off x="-25356" y="202408"/>
                <a:ext cx="12240731" cy="649224"/>
                <a:chOff x="-19045" y="216550"/>
                <a:chExt cx="9180548" cy="649224"/>
              </a:xfrm>
            </p:grpSpPr>
            <p:sp>
              <p:nvSpPr>
                <p:cNvPr id="32" name="Forme libre 31"/>
                <p:cNvSpPr>
                  <a:spLocks/>
                </p:cNvSpPr>
                <p:nvPr/>
              </p:nvSpPr>
              <p:spPr bwMode="auto">
                <a:xfrm rot="21435692">
                  <a:off x="-19045" y="216550"/>
                  <a:ext cx="9163050" cy="649224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966"/>
                    </a:cxn>
                    <a:cxn ang="0">
                      <a:pos x="1608" y="282"/>
                    </a:cxn>
                    <a:cxn ang="0">
                      <a:pos x="4110" y="1008"/>
                    </a:cxn>
                    <a:cxn ang="0">
                      <a:pos x="5772" y="0"/>
                    </a:cxn>
                  </a:cxnLst>
                  <a:rect l="0" t="0" r="0" b="0"/>
                  <a:pathLst>
                    <a:path w="5772" h="1055">
                      <a:moveTo>
                        <a:pt x="0" y="966"/>
                      </a:moveTo>
                      <a:cubicBezTo>
                        <a:pt x="282" y="738"/>
                        <a:pt x="923" y="275"/>
                        <a:pt x="1608" y="282"/>
                      </a:cubicBezTo>
                      <a:cubicBezTo>
                        <a:pt x="2293" y="289"/>
                        <a:pt x="3416" y="1055"/>
                        <a:pt x="4110" y="1008"/>
                      </a:cubicBezTo>
                      <a:cubicBezTo>
                        <a:pt x="4804" y="961"/>
                        <a:pt x="5426" y="210"/>
                        <a:pt x="5772" y="0"/>
                      </a:cubicBezTo>
                    </a:path>
                  </a:pathLst>
                </a:custGeom>
                <a:noFill/>
                <a:ln w="10795" cap="flat" cmpd="sng" algn="ctr">
                  <a:gradFill>
                    <a:gsLst>
                      <a:gs pos="74000">
                        <a:schemeClr val="accent3">
                          <a:shade val="75000"/>
                        </a:schemeClr>
                      </a:gs>
                      <a:gs pos="86000">
                        <a:schemeClr val="tx1">
                          <a:alpha val="29000"/>
                        </a:schemeClr>
                      </a:gs>
                      <a:gs pos="16000">
                        <a:schemeClr val="accent2">
                          <a:shade val="75000"/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fr-FR" sz="1800" noProof="0" dirty="0"/>
                </a:p>
              </p:txBody>
            </p:sp>
            <p:sp>
              <p:nvSpPr>
                <p:cNvPr id="33" name="Forme libre 32"/>
                <p:cNvSpPr>
                  <a:spLocks/>
                </p:cNvSpPr>
                <p:nvPr/>
              </p:nvSpPr>
              <p:spPr bwMode="auto">
                <a:xfrm rot="21435692">
                  <a:off x="-14309" y="290003"/>
                  <a:ext cx="9175812" cy="530352"/>
                </a:xfrm>
                <a:custGeom>
                  <a:avLst>
                    <a:gd name="A1" fmla="val 0"/>
                    <a:gd name="A2" fmla="val 0"/>
                    <a:gd name="A3" fmla="val 0"/>
                    <a:gd name="A4" fmla="val 0"/>
                    <a:gd name="A5" fmla="val 0"/>
                    <a:gd name="A6" fmla="val 0"/>
                    <a:gd name="A7" fmla="val 0"/>
                    <a:gd name="A8" fmla="val 0"/>
                  </a:avLst>
                  <a:gdLst/>
                  <a:ahLst/>
                  <a:cxnLst>
                    <a:cxn ang="0">
                      <a:pos x="0" y="732"/>
                    </a:cxn>
                    <a:cxn ang="0">
                      <a:pos x="1638" y="228"/>
                    </a:cxn>
                    <a:cxn ang="0">
                      <a:pos x="4122" y="816"/>
                    </a:cxn>
                    <a:cxn ang="0">
                      <a:pos x="5766" y="0"/>
                    </a:cxn>
                  </a:cxnLst>
                  <a:rect l="0" t="0" r="0" b="0"/>
                  <a:pathLst>
                    <a:path w="5766" h="854">
                      <a:moveTo>
                        <a:pt x="0" y="732"/>
                      </a:moveTo>
                      <a:cubicBezTo>
                        <a:pt x="273" y="647"/>
                        <a:pt x="951" y="214"/>
                        <a:pt x="1638" y="228"/>
                      </a:cubicBezTo>
                      <a:cubicBezTo>
                        <a:pt x="2325" y="242"/>
                        <a:pt x="3434" y="854"/>
                        <a:pt x="4122" y="816"/>
                      </a:cubicBezTo>
                      <a:cubicBezTo>
                        <a:pt x="4810" y="778"/>
                        <a:pt x="5424" y="170"/>
                        <a:pt x="5766" y="0"/>
                      </a:cubicBezTo>
                    </a:path>
                  </a:pathLst>
                </a:custGeom>
                <a:noFill/>
                <a:ln w="9525" cap="flat" cmpd="sng" algn="ctr">
                  <a:gradFill>
                    <a:gsLst>
                      <a:gs pos="74000">
                        <a:schemeClr val="accent4"/>
                      </a:gs>
                      <a:gs pos="44000">
                        <a:schemeClr val="accent1"/>
                      </a:gs>
                      <a:gs pos="33000">
                        <a:schemeClr val="accent2">
                          <a:alpha val="56000"/>
                        </a:schemeClr>
                      </a:gs>
                    </a:gsLst>
                    <a:lin ang="5400000" scaled="1"/>
                  </a:gra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rtlCol="0" anchor="t" compatLnSpc="1"/>
                <a:lstStyle/>
                <a:p>
                  <a:pPr rtl="0"/>
                  <a:endParaRPr kumimoji="0" lang="fr-FR" sz="1800" noProof="0" dirty="0"/>
                </a:p>
              </p:txBody>
            </p:sp>
          </p:grpSp>
        </p:grpSp>
      </p:grpSp>
      <p:sp>
        <p:nvSpPr>
          <p:cNvPr id="9" name="Espace réservé du titre 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  <a:endParaRPr kumimoji="0" lang="fr-FR" noProof="0" dirty="0"/>
          </a:p>
        </p:txBody>
      </p:sp>
      <p:sp>
        <p:nvSpPr>
          <p:cNvPr id="30" name="Espace réservé du texte 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 eaLnBrk="1" latinLnBrk="0" hangingPunct="1"/>
            <a:r>
              <a:rPr lang="fr-FR" noProof="0" dirty="0"/>
              <a:t>Cliquez pour modifier les styles du texte du masque</a:t>
            </a:r>
          </a:p>
          <a:p>
            <a:pPr lvl="1" rtl="0" eaLnBrk="1" latinLnBrk="0" hangingPunct="1"/>
            <a:r>
              <a:rPr lang="fr-FR" noProof="0" dirty="0"/>
              <a:t>Deuxième niveau</a:t>
            </a:r>
          </a:p>
          <a:p>
            <a:pPr lvl="2" rtl="0" eaLnBrk="1" latinLnBrk="0" hangingPunct="1"/>
            <a:r>
              <a:rPr lang="fr-FR" noProof="0" dirty="0"/>
              <a:t>Troisième niveau</a:t>
            </a:r>
          </a:p>
          <a:p>
            <a:pPr lvl="3" rtl="0" eaLnBrk="1" latinLnBrk="0" hangingPunct="1"/>
            <a:r>
              <a:rPr lang="fr-FR" noProof="0" dirty="0"/>
              <a:t>Quatrième niveau</a:t>
            </a:r>
          </a:p>
          <a:p>
            <a:pPr lvl="4" rtl="0" eaLnBrk="1" latinLnBrk="0" hangingPunct="1"/>
            <a:r>
              <a:rPr lang="fr-FR" noProof="0" dirty="0"/>
              <a:t>Cinquième niveau</a:t>
            </a:r>
          </a:p>
        </p:txBody>
      </p:sp>
      <p:sp>
        <p:nvSpPr>
          <p:cNvPr id="10" name="Espace réservé de la date 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A1F0232E-DA62-4F98-A375-D0E7F0C496FE}" type="datetime1">
              <a:rPr lang="fr-FR" noProof="0" smtClean="0"/>
              <a:t>08/03/2021</a:t>
            </a:fld>
            <a:endParaRPr lang="fr-FR" noProof="0" dirty="0"/>
          </a:p>
        </p:txBody>
      </p:sp>
      <p:sp>
        <p:nvSpPr>
          <p:cNvPr id="22" name="Espace réservé du pied de page 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18" name="Espace réservé du numéro de diapositive 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</a:lstStyle>
          <a:p>
            <a:pPr rtl="0"/>
            <a:fld id="{401CF334-2D5C-4859-84A6-CA7E6E43FAEB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4285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>
            <a:lumMod val="50000"/>
          </a:schemeClr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>
            <a:lumMod val="50000"/>
          </a:schemeClr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>
            <a:lumMod val="50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>
            <a:lumMod val="50000"/>
          </a:schemeClr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0" algn="l" rtl="0" eaLnBrk="1" latinLnBrk="0" hangingPunct="1">
        <a:spcBef>
          <a:spcPct val="20000"/>
        </a:spcBef>
        <a:buClr>
          <a:schemeClr val="tx2"/>
        </a:buClr>
        <a:buFontTx/>
        <a:buNone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5" Type="http://schemas.openxmlformats.org/officeDocument/2006/relationships/image" Target="../media/image6.png"/><Relationship Id="rId4" Type="http://schemas.openxmlformats.org/officeDocument/2006/relationships/customXml" Target="../ink/ink1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 3">
            <a:extLst>
              <a:ext uri="{FF2B5EF4-FFF2-40B4-BE49-F238E27FC236}">
                <a16:creationId xmlns:a16="http://schemas.microsoft.com/office/drawing/2014/main" id="{5A740D41-2DF3-40C7-8308-99E46133D522}"/>
              </a:ext>
            </a:extLst>
          </p:cNvPr>
          <p:cNvSpPr txBox="1">
            <a:spLocks/>
          </p:cNvSpPr>
          <p:nvPr/>
        </p:nvSpPr>
        <p:spPr>
          <a:xfrm>
            <a:off x="417311" y="627435"/>
            <a:ext cx="7068709" cy="410249"/>
          </a:xfrm>
          <a:prstGeom prst="rect">
            <a:avLst/>
          </a:prstGeom>
          <a:ln>
            <a:noFill/>
          </a:ln>
        </p:spPr>
        <p:txBody>
          <a:bodyPr vert="horz" lIns="0" tIns="0" rIns="18288" bIns="0" rtlCol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5600" b="1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dirty="0"/>
              <a:t>Mouvement dans un champ de gravitation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E9EE7481-19A9-4C32-A30C-53E4C2C98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4485" y="1321929"/>
            <a:ext cx="5801535" cy="2019582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750C2981-79AE-4F3B-8DF8-BBC1E652E479}"/>
              </a:ext>
            </a:extLst>
          </p:cNvPr>
          <p:cNvSpPr txBox="1"/>
          <p:nvPr/>
        </p:nvSpPr>
        <p:spPr>
          <a:xfrm>
            <a:off x="1878227" y="4114800"/>
            <a:ext cx="2759986" cy="646331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none" rtlCol="0">
            <a:spAutoFit/>
          </a:bodyPr>
          <a:lstStyle/>
          <a:p>
            <a:r>
              <a:rPr lang="fr-FR" dirty="0"/>
              <a:t>Prérequis page 372</a:t>
            </a:r>
          </a:p>
          <a:p>
            <a:r>
              <a:rPr lang="fr-FR" dirty="0"/>
              <a:t>http://hatier-clic.fr.pct372</a:t>
            </a:r>
          </a:p>
        </p:txBody>
      </p:sp>
    </p:spTree>
    <p:extLst>
      <p:ext uri="{BB962C8B-B14F-4D97-AF65-F5344CB8AC3E}">
        <p14:creationId xmlns:p14="http://schemas.microsoft.com/office/powerpoint/2010/main" val="199714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81EE8D63-C7E6-4247-9610-9404C64B4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929" y="1046083"/>
            <a:ext cx="12192000" cy="4765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26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FD99C36C-4A8D-41B4-AF6E-E4324DA2EF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071" y="1320379"/>
            <a:ext cx="10983858" cy="405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205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BEDFB0F-4978-4D44-A21B-F9A216CFA6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836" y="1004335"/>
            <a:ext cx="10670650" cy="491492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196BDD37-7ED6-47E1-A2A0-44E3AB344005}"/>
              </a:ext>
            </a:extLst>
          </p:cNvPr>
          <p:cNvSpPr txBox="1"/>
          <p:nvPr/>
        </p:nvSpPr>
        <p:spPr>
          <a:xfrm>
            <a:off x="8816829" y="4286774"/>
            <a:ext cx="32573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EFD6AB6-8118-486C-ADFE-9FD15C1F6B18}"/>
              </a:ext>
            </a:extLst>
          </p:cNvPr>
          <p:cNvSpPr txBox="1"/>
          <p:nvPr/>
        </p:nvSpPr>
        <p:spPr>
          <a:xfrm>
            <a:off x="9841684" y="3410233"/>
            <a:ext cx="325730" cy="369332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S</a:t>
            </a: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890CE8BF-F9DE-4AB7-BFF4-C61E16FA353B}"/>
              </a:ext>
            </a:extLst>
          </p:cNvPr>
          <p:cNvCxnSpPr>
            <a:cxnSpLocks/>
          </p:cNvCxnSpPr>
          <p:nvPr/>
        </p:nvCxnSpPr>
        <p:spPr>
          <a:xfrm flipH="1">
            <a:off x="9538283" y="3695567"/>
            <a:ext cx="385893" cy="34792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1FE3DAE9-2C1C-4D50-8151-DD35D415E57F}"/>
              </a:ext>
            </a:extLst>
          </p:cNvPr>
          <p:cNvGrpSpPr/>
          <p:nvPr/>
        </p:nvGrpSpPr>
        <p:grpSpPr>
          <a:xfrm>
            <a:off x="9518539" y="3587413"/>
            <a:ext cx="241920" cy="241560"/>
            <a:chOff x="9518539" y="3587413"/>
            <a:chExt cx="241920" cy="241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9" name="Encre 8">
                  <a:extLst>
                    <a:ext uri="{FF2B5EF4-FFF2-40B4-BE49-F238E27FC236}">
                      <a16:creationId xmlns:a16="http://schemas.microsoft.com/office/drawing/2014/main" id="{6D59712B-D1B2-45D1-A6F9-D03DD30F3C8F}"/>
                    </a:ext>
                  </a:extLst>
                </p14:cNvPr>
                <p14:cNvContentPartPr/>
                <p14:nvPr/>
              </p14:nvContentPartPr>
              <p14:xfrm>
                <a:off x="9518539" y="3703333"/>
                <a:ext cx="198720" cy="125640"/>
              </p14:xfrm>
            </p:contentPart>
          </mc:Choice>
          <mc:Fallback>
            <p:pic>
              <p:nvPicPr>
                <p:cNvPr id="9" name="Encre 8">
                  <a:extLst>
                    <a:ext uri="{FF2B5EF4-FFF2-40B4-BE49-F238E27FC236}">
                      <a16:creationId xmlns:a16="http://schemas.microsoft.com/office/drawing/2014/main" id="{6D59712B-D1B2-45D1-A6F9-D03DD30F3C8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514219" y="3699013"/>
                  <a:ext cx="207360" cy="13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0" name="Encre 9">
                  <a:extLst>
                    <a:ext uri="{FF2B5EF4-FFF2-40B4-BE49-F238E27FC236}">
                      <a16:creationId xmlns:a16="http://schemas.microsoft.com/office/drawing/2014/main" id="{CB96306F-E578-4368-B56C-E24332A7C214}"/>
                    </a:ext>
                  </a:extLst>
                </p14:cNvPr>
                <p14:cNvContentPartPr/>
                <p14:nvPr/>
              </p14:nvContentPartPr>
              <p14:xfrm>
                <a:off x="9565339" y="3643933"/>
                <a:ext cx="130320" cy="15480"/>
              </p14:xfrm>
            </p:contentPart>
          </mc:Choice>
          <mc:Fallback>
            <p:pic>
              <p:nvPicPr>
                <p:cNvPr id="10" name="Encre 9">
                  <a:extLst>
                    <a:ext uri="{FF2B5EF4-FFF2-40B4-BE49-F238E27FC236}">
                      <a16:creationId xmlns:a16="http://schemas.microsoft.com/office/drawing/2014/main" id="{CB96306F-E578-4368-B56C-E24332A7C21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561019" y="3639613"/>
                  <a:ext cx="13896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id="{9063DD6D-3118-4D4D-8799-B7C7DA584E11}"/>
                    </a:ext>
                  </a:extLst>
                </p14:cNvPr>
                <p14:cNvContentPartPr/>
                <p14:nvPr/>
              </p14:nvContentPartPr>
              <p14:xfrm>
                <a:off x="9683419" y="3587413"/>
                <a:ext cx="77040" cy="110880"/>
              </p14:xfrm>
            </p:contentPart>
          </mc:Choice>
          <mc:Fallback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9063DD6D-3118-4D4D-8799-B7C7DA584E11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679099" y="3583093"/>
                  <a:ext cx="85680" cy="119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60040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C4092C9-29E0-494D-9C1D-826A4DA8E5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2229" y="1147444"/>
            <a:ext cx="10507541" cy="4563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175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870ABDF-ACBE-48CA-8B9B-EE7742E2CF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390" y="904522"/>
            <a:ext cx="10383699" cy="5048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1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9226426-E975-423E-8282-785FC64567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948" y="644056"/>
            <a:ext cx="7913883" cy="375636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C18D10B-B641-48B1-BDF9-501756D1A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0948" y="4456688"/>
            <a:ext cx="7913883" cy="167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10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42A323EE-B6E3-4190-B9F1-5618F3591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443" y="698494"/>
            <a:ext cx="8360732" cy="5461012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CC8E9037-2E2E-47F5-AE68-4B47020795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1051" y="4172345"/>
            <a:ext cx="1571844" cy="866896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F5B3B26-98F1-4410-82C4-CB815A19BD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0564" y="5039241"/>
            <a:ext cx="6036816" cy="896153"/>
          </a:xfrm>
          <a:prstGeom prst="rect">
            <a:avLst/>
          </a:prstGeom>
        </p:spPr>
      </p:pic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14601B9-D860-4C46-AC50-2687BDD011C8}"/>
              </a:ext>
            </a:extLst>
          </p:cNvPr>
          <p:cNvCxnSpPr/>
          <p:nvPr/>
        </p:nvCxnSpPr>
        <p:spPr>
          <a:xfrm>
            <a:off x="4540195" y="4071068"/>
            <a:ext cx="0" cy="1864326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9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C1843436-1551-40C9-821A-CF926F468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167" y="935839"/>
            <a:ext cx="9944003" cy="4691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09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ésentation de la séance de réflexio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5870475_TF03460637.potx" id="{E6C03B43-BF05-4B1C-ADC9-8450236F2661}" vid="{922411A6-1DC8-47E5-A21E-A94C38655B1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de séance de réflexion d’entreprise</Template>
  <TotalTime>7195</TotalTime>
  <Words>27</Words>
  <Application>Microsoft Office PowerPoint</Application>
  <PresentationFormat>Grand écran</PresentationFormat>
  <Paragraphs>14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Calibri</vt:lpstr>
      <vt:lpstr>Century Gothic</vt:lpstr>
      <vt:lpstr>Palatino Linotype</vt:lpstr>
      <vt:lpstr>Wingdings 2</vt:lpstr>
      <vt:lpstr>Présentation de la séance de réflexion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Cinétique chimique</dc:title>
  <dc:creator>youcef bouchemoua</dc:creator>
  <cp:lastModifiedBy>Administrateur</cp:lastModifiedBy>
  <cp:revision>189</cp:revision>
  <dcterms:created xsi:type="dcterms:W3CDTF">2020-11-14T15:24:15Z</dcterms:created>
  <dcterms:modified xsi:type="dcterms:W3CDTF">2021-03-08T20:15:40Z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74069100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